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F8F66-BA1D-47F3-BF16-D27CB3A81876}" type="datetimeFigureOut">
              <a:rPr lang="en-US" smtClean="0"/>
              <a:t>10/12/2009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7C513-B888-436E-B24A-4E9611F7BA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10/12/2009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10/12/2009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Solving systems of equations algebraically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learn the elimination/addition for solving systems of equations algebraically.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participate in discussion.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ask and answer questions.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Addition/Elimination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If necessary, multiply one or both of the equations by a constant so that one of the variables can be eliminated by addition.</a:t>
            </a:r>
          </a:p>
          <a:p>
            <a:pPr marL="514350" indent="-514350">
              <a:buAutoNum type="arabicPeriod"/>
            </a:pPr>
            <a:r>
              <a:rPr lang="en-US" dirty="0" smtClean="0"/>
              <a:t>Add the equations formed in step 1.</a:t>
            </a:r>
          </a:p>
          <a:p>
            <a:pPr marL="514350" indent="-514350">
              <a:buAutoNum type="arabicPeriod"/>
            </a:pPr>
            <a:r>
              <a:rPr lang="en-US" dirty="0" smtClean="0"/>
              <a:t>Solve the equation formed in step 2.</a:t>
            </a:r>
          </a:p>
          <a:p>
            <a:pPr marL="514350" indent="-514350">
              <a:buAutoNum type="arabicPeriod"/>
            </a:pPr>
            <a:r>
              <a:rPr lang="en-US" dirty="0" smtClean="0"/>
              <a:t>Substitute the value found in step 3 into either of the original equations and solve.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3x + 2y = </a:t>
            </a:r>
            <a:r>
              <a:rPr lang="es-ES" dirty="0" smtClean="0"/>
              <a:t>1</a:t>
            </a:r>
          </a:p>
          <a:p>
            <a:pPr>
              <a:buNone/>
            </a:pPr>
            <a:r>
              <a:rPr lang="es-ES" dirty="0" smtClean="0"/>
              <a:t>- </a:t>
            </a:r>
            <a:r>
              <a:rPr lang="es-ES" dirty="0" smtClean="0"/>
              <a:t>3x + 3y = 24</a:t>
            </a:r>
            <a:endParaRPr lang="en-US" dirty="0"/>
          </a:p>
        </p:txBody>
      </p:sp>
      <p:sp>
        <p:nvSpPr>
          <p:cNvPr id="4" name="SMARTPenAnnotation628"/>
          <p:cNvSpPr/>
          <p:nvPr/>
        </p:nvSpPr>
        <p:spPr>
          <a:xfrm>
            <a:off x="551497" y="2374582"/>
            <a:ext cx="394336" cy="17032"/>
          </a:xfrm>
          <a:custGeom>
            <a:avLst/>
            <a:gdLst/>
            <a:ahLst/>
            <a:cxnLst/>
            <a:rect l="0" t="0" r="0" b="0"/>
            <a:pathLst>
              <a:path w="394336" h="17032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21033" y="12770"/>
                </a:lnTo>
                <a:lnTo>
                  <a:pt x="27357" y="14229"/>
                </a:lnTo>
                <a:lnTo>
                  <a:pt x="33478" y="15201"/>
                </a:lnTo>
                <a:lnTo>
                  <a:pt x="39464" y="15849"/>
                </a:lnTo>
                <a:lnTo>
                  <a:pt x="46312" y="16281"/>
                </a:lnTo>
                <a:lnTo>
                  <a:pt x="53734" y="16569"/>
                </a:lnTo>
                <a:lnTo>
                  <a:pt x="71507" y="16889"/>
                </a:lnTo>
                <a:lnTo>
                  <a:pt x="95281" y="17031"/>
                </a:lnTo>
                <a:lnTo>
                  <a:pt x="106383" y="16117"/>
                </a:lnTo>
                <a:lnTo>
                  <a:pt x="116642" y="14555"/>
                </a:lnTo>
                <a:lnTo>
                  <a:pt x="126339" y="12561"/>
                </a:lnTo>
                <a:lnTo>
                  <a:pt x="135661" y="11231"/>
                </a:lnTo>
                <a:lnTo>
                  <a:pt x="144733" y="10345"/>
                </a:lnTo>
                <a:lnTo>
                  <a:pt x="153639" y="9754"/>
                </a:lnTo>
                <a:lnTo>
                  <a:pt x="162433" y="9360"/>
                </a:lnTo>
                <a:lnTo>
                  <a:pt x="179825" y="8923"/>
                </a:lnTo>
                <a:lnTo>
                  <a:pt x="246639" y="8676"/>
                </a:lnTo>
                <a:lnTo>
                  <a:pt x="267296" y="7689"/>
                </a:lnTo>
                <a:lnTo>
                  <a:pt x="283925" y="6079"/>
                </a:lnTo>
                <a:lnTo>
                  <a:pt x="297868" y="4052"/>
                </a:lnTo>
                <a:lnTo>
                  <a:pt x="309069" y="2702"/>
                </a:lnTo>
                <a:lnTo>
                  <a:pt x="318441" y="1801"/>
                </a:lnTo>
                <a:lnTo>
                  <a:pt x="326594" y="1201"/>
                </a:lnTo>
                <a:lnTo>
                  <a:pt x="337744" y="801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29"/>
          <p:cNvSpPr/>
          <p:nvPr/>
        </p:nvSpPr>
        <p:spPr>
          <a:xfrm>
            <a:off x="602932" y="2854642"/>
            <a:ext cx="497206" cy="8573"/>
          </a:xfrm>
          <a:custGeom>
            <a:avLst/>
            <a:gdLst/>
            <a:ahLst/>
            <a:cxnLst/>
            <a:rect l="0" t="0" r="0" b="0"/>
            <a:pathLst>
              <a:path w="497206" h="8573">
                <a:moveTo>
                  <a:pt x="0" y="0"/>
                </a:moveTo>
                <a:lnTo>
                  <a:pt x="40302" y="0"/>
                </a:lnTo>
                <a:lnTo>
                  <a:pt x="45918" y="953"/>
                </a:lnTo>
                <a:lnTo>
                  <a:pt x="51567" y="2540"/>
                </a:lnTo>
                <a:lnTo>
                  <a:pt x="57238" y="4551"/>
                </a:lnTo>
                <a:lnTo>
                  <a:pt x="62924" y="5892"/>
                </a:lnTo>
                <a:lnTo>
                  <a:pt x="68619" y="6785"/>
                </a:lnTo>
                <a:lnTo>
                  <a:pt x="74321" y="7381"/>
                </a:lnTo>
                <a:lnTo>
                  <a:pt x="80027" y="6826"/>
                </a:lnTo>
                <a:lnTo>
                  <a:pt x="85737" y="5503"/>
                </a:lnTo>
                <a:lnTo>
                  <a:pt x="91448" y="3669"/>
                </a:lnTo>
                <a:lnTo>
                  <a:pt x="98113" y="2446"/>
                </a:lnTo>
                <a:lnTo>
                  <a:pt x="105413" y="1631"/>
                </a:lnTo>
                <a:lnTo>
                  <a:pt x="113138" y="1087"/>
                </a:lnTo>
                <a:lnTo>
                  <a:pt x="423439" y="29"/>
                </a:lnTo>
                <a:lnTo>
                  <a:pt x="435645" y="971"/>
                </a:lnTo>
                <a:lnTo>
                  <a:pt x="445688" y="2553"/>
                </a:lnTo>
                <a:lnTo>
                  <a:pt x="454288" y="4559"/>
                </a:lnTo>
                <a:lnTo>
                  <a:pt x="461926" y="5897"/>
                </a:lnTo>
                <a:lnTo>
                  <a:pt x="468923" y="6789"/>
                </a:lnTo>
                <a:lnTo>
                  <a:pt x="475493" y="7384"/>
                </a:lnTo>
                <a:lnTo>
                  <a:pt x="480825" y="7780"/>
                </a:lnTo>
                <a:lnTo>
                  <a:pt x="497205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30"/>
          <p:cNvSpPr/>
          <p:nvPr/>
        </p:nvSpPr>
        <p:spPr>
          <a:xfrm>
            <a:off x="54292" y="3000375"/>
            <a:ext cx="2923223" cy="119485"/>
          </a:xfrm>
          <a:custGeom>
            <a:avLst/>
            <a:gdLst/>
            <a:ahLst/>
            <a:cxnLst/>
            <a:rect l="0" t="0" r="0" b="0"/>
            <a:pathLst>
              <a:path w="2923223" h="119485">
                <a:moveTo>
                  <a:pt x="0" y="0"/>
                </a:moveTo>
                <a:lnTo>
                  <a:pt x="41979" y="952"/>
                </a:lnTo>
                <a:lnTo>
                  <a:pt x="67366" y="5891"/>
                </a:lnTo>
                <a:lnTo>
                  <a:pt x="157181" y="8502"/>
                </a:lnTo>
                <a:lnTo>
                  <a:pt x="244289" y="8563"/>
                </a:lnTo>
                <a:lnTo>
                  <a:pt x="279064" y="10471"/>
                </a:lnTo>
                <a:lnTo>
                  <a:pt x="599719" y="33983"/>
                </a:lnTo>
                <a:lnTo>
                  <a:pt x="655162" y="38916"/>
                </a:lnTo>
                <a:lnTo>
                  <a:pt x="702439" y="42645"/>
                </a:lnTo>
                <a:lnTo>
                  <a:pt x="714038" y="44622"/>
                </a:lnTo>
                <a:lnTo>
                  <a:pt x="724628" y="46893"/>
                </a:lnTo>
                <a:lnTo>
                  <a:pt x="791612" y="50538"/>
                </a:lnTo>
                <a:lnTo>
                  <a:pt x="839839" y="53797"/>
                </a:lnTo>
                <a:lnTo>
                  <a:pt x="866657" y="57247"/>
                </a:lnTo>
                <a:lnTo>
                  <a:pt x="920785" y="60142"/>
                </a:lnTo>
                <a:lnTo>
                  <a:pt x="935802" y="62002"/>
                </a:lnTo>
                <a:lnTo>
                  <a:pt x="962647" y="65656"/>
                </a:lnTo>
                <a:lnTo>
                  <a:pt x="1045319" y="68195"/>
                </a:lnTo>
                <a:lnTo>
                  <a:pt x="1079584" y="70948"/>
                </a:lnTo>
                <a:lnTo>
                  <a:pt x="1094055" y="73016"/>
                </a:lnTo>
                <a:lnTo>
                  <a:pt x="1123705" y="75347"/>
                </a:lnTo>
                <a:lnTo>
                  <a:pt x="1245762" y="82226"/>
                </a:lnTo>
                <a:lnTo>
                  <a:pt x="1327435" y="84688"/>
                </a:lnTo>
                <a:lnTo>
                  <a:pt x="1395469" y="85264"/>
                </a:lnTo>
                <a:lnTo>
                  <a:pt x="1447296" y="88060"/>
                </a:lnTo>
                <a:lnTo>
                  <a:pt x="1505255" y="91525"/>
                </a:lnTo>
                <a:lnTo>
                  <a:pt x="1652713" y="94428"/>
                </a:lnTo>
                <a:lnTo>
                  <a:pt x="1685691" y="96290"/>
                </a:lnTo>
                <a:lnTo>
                  <a:pt x="1744559" y="99945"/>
                </a:lnTo>
                <a:lnTo>
                  <a:pt x="1848501" y="102003"/>
                </a:lnTo>
                <a:lnTo>
                  <a:pt x="2408020" y="102869"/>
                </a:lnTo>
                <a:lnTo>
                  <a:pt x="2451991" y="105409"/>
                </a:lnTo>
                <a:lnTo>
                  <a:pt x="2485186" y="108761"/>
                </a:lnTo>
                <a:lnTo>
                  <a:pt x="2575782" y="110912"/>
                </a:lnTo>
                <a:lnTo>
                  <a:pt x="2839478" y="111411"/>
                </a:lnTo>
                <a:lnTo>
                  <a:pt x="2876795" y="113969"/>
                </a:lnTo>
                <a:lnTo>
                  <a:pt x="2898778" y="117327"/>
                </a:lnTo>
                <a:lnTo>
                  <a:pt x="2918112" y="119484"/>
                </a:lnTo>
                <a:lnTo>
                  <a:pt x="2923222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31"/>
          <p:cNvSpPr/>
          <p:nvPr/>
        </p:nvSpPr>
        <p:spPr>
          <a:xfrm>
            <a:off x="174310" y="2580322"/>
            <a:ext cx="17143" cy="334329"/>
          </a:xfrm>
          <a:custGeom>
            <a:avLst/>
            <a:gdLst/>
            <a:ahLst/>
            <a:cxnLst/>
            <a:rect l="0" t="0" r="0" b="0"/>
            <a:pathLst>
              <a:path w="17143" h="334329">
                <a:moveTo>
                  <a:pt x="8569" y="0"/>
                </a:moveTo>
                <a:lnTo>
                  <a:pt x="8569" y="55676"/>
                </a:lnTo>
                <a:lnTo>
                  <a:pt x="7617" y="70455"/>
                </a:lnTo>
                <a:lnTo>
                  <a:pt x="6029" y="85070"/>
                </a:lnTo>
                <a:lnTo>
                  <a:pt x="4019" y="99576"/>
                </a:lnTo>
                <a:lnTo>
                  <a:pt x="2678" y="112104"/>
                </a:lnTo>
                <a:lnTo>
                  <a:pt x="1784" y="123313"/>
                </a:lnTo>
                <a:lnTo>
                  <a:pt x="791" y="142436"/>
                </a:lnTo>
                <a:lnTo>
                  <a:pt x="350" y="157285"/>
                </a:lnTo>
                <a:lnTo>
                  <a:pt x="102" y="176355"/>
                </a:lnTo>
                <a:lnTo>
                  <a:pt x="0" y="265964"/>
                </a:lnTo>
                <a:lnTo>
                  <a:pt x="951" y="271607"/>
                </a:lnTo>
                <a:lnTo>
                  <a:pt x="2538" y="278226"/>
                </a:lnTo>
                <a:lnTo>
                  <a:pt x="4549" y="285497"/>
                </a:lnTo>
                <a:lnTo>
                  <a:pt x="5889" y="291296"/>
                </a:lnTo>
                <a:lnTo>
                  <a:pt x="6782" y="296115"/>
                </a:lnTo>
                <a:lnTo>
                  <a:pt x="7378" y="300280"/>
                </a:lnTo>
                <a:lnTo>
                  <a:pt x="7775" y="304009"/>
                </a:lnTo>
                <a:lnTo>
                  <a:pt x="8216" y="310693"/>
                </a:lnTo>
                <a:lnTo>
                  <a:pt x="9287" y="313809"/>
                </a:lnTo>
                <a:lnTo>
                  <a:pt x="10953" y="316838"/>
                </a:lnTo>
                <a:lnTo>
                  <a:pt x="13016" y="319810"/>
                </a:lnTo>
                <a:lnTo>
                  <a:pt x="14391" y="322744"/>
                </a:lnTo>
                <a:lnTo>
                  <a:pt x="15308" y="325653"/>
                </a:lnTo>
                <a:lnTo>
                  <a:pt x="17142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32"/>
          <p:cNvSpPr/>
          <p:nvPr/>
        </p:nvSpPr>
        <p:spPr>
          <a:xfrm>
            <a:off x="-5715" y="2765205"/>
            <a:ext cx="351473" cy="12285"/>
          </a:xfrm>
          <a:custGeom>
            <a:avLst/>
            <a:gdLst/>
            <a:ahLst/>
            <a:cxnLst/>
            <a:rect l="0" t="0" r="0" b="0"/>
            <a:pathLst>
              <a:path w="351473" h="12285">
                <a:moveTo>
                  <a:pt x="0" y="3712"/>
                </a:moveTo>
                <a:lnTo>
                  <a:pt x="18203" y="8263"/>
                </a:lnTo>
                <a:lnTo>
                  <a:pt x="34042" y="8651"/>
                </a:lnTo>
                <a:lnTo>
                  <a:pt x="55080" y="7957"/>
                </a:lnTo>
                <a:lnTo>
                  <a:pt x="177779" y="0"/>
                </a:lnTo>
                <a:lnTo>
                  <a:pt x="211864" y="285"/>
                </a:lnTo>
                <a:lnTo>
                  <a:pt x="245065" y="2380"/>
                </a:lnTo>
                <a:lnTo>
                  <a:pt x="351472" y="122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33"/>
          <p:cNvSpPr/>
          <p:nvPr/>
        </p:nvSpPr>
        <p:spPr>
          <a:xfrm>
            <a:off x="465827" y="3197647"/>
            <a:ext cx="306475" cy="239801"/>
          </a:xfrm>
          <a:custGeom>
            <a:avLst/>
            <a:gdLst/>
            <a:ahLst/>
            <a:cxnLst/>
            <a:rect l="0" t="0" r="0" b="0"/>
            <a:pathLst>
              <a:path w="306475" h="239801">
                <a:moveTo>
                  <a:pt x="205685" y="8467"/>
                </a:moveTo>
                <a:lnTo>
                  <a:pt x="187482" y="8467"/>
                </a:lnTo>
                <a:lnTo>
                  <a:pt x="181167" y="7515"/>
                </a:lnTo>
                <a:lnTo>
                  <a:pt x="171610" y="3917"/>
                </a:lnTo>
                <a:lnTo>
                  <a:pt x="164188" y="1682"/>
                </a:lnTo>
                <a:lnTo>
                  <a:pt x="155810" y="690"/>
                </a:lnTo>
                <a:lnTo>
                  <a:pt x="149575" y="425"/>
                </a:lnTo>
                <a:lnTo>
                  <a:pt x="128138" y="0"/>
                </a:lnTo>
                <a:lnTo>
                  <a:pt x="124459" y="917"/>
                </a:lnTo>
                <a:lnTo>
                  <a:pt x="117832" y="4477"/>
                </a:lnTo>
                <a:lnTo>
                  <a:pt x="109172" y="6694"/>
                </a:lnTo>
                <a:lnTo>
                  <a:pt x="104195" y="7285"/>
                </a:lnTo>
                <a:lnTo>
                  <a:pt x="98973" y="8632"/>
                </a:lnTo>
                <a:lnTo>
                  <a:pt x="93586" y="10482"/>
                </a:lnTo>
                <a:lnTo>
                  <a:pt x="88090" y="12668"/>
                </a:lnTo>
                <a:lnTo>
                  <a:pt x="81568" y="16983"/>
                </a:lnTo>
                <a:lnTo>
                  <a:pt x="74363" y="22717"/>
                </a:lnTo>
                <a:lnTo>
                  <a:pt x="66702" y="29397"/>
                </a:lnTo>
                <a:lnTo>
                  <a:pt x="59690" y="34803"/>
                </a:lnTo>
                <a:lnTo>
                  <a:pt x="53110" y="39360"/>
                </a:lnTo>
                <a:lnTo>
                  <a:pt x="46818" y="43350"/>
                </a:lnTo>
                <a:lnTo>
                  <a:pt x="41671" y="47915"/>
                </a:lnTo>
                <a:lnTo>
                  <a:pt x="37287" y="52863"/>
                </a:lnTo>
                <a:lnTo>
                  <a:pt x="33412" y="58067"/>
                </a:lnTo>
                <a:lnTo>
                  <a:pt x="28924" y="65346"/>
                </a:lnTo>
                <a:lnTo>
                  <a:pt x="24027" y="74009"/>
                </a:lnTo>
                <a:lnTo>
                  <a:pt x="10573" y="99325"/>
                </a:lnTo>
                <a:lnTo>
                  <a:pt x="7030" y="106186"/>
                </a:lnTo>
                <a:lnTo>
                  <a:pt x="4668" y="111714"/>
                </a:lnTo>
                <a:lnTo>
                  <a:pt x="3094" y="116351"/>
                </a:lnTo>
                <a:lnTo>
                  <a:pt x="2044" y="120395"/>
                </a:lnTo>
                <a:lnTo>
                  <a:pt x="1345" y="124996"/>
                </a:lnTo>
                <a:lnTo>
                  <a:pt x="878" y="129968"/>
                </a:lnTo>
                <a:lnTo>
                  <a:pt x="360" y="139621"/>
                </a:lnTo>
                <a:lnTo>
                  <a:pt x="129" y="147085"/>
                </a:lnTo>
                <a:lnTo>
                  <a:pt x="0" y="161194"/>
                </a:lnTo>
                <a:lnTo>
                  <a:pt x="934" y="167435"/>
                </a:lnTo>
                <a:lnTo>
                  <a:pt x="2509" y="174453"/>
                </a:lnTo>
                <a:lnTo>
                  <a:pt x="4512" y="181990"/>
                </a:lnTo>
                <a:lnTo>
                  <a:pt x="8705" y="189871"/>
                </a:lnTo>
                <a:lnTo>
                  <a:pt x="14357" y="197984"/>
                </a:lnTo>
                <a:lnTo>
                  <a:pt x="20983" y="206249"/>
                </a:lnTo>
                <a:lnTo>
                  <a:pt x="26353" y="212712"/>
                </a:lnTo>
                <a:lnTo>
                  <a:pt x="30885" y="217973"/>
                </a:lnTo>
                <a:lnTo>
                  <a:pt x="34859" y="222433"/>
                </a:lnTo>
                <a:lnTo>
                  <a:pt x="39414" y="225406"/>
                </a:lnTo>
                <a:lnTo>
                  <a:pt x="44355" y="227388"/>
                </a:lnTo>
                <a:lnTo>
                  <a:pt x="49554" y="228710"/>
                </a:lnTo>
                <a:lnTo>
                  <a:pt x="55878" y="230543"/>
                </a:lnTo>
                <a:lnTo>
                  <a:pt x="70524" y="235120"/>
                </a:lnTo>
                <a:lnTo>
                  <a:pt x="77478" y="236722"/>
                </a:lnTo>
                <a:lnTo>
                  <a:pt x="84018" y="237790"/>
                </a:lnTo>
                <a:lnTo>
                  <a:pt x="90284" y="238501"/>
                </a:lnTo>
                <a:lnTo>
                  <a:pt x="98271" y="238976"/>
                </a:lnTo>
                <a:lnTo>
                  <a:pt x="117305" y="239503"/>
                </a:lnTo>
                <a:lnTo>
                  <a:pt x="149442" y="239800"/>
                </a:lnTo>
                <a:lnTo>
                  <a:pt x="159617" y="238889"/>
                </a:lnTo>
                <a:lnTo>
                  <a:pt x="169258" y="237330"/>
                </a:lnTo>
                <a:lnTo>
                  <a:pt x="178543" y="235338"/>
                </a:lnTo>
                <a:lnTo>
                  <a:pt x="186638" y="234009"/>
                </a:lnTo>
                <a:lnTo>
                  <a:pt x="193939" y="233124"/>
                </a:lnTo>
                <a:lnTo>
                  <a:pt x="200712" y="232533"/>
                </a:lnTo>
                <a:lnTo>
                  <a:pt x="207132" y="231187"/>
                </a:lnTo>
                <a:lnTo>
                  <a:pt x="213317" y="229338"/>
                </a:lnTo>
                <a:lnTo>
                  <a:pt x="219346" y="227152"/>
                </a:lnTo>
                <a:lnTo>
                  <a:pt x="225270" y="224742"/>
                </a:lnTo>
                <a:lnTo>
                  <a:pt x="231124" y="222183"/>
                </a:lnTo>
                <a:lnTo>
                  <a:pt x="236932" y="219525"/>
                </a:lnTo>
                <a:lnTo>
                  <a:pt x="241756" y="215847"/>
                </a:lnTo>
                <a:lnTo>
                  <a:pt x="245925" y="211491"/>
                </a:lnTo>
                <a:lnTo>
                  <a:pt x="249657" y="206682"/>
                </a:lnTo>
                <a:lnTo>
                  <a:pt x="254049" y="202522"/>
                </a:lnTo>
                <a:lnTo>
                  <a:pt x="258883" y="198798"/>
                </a:lnTo>
                <a:lnTo>
                  <a:pt x="264010" y="195362"/>
                </a:lnTo>
                <a:lnTo>
                  <a:pt x="268381" y="191166"/>
                </a:lnTo>
                <a:lnTo>
                  <a:pt x="272247" y="186464"/>
                </a:lnTo>
                <a:lnTo>
                  <a:pt x="280036" y="175207"/>
                </a:lnTo>
                <a:lnTo>
                  <a:pt x="289847" y="160679"/>
                </a:lnTo>
                <a:lnTo>
                  <a:pt x="294178" y="152804"/>
                </a:lnTo>
                <a:lnTo>
                  <a:pt x="298018" y="144697"/>
                </a:lnTo>
                <a:lnTo>
                  <a:pt x="301530" y="136435"/>
                </a:lnTo>
                <a:lnTo>
                  <a:pt x="303872" y="127117"/>
                </a:lnTo>
                <a:lnTo>
                  <a:pt x="305433" y="117094"/>
                </a:lnTo>
                <a:lnTo>
                  <a:pt x="306474" y="106603"/>
                </a:lnTo>
                <a:lnTo>
                  <a:pt x="306215" y="98656"/>
                </a:lnTo>
                <a:lnTo>
                  <a:pt x="305090" y="92406"/>
                </a:lnTo>
                <a:lnTo>
                  <a:pt x="296440" y="66429"/>
                </a:lnTo>
                <a:lnTo>
                  <a:pt x="292859" y="60443"/>
                </a:lnTo>
                <a:lnTo>
                  <a:pt x="288566" y="55501"/>
                </a:lnTo>
                <a:lnTo>
                  <a:pt x="283799" y="51253"/>
                </a:lnTo>
                <a:lnTo>
                  <a:pt x="277763" y="46516"/>
                </a:lnTo>
                <a:lnTo>
                  <a:pt x="270882" y="41453"/>
                </a:lnTo>
                <a:lnTo>
                  <a:pt x="263437" y="36173"/>
                </a:lnTo>
                <a:lnTo>
                  <a:pt x="257521" y="32653"/>
                </a:lnTo>
                <a:lnTo>
                  <a:pt x="248409" y="28742"/>
                </a:lnTo>
                <a:lnTo>
                  <a:pt x="241787" y="26746"/>
                </a:lnTo>
                <a:lnTo>
                  <a:pt x="224270" y="21989"/>
                </a:lnTo>
                <a:lnTo>
                  <a:pt x="217123" y="20339"/>
                </a:lnTo>
                <a:lnTo>
                  <a:pt x="211405" y="19240"/>
                </a:lnTo>
                <a:lnTo>
                  <a:pt x="206641" y="18506"/>
                </a:lnTo>
                <a:lnTo>
                  <a:pt x="201560" y="18970"/>
                </a:lnTo>
                <a:lnTo>
                  <a:pt x="196267" y="20232"/>
                </a:lnTo>
                <a:lnTo>
                  <a:pt x="190834" y="22025"/>
                </a:lnTo>
                <a:lnTo>
                  <a:pt x="185307" y="23221"/>
                </a:lnTo>
                <a:lnTo>
                  <a:pt x="179717" y="24018"/>
                </a:lnTo>
                <a:lnTo>
                  <a:pt x="174086" y="24550"/>
                </a:lnTo>
                <a:lnTo>
                  <a:pt x="166521" y="25856"/>
                </a:lnTo>
                <a:lnTo>
                  <a:pt x="157668" y="27680"/>
                </a:lnTo>
                <a:lnTo>
                  <a:pt x="147956" y="29848"/>
                </a:lnTo>
                <a:lnTo>
                  <a:pt x="140529" y="31294"/>
                </a:lnTo>
                <a:lnTo>
                  <a:pt x="134625" y="32258"/>
                </a:lnTo>
                <a:lnTo>
                  <a:pt x="119960" y="341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34"/>
          <p:cNvSpPr/>
          <p:nvPr/>
        </p:nvSpPr>
        <p:spPr>
          <a:xfrm>
            <a:off x="800099" y="3283267"/>
            <a:ext cx="231459" cy="222886"/>
          </a:xfrm>
          <a:custGeom>
            <a:avLst/>
            <a:gdLst/>
            <a:ahLst/>
            <a:cxnLst/>
            <a:rect l="0" t="0" r="0" b="0"/>
            <a:pathLst>
              <a:path w="231459" h="222886">
                <a:moveTo>
                  <a:pt x="0" y="0"/>
                </a:moveTo>
                <a:lnTo>
                  <a:pt x="16483" y="16483"/>
                </a:lnTo>
                <a:lnTo>
                  <a:pt x="20514" y="21466"/>
                </a:lnTo>
                <a:lnTo>
                  <a:pt x="24153" y="26693"/>
                </a:lnTo>
                <a:lnTo>
                  <a:pt x="27532" y="32083"/>
                </a:lnTo>
                <a:lnTo>
                  <a:pt x="31690" y="36629"/>
                </a:lnTo>
                <a:lnTo>
                  <a:pt x="36367" y="40612"/>
                </a:lnTo>
                <a:lnTo>
                  <a:pt x="41390" y="44219"/>
                </a:lnTo>
                <a:lnTo>
                  <a:pt x="49501" y="51387"/>
                </a:lnTo>
                <a:lnTo>
                  <a:pt x="71213" y="72051"/>
                </a:lnTo>
                <a:lnTo>
                  <a:pt x="80813" y="80419"/>
                </a:lnTo>
                <a:lnTo>
                  <a:pt x="89118" y="86950"/>
                </a:lnTo>
                <a:lnTo>
                  <a:pt x="96560" y="92257"/>
                </a:lnTo>
                <a:lnTo>
                  <a:pt x="105331" y="99605"/>
                </a:lnTo>
                <a:lnTo>
                  <a:pt x="114988" y="108313"/>
                </a:lnTo>
                <a:lnTo>
                  <a:pt x="144211" y="136013"/>
                </a:lnTo>
                <a:lnTo>
                  <a:pt x="148528" y="141158"/>
                </a:lnTo>
                <a:lnTo>
                  <a:pt x="152359" y="146493"/>
                </a:lnTo>
                <a:lnTo>
                  <a:pt x="155865" y="151955"/>
                </a:lnTo>
                <a:lnTo>
                  <a:pt x="159155" y="156548"/>
                </a:lnTo>
                <a:lnTo>
                  <a:pt x="162301" y="160563"/>
                </a:lnTo>
                <a:lnTo>
                  <a:pt x="165351" y="164192"/>
                </a:lnTo>
                <a:lnTo>
                  <a:pt x="169289" y="168516"/>
                </a:lnTo>
                <a:lnTo>
                  <a:pt x="178745" y="178401"/>
                </a:lnTo>
                <a:lnTo>
                  <a:pt x="190228" y="190126"/>
                </a:lnTo>
                <a:lnTo>
                  <a:pt x="192541" y="193425"/>
                </a:lnTo>
                <a:lnTo>
                  <a:pt x="195112" y="199632"/>
                </a:lnTo>
                <a:lnTo>
                  <a:pt x="198794" y="205565"/>
                </a:lnTo>
                <a:lnTo>
                  <a:pt x="201109" y="208481"/>
                </a:lnTo>
                <a:lnTo>
                  <a:pt x="203606" y="210425"/>
                </a:lnTo>
                <a:lnTo>
                  <a:pt x="206222" y="211721"/>
                </a:lnTo>
                <a:lnTo>
                  <a:pt x="208919" y="212585"/>
                </a:lnTo>
                <a:lnTo>
                  <a:pt x="210717" y="214113"/>
                </a:lnTo>
                <a:lnTo>
                  <a:pt x="211916" y="216085"/>
                </a:lnTo>
                <a:lnTo>
                  <a:pt x="212715" y="218352"/>
                </a:lnTo>
                <a:lnTo>
                  <a:pt x="214200" y="219862"/>
                </a:lnTo>
                <a:lnTo>
                  <a:pt x="216143" y="220870"/>
                </a:lnTo>
                <a:lnTo>
                  <a:pt x="231458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35"/>
          <p:cNvSpPr/>
          <p:nvPr/>
        </p:nvSpPr>
        <p:spPr>
          <a:xfrm>
            <a:off x="765809" y="3266122"/>
            <a:ext cx="257176" cy="257176"/>
          </a:xfrm>
          <a:custGeom>
            <a:avLst/>
            <a:gdLst/>
            <a:ahLst/>
            <a:cxnLst/>
            <a:rect l="0" t="0" r="0" b="0"/>
            <a:pathLst>
              <a:path w="257176" h="257176">
                <a:moveTo>
                  <a:pt x="257175" y="0"/>
                </a:moveTo>
                <a:lnTo>
                  <a:pt x="248074" y="9102"/>
                </a:lnTo>
                <a:lnTo>
                  <a:pt x="244440" y="13688"/>
                </a:lnTo>
                <a:lnTo>
                  <a:pt x="241065" y="18650"/>
                </a:lnTo>
                <a:lnTo>
                  <a:pt x="237863" y="23864"/>
                </a:lnTo>
                <a:lnTo>
                  <a:pt x="233823" y="29244"/>
                </a:lnTo>
                <a:lnTo>
                  <a:pt x="229225" y="34736"/>
                </a:lnTo>
                <a:lnTo>
                  <a:pt x="224254" y="40302"/>
                </a:lnTo>
                <a:lnTo>
                  <a:pt x="219035" y="46871"/>
                </a:lnTo>
                <a:lnTo>
                  <a:pt x="213651" y="54107"/>
                </a:lnTo>
                <a:lnTo>
                  <a:pt x="208157" y="61789"/>
                </a:lnTo>
                <a:lnTo>
                  <a:pt x="202589" y="68815"/>
                </a:lnTo>
                <a:lnTo>
                  <a:pt x="196972" y="75405"/>
                </a:lnTo>
                <a:lnTo>
                  <a:pt x="191322" y="81702"/>
                </a:lnTo>
                <a:lnTo>
                  <a:pt x="181841" y="90663"/>
                </a:lnTo>
                <a:lnTo>
                  <a:pt x="156066" y="113320"/>
                </a:lnTo>
                <a:lnTo>
                  <a:pt x="139287" y="128887"/>
                </a:lnTo>
                <a:lnTo>
                  <a:pt x="70306" y="195922"/>
                </a:lnTo>
                <a:lnTo>
                  <a:pt x="58301" y="207767"/>
                </a:lnTo>
                <a:lnTo>
                  <a:pt x="48392" y="216616"/>
                </a:lnTo>
                <a:lnTo>
                  <a:pt x="39882" y="223468"/>
                </a:lnTo>
                <a:lnTo>
                  <a:pt x="32303" y="228989"/>
                </a:lnTo>
                <a:lnTo>
                  <a:pt x="26298" y="233622"/>
                </a:lnTo>
                <a:lnTo>
                  <a:pt x="21342" y="237663"/>
                </a:lnTo>
                <a:lnTo>
                  <a:pt x="17086" y="241310"/>
                </a:lnTo>
                <a:lnTo>
                  <a:pt x="9816" y="24790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36"/>
          <p:cNvSpPr/>
          <p:nvPr/>
        </p:nvSpPr>
        <p:spPr>
          <a:xfrm>
            <a:off x="1305877" y="3223260"/>
            <a:ext cx="94298" cy="222886"/>
          </a:xfrm>
          <a:custGeom>
            <a:avLst/>
            <a:gdLst/>
            <a:ahLst/>
            <a:cxnLst/>
            <a:rect l="0" t="0" r="0" b="0"/>
            <a:pathLst>
              <a:path w="94298" h="222886">
                <a:moveTo>
                  <a:pt x="0" y="0"/>
                </a:moveTo>
                <a:lnTo>
                  <a:pt x="4551" y="9101"/>
                </a:lnTo>
                <a:lnTo>
                  <a:pt x="6844" y="11782"/>
                </a:lnTo>
                <a:lnTo>
                  <a:pt x="9325" y="13570"/>
                </a:lnTo>
                <a:lnTo>
                  <a:pt x="11932" y="14761"/>
                </a:lnTo>
                <a:lnTo>
                  <a:pt x="13669" y="17461"/>
                </a:lnTo>
                <a:lnTo>
                  <a:pt x="14828" y="21165"/>
                </a:lnTo>
                <a:lnTo>
                  <a:pt x="15600" y="25540"/>
                </a:lnTo>
                <a:lnTo>
                  <a:pt x="17068" y="30361"/>
                </a:lnTo>
                <a:lnTo>
                  <a:pt x="18998" y="35481"/>
                </a:lnTo>
                <a:lnTo>
                  <a:pt x="21238" y="40799"/>
                </a:lnTo>
                <a:lnTo>
                  <a:pt x="23684" y="46249"/>
                </a:lnTo>
                <a:lnTo>
                  <a:pt x="28941" y="57385"/>
                </a:lnTo>
                <a:lnTo>
                  <a:pt x="31677" y="62069"/>
                </a:lnTo>
                <a:lnTo>
                  <a:pt x="34453" y="66144"/>
                </a:lnTo>
                <a:lnTo>
                  <a:pt x="37256" y="69814"/>
                </a:lnTo>
                <a:lnTo>
                  <a:pt x="39125" y="74165"/>
                </a:lnTo>
                <a:lnTo>
                  <a:pt x="40371" y="78970"/>
                </a:lnTo>
                <a:lnTo>
                  <a:pt x="41201" y="84079"/>
                </a:lnTo>
                <a:lnTo>
                  <a:pt x="42708" y="88438"/>
                </a:lnTo>
                <a:lnTo>
                  <a:pt x="44664" y="92296"/>
                </a:lnTo>
                <a:lnTo>
                  <a:pt x="46921" y="95820"/>
                </a:lnTo>
                <a:lnTo>
                  <a:pt x="49378" y="101980"/>
                </a:lnTo>
                <a:lnTo>
                  <a:pt x="51969" y="109897"/>
                </a:lnTo>
                <a:lnTo>
                  <a:pt x="54648" y="118984"/>
                </a:lnTo>
                <a:lnTo>
                  <a:pt x="56435" y="125995"/>
                </a:lnTo>
                <a:lnTo>
                  <a:pt x="57626" y="131622"/>
                </a:lnTo>
                <a:lnTo>
                  <a:pt x="58420" y="136325"/>
                </a:lnTo>
                <a:lnTo>
                  <a:pt x="59901" y="141366"/>
                </a:lnTo>
                <a:lnTo>
                  <a:pt x="61842" y="146631"/>
                </a:lnTo>
                <a:lnTo>
                  <a:pt x="64088" y="152047"/>
                </a:lnTo>
                <a:lnTo>
                  <a:pt x="65585" y="156610"/>
                </a:lnTo>
                <a:lnTo>
                  <a:pt x="66584" y="160603"/>
                </a:lnTo>
                <a:lnTo>
                  <a:pt x="67249" y="164219"/>
                </a:lnTo>
                <a:lnTo>
                  <a:pt x="68645" y="167582"/>
                </a:lnTo>
                <a:lnTo>
                  <a:pt x="70528" y="170776"/>
                </a:lnTo>
                <a:lnTo>
                  <a:pt x="72736" y="173858"/>
                </a:lnTo>
                <a:lnTo>
                  <a:pt x="75190" y="179822"/>
                </a:lnTo>
                <a:lnTo>
                  <a:pt x="77233" y="186601"/>
                </a:lnTo>
                <a:lnTo>
                  <a:pt x="79111" y="191075"/>
                </a:lnTo>
                <a:lnTo>
                  <a:pt x="81316" y="195964"/>
                </a:lnTo>
                <a:lnTo>
                  <a:pt x="82785" y="200175"/>
                </a:lnTo>
                <a:lnTo>
                  <a:pt x="83765" y="203935"/>
                </a:lnTo>
                <a:lnTo>
                  <a:pt x="84418" y="207394"/>
                </a:lnTo>
                <a:lnTo>
                  <a:pt x="85807" y="210652"/>
                </a:lnTo>
                <a:lnTo>
                  <a:pt x="87684" y="213777"/>
                </a:lnTo>
                <a:lnTo>
                  <a:pt x="94297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37"/>
          <p:cNvSpPr/>
          <p:nvPr/>
        </p:nvSpPr>
        <p:spPr>
          <a:xfrm>
            <a:off x="1237297" y="3308985"/>
            <a:ext cx="317183" cy="51436"/>
          </a:xfrm>
          <a:custGeom>
            <a:avLst/>
            <a:gdLst/>
            <a:ahLst/>
            <a:cxnLst/>
            <a:rect l="0" t="0" r="0" b="0"/>
            <a:pathLst>
              <a:path w="317183" h="51436">
                <a:moveTo>
                  <a:pt x="0" y="51435"/>
                </a:moveTo>
                <a:lnTo>
                  <a:pt x="18203" y="51435"/>
                </a:lnTo>
                <a:lnTo>
                  <a:pt x="24518" y="50482"/>
                </a:lnTo>
                <a:lnTo>
                  <a:pt x="29680" y="48894"/>
                </a:lnTo>
                <a:lnTo>
                  <a:pt x="34075" y="46884"/>
                </a:lnTo>
                <a:lnTo>
                  <a:pt x="38909" y="45543"/>
                </a:lnTo>
                <a:lnTo>
                  <a:pt x="44037" y="44649"/>
                </a:lnTo>
                <a:lnTo>
                  <a:pt x="49360" y="44054"/>
                </a:lnTo>
                <a:lnTo>
                  <a:pt x="54814" y="43657"/>
                </a:lnTo>
                <a:lnTo>
                  <a:pt x="60355" y="43392"/>
                </a:lnTo>
                <a:lnTo>
                  <a:pt x="65954" y="43215"/>
                </a:lnTo>
                <a:lnTo>
                  <a:pt x="74449" y="42145"/>
                </a:lnTo>
                <a:lnTo>
                  <a:pt x="84875" y="40479"/>
                </a:lnTo>
                <a:lnTo>
                  <a:pt x="96589" y="38416"/>
                </a:lnTo>
                <a:lnTo>
                  <a:pt x="106302" y="36088"/>
                </a:lnTo>
                <a:lnTo>
                  <a:pt x="114683" y="33583"/>
                </a:lnTo>
                <a:lnTo>
                  <a:pt x="122175" y="30961"/>
                </a:lnTo>
                <a:lnTo>
                  <a:pt x="132885" y="28261"/>
                </a:lnTo>
                <a:lnTo>
                  <a:pt x="145740" y="25508"/>
                </a:lnTo>
                <a:lnTo>
                  <a:pt x="160025" y="22720"/>
                </a:lnTo>
                <a:lnTo>
                  <a:pt x="174311" y="20862"/>
                </a:lnTo>
                <a:lnTo>
                  <a:pt x="188597" y="19623"/>
                </a:lnTo>
                <a:lnTo>
                  <a:pt x="202884" y="18797"/>
                </a:lnTo>
                <a:lnTo>
                  <a:pt x="214314" y="17293"/>
                </a:lnTo>
                <a:lnTo>
                  <a:pt x="223838" y="15339"/>
                </a:lnTo>
                <a:lnTo>
                  <a:pt x="232093" y="13083"/>
                </a:lnTo>
                <a:lnTo>
                  <a:pt x="240453" y="11580"/>
                </a:lnTo>
                <a:lnTo>
                  <a:pt x="248885" y="10577"/>
                </a:lnTo>
                <a:lnTo>
                  <a:pt x="257363" y="9909"/>
                </a:lnTo>
                <a:lnTo>
                  <a:pt x="264920" y="9463"/>
                </a:lnTo>
                <a:lnTo>
                  <a:pt x="278397" y="8968"/>
                </a:lnTo>
                <a:lnTo>
                  <a:pt x="285611" y="7884"/>
                </a:lnTo>
                <a:lnTo>
                  <a:pt x="293277" y="6208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38"/>
          <p:cNvSpPr/>
          <p:nvPr/>
        </p:nvSpPr>
        <p:spPr>
          <a:xfrm>
            <a:off x="1657350" y="3214687"/>
            <a:ext cx="218839" cy="214300"/>
          </a:xfrm>
          <a:custGeom>
            <a:avLst/>
            <a:gdLst/>
            <a:ahLst/>
            <a:cxnLst/>
            <a:rect l="0" t="0" r="0" b="0"/>
            <a:pathLst>
              <a:path w="218839" h="214300">
                <a:moveTo>
                  <a:pt x="188594" y="0"/>
                </a:moveTo>
                <a:lnTo>
                  <a:pt x="176663" y="0"/>
                </a:lnTo>
                <a:lnTo>
                  <a:pt x="173972" y="953"/>
                </a:lnTo>
                <a:lnTo>
                  <a:pt x="168443" y="4551"/>
                </a:lnTo>
                <a:lnTo>
                  <a:pt x="161825" y="5892"/>
                </a:lnTo>
                <a:lnTo>
                  <a:pt x="152651" y="6785"/>
                </a:lnTo>
                <a:lnTo>
                  <a:pt x="141772" y="7381"/>
                </a:lnTo>
                <a:lnTo>
                  <a:pt x="119524" y="8043"/>
                </a:lnTo>
                <a:lnTo>
                  <a:pt x="61009" y="8542"/>
                </a:lnTo>
                <a:lnTo>
                  <a:pt x="55913" y="7599"/>
                </a:lnTo>
                <a:lnTo>
                  <a:pt x="50610" y="6019"/>
                </a:lnTo>
                <a:lnTo>
                  <a:pt x="45170" y="4013"/>
                </a:lnTo>
                <a:lnTo>
                  <a:pt x="40590" y="2675"/>
                </a:lnTo>
                <a:lnTo>
                  <a:pt x="36585" y="1783"/>
                </a:lnTo>
                <a:lnTo>
                  <a:pt x="27864" y="352"/>
                </a:lnTo>
                <a:lnTo>
                  <a:pt x="27148" y="1188"/>
                </a:lnTo>
                <a:lnTo>
                  <a:pt x="25905" y="7412"/>
                </a:lnTo>
                <a:lnTo>
                  <a:pt x="25773" y="12779"/>
                </a:lnTo>
                <a:lnTo>
                  <a:pt x="26707" y="15187"/>
                </a:lnTo>
                <a:lnTo>
                  <a:pt x="30284" y="20402"/>
                </a:lnTo>
                <a:lnTo>
                  <a:pt x="32509" y="25895"/>
                </a:lnTo>
                <a:lnTo>
                  <a:pt x="33498" y="31511"/>
                </a:lnTo>
                <a:lnTo>
                  <a:pt x="33938" y="37183"/>
                </a:lnTo>
                <a:lnTo>
                  <a:pt x="35008" y="40981"/>
                </a:lnTo>
                <a:lnTo>
                  <a:pt x="36673" y="45418"/>
                </a:lnTo>
                <a:lnTo>
                  <a:pt x="38736" y="50281"/>
                </a:lnTo>
                <a:lnTo>
                  <a:pt x="40111" y="54476"/>
                </a:lnTo>
                <a:lnTo>
                  <a:pt x="41028" y="58225"/>
                </a:lnTo>
                <a:lnTo>
                  <a:pt x="41639" y="61676"/>
                </a:lnTo>
                <a:lnTo>
                  <a:pt x="42319" y="68052"/>
                </a:lnTo>
                <a:lnTo>
                  <a:pt x="42621" y="74060"/>
                </a:lnTo>
                <a:lnTo>
                  <a:pt x="42755" y="79906"/>
                </a:lnTo>
                <a:lnTo>
                  <a:pt x="42859" y="108555"/>
                </a:lnTo>
                <a:lnTo>
                  <a:pt x="43813" y="109518"/>
                </a:lnTo>
                <a:lnTo>
                  <a:pt x="45401" y="110159"/>
                </a:lnTo>
                <a:lnTo>
                  <a:pt x="47412" y="110587"/>
                </a:lnTo>
                <a:lnTo>
                  <a:pt x="49705" y="109920"/>
                </a:lnTo>
                <a:lnTo>
                  <a:pt x="54793" y="106638"/>
                </a:lnTo>
                <a:lnTo>
                  <a:pt x="58436" y="104430"/>
                </a:lnTo>
                <a:lnTo>
                  <a:pt x="62770" y="102005"/>
                </a:lnTo>
                <a:lnTo>
                  <a:pt x="72665" y="96770"/>
                </a:lnTo>
                <a:lnTo>
                  <a:pt x="83413" y="91269"/>
                </a:lnTo>
                <a:lnTo>
                  <a:pt x="89898" y="89421"/>
                </a:lnTo>
                <a:lnTo>
                  <a:pt x="97079" y="88189"/>
                </a:lnTo>
                <a:lnTo>
                  <a:pt x="104725" y="87368"/>
                </a:lnTo>
                <a:lnTo>
                  <a:pt x="111726" y="86820"/>
                </a:lnTo>
                <a:lnTo>
                  <a:pt x="118299" y="86455"/>
                </a:lnTo>
                <a:lnTo>
                  <a:pt x="134111" y="85941"/>
                </a:lnTo>
                <a:lnTo>
                  <a:pt x="147369" y="85789"/>
                </a:lnTo>
                <a:lnTo>
                  <a:pt x="152538" y="85768"/>
                </a:lnTo>
                <a:lnTo>
                  <a:pt x="157889" y="86706"/>
                </a:lnTo>
                <a:lnTo>
                  <a:pt x="163362" y="88284"/>
                </a:lnTo>
                <a:lnTo>
                  <a:pt x="168916" y="90289"/>
                </a:lnTo>
                <a:lnTo>
                  <a:pt x="173570" y="92577"/>
                </a:lnTo>
                <a:lnTo>
                  <a:pt x="177626" y="95056"/>
                </a:lnTo>
                <a:lnTo>
                  <a:pt x="181282" y="97661"/>
                </a:lnTo>
                <a:lnTo>
                  <a:pt x="185624" y="101302"/>
                </a:lnTo>
                <a:lnTo>
                  <a:pt x="190424" y="105635"/>
                </a:lnTo>
                <a:lnTo>
                  <a:pt x="203742" y="118294"/>
                </a:lnTo>
                <a:lnTo>
                  <a:pt x="207265" y="121726"/>
                </a:lnTo>
                <a:lnTo>
                  <a:pt x="209614" y="125918"/>
                </a:lnTo>
                <a:lnTo>
                  <a:pt x="211180" y="130618"/>
                </a:lnTo>
                <a:lnTo>
                  <a:pt x="212224" y="135656"/>
                </a:lnTo>
                <a:lnTo>
                  <a:pt x="213872" y="140920"/>
                </a:lnTo>
                <a:lnTo>
                  <a:pt x="215924" y="146334"/>
                </a:lnTo>
                <a:lnTo>
                  <a:pt x="218244" y="151848"/>
                </a:lnTo>
                <a:lnTo>
                  <a:pt x="218838" y="156478"/>
                </a:lnTo>
                <a:lnTo>
                  <a:pt x="218282" y="160516"/>
                </a:lnTo>
                <a:lnTo>
                  <a:pt x="216959" y="164161"/>
                </a:lnTo>
                <a:lnTo>
                  <a:pt x="215488" y="170750"/>
                </a:lnTo>
                <a:lnTo>
                  <a:pt x="215096" y="173841"/>
                </a:lnTo>
                <a:lnTo>
                  <a:pt x="213882" y="177807"/>
                </a:lnTo>
                <a:lnTo>
                  <a:pt x="212121" y="182356"/>
                </a:lnTo>
                <a:lnTo>
                  <a:pt x="209993" y="187293"/>
                </a:lnTo>
                <a:lnTo>
                  <a:pt x="206670" y="191537"/>
                </a:lnTo>
                <a:lnTo>
                  <a:pt x="202550" y="195319"/>
                </a:lnTo>
                <a:lnTo>
                  <a:pt x="197898" y="198793"/>
                </a:lnTo>
                <a:lnTo>
                  <a:pt x="192892" y="202061"/>
                </a:lnTo>
                <a:lnTo>
                  <a:pt x="187649" y="205192"/>
                </a:lnTo>
                <a:lnTo>
                  <a:pt x="182249" y="208232"/>
                </a:lnTo>
                <a:lnTo>
                  <a:pt x="177697" y="210259"/>
                </a:lnTo>
                <a:lnTo>
                  <a:pt x="173709" y="211610"/>
                </a:lnTo>
                <a:lnTo>
                  <a:pt x="170099" y="212511"/>
                </a:lnTo>
                <a:lnTo>
                  <a:pt x="164834" y="213111"/>
                </a:lnTo>
                <a:lnTo>
                  <a:pt x="158467" y="213512"/>
                </a:lnTo>
                <a:lnTo>
                  <a:pt x="140933" y="214075"/>
                </a:lnTo>
                <a:lnTo>
                  <a:pt x="129311" y="214207"/>
                </a:lnTo>
                <a:lnTo>
                  <a:pt x="87854" y="214299"/>
                </a:lnTo>
                <a:lnTo>
                  <a:pt x="82382" y="213351"/>
                </a:lnTo>
                <a:lnTo>
                  <a:pt x="76829" y="211767"/>
                </a:lnTo>
                <a:lnTo>
                  <a:pt x="71221" y="209758"/>
                </a:lnTo>
                <a:lnTo>
                  <a:pt x="65578" y="208418"/>
                </a:lnTo>
                <a:lnTo>
                  <a:pt x="59911" y="207526"/>
                </a:lnTo>
                <a:lnTo>
                  <a:pt x="54228" y="206931"/>
                </a:lnTo>
                <a:lnTo>
                  <a:pt x="49487" y="205581"/>
                </a:lnTo>
                <a:lnTo>
                  <a:pt x="45374" y="203729"/>
                </a:lnTo>
                <a:lnTo>
                  <a:pt x="41679" y="201542"/>
                </a:lnTo>
                <a:lnTo>
                  <a:pt x="37311" y="199132"/>
                </a:lnTo>
                <a:lnTo>
                  <a:pt x="27377" y="193913"/>
                </a:lnTo>
                <a:lnTo>
                  <a:pt x="23014" y="192141"/>
                </a:lnTo>
                <a:lnTo>
                  <a:pt x="19152" y="190958"/>
                </a:lnTo>
                <a:lnTo>
                  <a:pt x="15625" y="190171"/>
                </a:lnTo>
                <a:lnTo>
                  <a:pt x="9167" y="186755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39"/>
          <p:cNvSpPr/>
          <p:nvPr/>
        </p:nvSpPr>
        <p:spPr>
          <a:xfrm>
            <a:off x="1957387" y="3276029"/>
            <a:ext cx="238866" cy="399518"/>
          </a:xfrm>
          <a:custGeom>
            <a:avLst/>
            <a:gdLst/>
            <a:ahLst/>
            <a:cxnLst/>
            <a:rect l="0" t="0" r="0" b="0"/>
            <a:pathLst>
              <a:path w="238866" h="399518">
                <a:moveTo>
                  <a:pt x="0" y="15811"/>
                </a:moveTo>
                <a:lnTo>
                  <a:pt x="4551" y="24912"/>
                </a:lnTo>
                <a:lnTo>
                  <a:pt x="6785" y="31921"/>
                </a:lnTo>
                <a:lnTo>
                  <a:pt x="8219" y="44181"/>
                </a:lnTo>
                <a:lnTo>
                  <a:pt x="9290" y="47107"/>
                </a:lnTo>
                <a:lnTo>
                  <a:pt x="13019" y="52898"/>
                </a:lnTo>
                <a:lnTo>
                  <a:pt x="20473" y="61513"/>
                </a:lnTo>
                <a:lnTo>
                  <a:pt x="28467" y="69778"/>
                </a:lnTo>
                <a:lnTo>
                  <a:pt x="44570" y="86055"/>
                </a:lnTo>
                <a:lnTo>
                  <a:pt x="48763" y="89310"/>
                </a:lnTo>
                <a:lnTo>
                  <a:pt x="53464" y="92433"/>
                </a:lnTo>
                <a:lnTo>
                  <a:pt x="58503" y="95467"/>
                </a:lnTo>
                <a:lnTo>
                  <a:pt x="63767" y="98442"/>
                </a:lnTo>
                <a:lnTo>
                  <a:pt x="74696" y="104289"/>
                </a:lnTo>
                <a:lnTo>
                  <a:pt x="80277" y="106228"/>
                </a:lnTo>
                <a:lnTo>
                  <a:pt x="85903" y="107521"/>
                </a:lnTo>
                <a:lnTo>
                  <a:pt x="91559" y="108384"/>
                </a:lnTo>
                <a:lnTo>
                  <a:pt x="97234" y="108958"/>
                </a:lnTo>
                <a:lnTo>
                  <a:pt x="102923" y="109342"/>
                </a:lnTo>
                <a:lnTo>
                  <a:pt x="113371" y="109767"/>
                </a:lnTo>
                <a:lnTo>
                  <a:pt x="121190" y="109957"/>
                </a:lnTo>
                <a:lnTo>
                  <a:pt x="124608" y="109055"/>
                </a:lnTo>
                <a:lnTo>
                  <a:pt x="130946" y="105512"/>
                </a:lnTo>
                <a:lnTo>
                  <a:pt x="135875" y="103234"/>
                </a:lnTo>
                <a:lnTo>
                  <a:pt x="142018" y="100763"/>
                </a:lnTo>
                <a:lnTo>
                  <a:pt x="148972" y="98163"/>
                </a:lnTo>
                <a:lnTo>
                  <a:pt x="154559" y="95477"/>
                </a:lnTo>
                <a:lnTo>
                  <a:pt x="159237" y="92734"/>
                </a:lnTo>
                <a:lnTo>
                  <a:pt x="163308" y="89953"/>
                </a:lnTo>
                <a:lnTo>
                  <a:pt x="167927" y="86194"/>
                </a:lnTo>
                <a:lnTo>
                  <a:pt x="172911" y="81783"/>
                </a:lnTo>
                <a:lnTo>
                  <a:pt x="178139" y="76937"/>
                </a:lnTo>
                <a:lnTo>
                  <a:pt x="183948" y="69013"/>
                </a:lnTo>
                <a:lnTo>
                  <a:pt x="185497" y="65566"/>
                </a:lnTo>
                <a:lnTo>
                  <a:pt x="187218" y="56657"/>
                </a:lnTo>
                <a:lnTo>
                  <a:pt x="187983" y="46347"/>
                </a:lnTo>
                <a:lnTo>
                  <a:pt x="188323" y="35415"/>
                </a:lnTo>
                <a:lnTo>
                  <a:pt x="187461" y="31738"/>
                </a:lnTo>
                <a:lnTo>
                  <a:pt x="185934" y="29286"/>
                </a:lnTo>
                <a:lnTo>
                  <a:pt x="183964" y="27652"/>
                </a:lnTo>
                <a:lnTo>
                  <a:pt x="182650" y="25610"/>
                </a:lnTo>
                <a:lnTo>
                  <a:pt x="181190" y="20801"/>
                </a:lnTo>
                <a:lnTo>
                  <a:pt x="180125" y="8868"/>
                </a:lnTo>
                <a:lnTo>
                  <a:pt x="177528" y="5423"/>
                </a:lnTo>
                <a:lnTo>
                  <a:pt x="172651" y="0"/>
                </a:lnTo>
                <a:lnTo>
                  <a:pt x="172250" y="508"/>
                </a:lnTo>
                <a:lnTo>
                  <a:pt x="171806" y="3612"/>
                </a:lnTo>
                <a:lnTo>
                  <a:pt x="172640" y="5773"/>
                </a:lnTo>
                <a:lnTo>
                  <a:pt x="178364" y="13366"/>
                </a:lnTo>
                <a:lnTo>
                  <a:pt x="183413" y="18852"/>
                </a:lnTo>
                <a:lnTo>
                  <a:pt x="188950" y="29268"/>
                </a:lnTo>
                <a:lnTo>
                  <a:pt x="196452" y="44784"/>
                </a:lnTo>
                <a:lnTo>
                  <a:pt x="205263" y="63702"/>
                </a:lnTo>
                <a:lnTo>
                  <a:pt x="213042" y="83933"/>
                </a:lnTo>
                <a:lnTo>
                  <a:pt x="220133" y="105040"/>
                </a:lnTo>
                <a:lnTo>
                  <a:pt x="226765" y="126732"/>
                </a:lnTo>
                <a:lnTo>
                  <a:pt x="231187" y="145956"/>
                </a:lnTo>
                <a:lnTo>
                  <a:pt x="234135" y="163534"/>
                </a:lnTo>
                <a:lnTo>
                  <a:pt x="236100" y="180015"/>
                </a:lnTo>
                <a:lnTo>
                  <a:pt x="237410" y="197670"/>
                </a:lnTo>
                <a:lnTo>
                  <a:pt x="238283" y="216108"/>
                </a:lnTo>
                <a:lnTo>
                  <a:pt x="238865" y="235067"/>
                </a:lnTo>
                <a:lnTo>
                  <a:pt x="238301" y="249612"/>
                </a:lnTo>
                <a:lnTo>
                  <a:pt x="236973" y="261213"/>
                </a:lnTo>
                <a:lnTo>
                  <a:pt x="235134" y="270852"/>
                </a:lnTo>
                <a:lnTo>
                  <a:pt x="232956" y="280136"/>
                </a:lnTo>
                <a:lnTo>
                  <a:pt x="230551" y="289182"/>
                </a:lnTo>
                <a:lnTo>
                  <a:pt x="227996" y="298071"/>
                </a:lnTo>
                <a:lnTo>
                  <a:pt x="225340" y="305902"/>
                </a:lnTo>
                <a:lnTo>
                  <a:pt x="222616" y="313027"/>
                </a:lnTo>
                <a:lnTo>
                  <a:pt x="219849" y="319682"/>
                </a:lnTo>
                <a:lnTo>
                  <a:pt x="216098" y="326024"/>
                </a:lnTo>
                <a:lnTo>
                  <a:pt x="211693" y="332157"/>
                </a:lnTo>
                <a:lnTo>
                  <a:pt x="206851" y="338151"/>
                </a:lnTo>
                <a:lnTo>
                  <a:pt x="186384" y="364790"/>
                </a:lnTo>
                <a:lnTo>
                  <a:pt x="179501" y="372289"/>
                </a:lnTo>
                <a:lnTo>
                  <a:pt x="173007" y="378240"/>
                </a:lnTo>
                <a:lnTo>
                  <a:pt x="166773" y="383160"/>
                </a:lnTo>
                <a:lnTo>
                  <a:pt x="159760" y="387393"/>
                </a:lnTo>
                <a:lnTo>
                  <a:pt x="152226" y="391167"/>
                </a:lnTo>
                <a:lnTo>
                  <a:pt x="144347" y="394636"/>
                </a:lnTo>
                <a:lnTo>
                  <a:pt x="137189" y="396948"/>
                </a:lnTo>
                <a:lnTo>
                  <a:pt x="130512" y="398490"/>
                </a:lnTo>
                <a:lnTo>
                  <a:pt x="124155" y="399517"/>
                </a:lnTo>
                <a:lnTo>
                  <a:pt x="118965" y="399250"/>
                </a:lnTo>
                <a:lnTo>
                  <a:pt x="114553" y="398119"/>
                </a:lnTo>
                <a:lnTo>
                  <a:pt x="110658" y="396413"/>
                </a:lnTo>
                <a:lnTo>
                  <a:pt x="106157" y="395276"/>
                </a:lnTo>
                <a:lnTo>
                  <a:pt x="101252" y="394517"/>
                </a:lnTo>
                <a:lnTo>
                  <a:pt x="96076" y="394012"/>
                </a:lnTo>
                <a:lnTo>
                  <a:pt x="91673" y="392722"/>
                </a:lnTo>
                <a:lnTo>
                  <a:pt x="84241" y="388750"/>
                </a:lnTo>
                <a:lnTo>
                  <a:pt x="79973" y="387309"/>
                </a:lnTo>
                <a:lnTo>
                  <a:pt x="75223" y="386349"/>
                </a:lnTo>
                <a:lnTo>
                  <a:pt x="70151" y="385708"/>
                </a:lnTo>
                <a:lnTo>
                  <a:pt x="65817" y="384329"/>
                </a:lnTo>
                <a:lnTo>
                  <a:pt x="58462" y="380257"/>
                </a:lnTo>
                <a:lnTo>
                  <a:pt x="52018" y="377812"/>
                </a:lnTo>
                <a:lnTo>
                  <a:pt x="48966" y="377160"/>
                </a:lnTo>
                <a:lnTo>
                  <a:pt x="46932" y="375772"/>
                </a:lnTo>
                <a:lnTo>
                  <a:pt x="45575" y="373895"/>
                </a:lnTo>
                <a:lnTo>
                  <a:pt x="42863" y="3672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40"/>
          <p:cNvSpPr/>
          <p:nvPr/>
        </p:nvSpPr>
        <p:spPr>
          <a:xfrm>
            <a:off x="2308859" y="3334702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0"/>
                </a:moveTo>
                <a:lnTo>
                  <a:pt x="71503" y="0"/>
                </a:lnTo>
                <a:lnTo>
                  <a:pt x="78149" y="952"/>
                </a:lnTo>
                <a:lnTo>
                  <a:pt x="84485" y="2540"/>
                </a:lnTo>
                <a:lnTo>
                  <a:pt x="90613" y="4551"/>
                </a:lnTo>
                <a:lnTo>
                  <a:pt x="100414" y="6844"/>
                </a:lnTo>
                <a:lnTo>
                  <a:pt x="112663" y="9325"/>
                </a:lnTo>
                <a:lnTo>
                  <a:pt x="126544" y="11932"/>
                </a:lnTo>
                <a:lnTo>
                  <a:pt x="137703" y="13669"/>
                </a:lnTo>
                <a:lnTo>
                  <a:pt x="147047" y="14828"/>
                </a:lnTo>
                <a:lnTo>
                  <a:pt x="161557" y="16115"/>
                </a:lnTo>
                <a:lnTo>
                  <a:pt x="166760" y="16458"/>
                </a:lnTo>
                <a:lnTo>
                  <a:pt x="171181" y="16688"/>
                </a:lnTo>
                <a:lnTo>
                  <a:pt x="181173" y="16942"/>
                </a:lnTo>
                <a:lnTo>
                  <a:pt x="186505" y="17010"/>
                </a:lnTo>
                <a:lnTo>
                  <a:pt x="191964" y="18007"/>
                </a:lnTo>
                <a:lnTo>
                  <a:pt x="197509" y="19625"/>
                </a:lnTo>
                <a:lnTo>
                  <a:pt x="222885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41"/>
          <p:cNvSpPr/>
          <p:nvPr/>
        </p:nvSpPr>
        <p:spPr>
          <a:xfrm>
            <a:off x="2343502" y="3394710"/>
            <a:ext cx="196816" cy="51436"/>
          </a:xfrm>
          <a:custGeom>
            <a:avLst/>
            <a:gdLst/>
            <a:ahLst/>
            <a:cxnLst/>
            <a:rect l="0" t="0" r="0" b="0"/>
            <a:pathLst>
              <a:path w="196816" h="51436">
                <a:moveTo>
                  <a:pt x="8220" y="0"/>
                </a:moveTo>
                <a:lnTo>
                  <a:pt x="3669" y="9101"/>
                </a:lnTo>
                <a:lnTo>
                  <a:pt x="2328" y="12735"/>
                </a:lnTo>
                <a:lnTo>
                  <a:pt x="1435" y="16110"/>
                </a:lnTo>
                <a:lnTo>
                  <a:pt x="0" y="23819"/>
                </a:lnTo>
                <a:lnTo>
                  <a:pt x="835" y="25404"/>
                </a:lnTo>
                <a:lnTo>
                  <a:pt x="2344" y="27414"/>
                </a:lnTo>
                <a:lnTo>
                  <a:pt x="4303" y="29706"/>
                </a:lnTo>
                <a:lnTo>
                  <a:pt x="7513" y="32186"/>
                </a:lnTo>
                <a:lnTo>
                  <a:pt x="11559" y="34793"/>
                </a:lnTo>
                <a:lnTo>
                  <a:pt x="16161" y="37482"/>
                </a:lnTo>
                <a:lnTo>
                  <a:pt x="20182" y="39276"/>
                </a:lnTo>
                <a:lnTo>
                  <a:pt x="23814" y="40471"/>
                </a:lnTo>
                <a:lnTo>
                  <a:pt x="27189" y="41268"/>
                </a:lnTo>
                <a:lnTo>
                  <a:pt x="34201" y="41800"/>
                </a:lnTo>
                <a:lnTo>
                  <a:pt x="43638" y="42154"/>
                </a:lnTo>
                <a:lnTo>
                  <a:pt x="54692" y="42390"/>
                </a:lnTo>
                <a:lnTo>
                  <a:pt x="63966" y="41595"/>
                </a:lnTo>
                <a:lnTo>
                  <a:pt x="72054" y="40112"/>
                </a:lnTo>
                <a:lnTo>
                  <a:pt x="79351" y="38171"/>
                </a:lnTo>
                <a:lnTo>
                  <a:pt x="86121" y="36877"/>
                </a:lnTo>
                <a:lnTo>
                  <a:pt x="92539" y="36015"/>
                </a:lnTo>
                <a:lnTo>
                  <a:pt x="98722" y="35440"/>
                </a:lnTo>
                <a:lnTo>
                  <a:pt x="106655" y="36009"/>
                </a:lnTo>
                <a:lnTo>
                  <a:pt x="115753" y="37341"/>
                </a:lnTo>
                <a:lnTo>
                  <a:pt x="125629" y="39181"/>
                </a:lnTo>
                <a:lnTo>
                  <a:pt x="146762" y="43766"/>
                </a:lnTo>
                <a:lnTo>
                  <a:pt x="157731" y="46322"/>
                </a:lnTo>
                <a:lnTo>
                  <a:pt x="165996" y="48027"/>
                </a:lnTo>
                <a:lnTo>
                  <a:pt x="172459" y="49163"/>
                </a:lnTo>
                <a:lnTo>
                  <a:pt x="177720" y="49920"/>
                </a:lnTo>
                <a:lnTo>
                  <a:pt x="182180" y="50425"/>
                </a:lnTo>
                <a:lnTo>
                  <a:pt x="186106" y="50761"/>
                </a:lnTo>
                <a:lnTo>
                  <a:pt x="196815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42"/>
          <p:cNvSpPr/>
          <p:nvPr/>
        </p:nvSpPr>
        <p:spPr>
          <a:xfrm>
            <a:off x="2687753" y="3206342"/>
            <a:ext cx="358342" cy="299394"/>
          </a:xfrm>
          <a:custGeom>
            <a:avLst/>
            <a:gdLst/>
            <a:ahLst/>
            <a:cxnLst/>
            <a:rect l="0" t="0" r="0" b="0"/>
            <a:pathLst>
              <a:path w="358342" h="299394">
                <a:moveTo>
                  <a:pt x="15441" y="34063"/>
                </a:moveTo>
                <a:lnTo>
                  <a:pt x="29094" y="24961"/>
                </a:lnTo>
                <a:lnTo>
                  <a:pt x="38337" y="20493"/>
                </a:lnTo>
                <a:lnTo>
                  <a:pt x="49430" y="16601"/>
                </a:lnTo>
                <a:lnTo>
                  <a:pt x="70235" y="8522"/>
                </a:lnTo>
                <a:lnTo>
                  <a:pt x="80545" y="5606"/>
                </a:lnTo>
                <a:lnTo>
                  <a:pt x="90277" y="3661"/>
                </a:lnTo>
                <a:lnTo>
                  <a:pt x="99622" y="2365"/>
                </a:lnTo>
                <a:lnTo>
                  <a:pt x="107756" y="1501"/>
                </a:lnTo>
                <a:lnTo>
                  <a:pt x="115085" y="925"/>
                </a:lnTo>
                <a:lnTo>
                  <a:pt x="121875" y="541"/>
                </a:lnTo>
                <a:lnTo>
                  <a:pt x="134501" y="114"/>
                </a:lnTo>
                <a:lnTo>
                  <a:pt x="140534" y="0"/>
                </a:lnTo>
                <a:lnTo>
                  <a:pt x="147414" y="877"/>
                </a:lnTo>
                <a:lnTo>
                  <a:pt x="154858" y="2414"/>
                </a:lnTo>
                <a:lnTo>
                  <a:pt x="162679" y="4391"/>
                </a:lnTo>
                <a:lnTo>
                  <a:pt x="169797" y="5709"/>
                </a:lnTo>
                <a:lnTo>
                  <a:pt x="176448" y="6588"/>
                </a:lnTo>
                <a:lnTo>
                  <a:pt x="182786" y="7174"/>
                </a:lnTo>
                <a:lnTo>
                  <a:pt x="188917" y="8517"/>
                </a:lnTo>
                <a:lnTo>
                  <a:pt x="194909" y="10364"/>
                </a:lnTo>
                <a:lnTo>
                  <a:pt x="200810" y="12549"/>
                </a:lnTo>
                <a:lnTo>
                  <a:pt x="209505" y="16863"/>
                </a:lnTo>
                <a:lnTo>
                  <a:pt x="220065" y="22596"/>
                </a:lnTo>
                <a:lnTo>
                  <a:pt x="231867" y="29276"/>
                </a:lnTo>
                <a:lnTo>
                  <a:pt x="240688" y="34681"/>
                </a:lnTo>
                <a:lnTo>
                  <a:pt x="247521" y="39237"/>
                </a:lnTo>
                <a:lnTo>
                  <a:pt x="253028" y="43228"/>
                </a:lnTo>
                <a:lnTo>
                  <a:pt x="257653" y="47793"/>
                </a:lnTo>
                <a:lnTo>
                  <a:pt x="261688" y="52741"/>
                </a:lnTo>
                <a:lnTo>
                  <a:pt x="265331" y="57945"/>
                </a:lnTo>
                <a:lnTo>
                  <a:pt x="267759" y="63319"/>
                </a:lnTo>
                <a:lnTo>
                  <a:pt x="269378" y="68807"/>
                </a:lnTo>
                <a:lnTo>
                  <a:pt x="270458" y="74370"/>
                </a:lnTo>
                <a:lnTo>
                  <a:pt x="271177" y="80937"/>
                </a:lnTo>
                <a:lnTo>
                  <a:pt x="271657" y="88172"/>
                </a:lnTo>
                <a:lnTo>
                  <a:pt x="272190" y="102879"/>
                </a:lnTo>
                <a:lnTo>
                  <a:pt x="272427" y="115765"/>
                </a:lnTo>
                <a:lnTo>
                  <a:pt x="271538" y="122821"/>
                </a:lnTo>
                <a:lnTo>
                  <a:pt x="269992" y="130383"/>
                </a:lnTo>
                <a:lnTo>
                  <a:pt x="268009" y="138280"/>
                </a:lnTo>
                <a:lnTo>
                  <a:pt x="265735" y="145451"/>
                </a:lnTo>
                <a:lnTo>
                  <a:pt x="263266" y="152137"/>
                </a:lnTo>
                <a:lnTo>
                  <a:pt x="260668" y="158499"/>
                </a:lnTo>
                <a:lnTo>
                  <a:pt x="257031" y="164645"/>
                </a:lnTo>
                <a:lnTo>
                  <a:pt x="252701" y="170647"/>
                </a:lnTo>
                <a:lnTo>
                  <a:pt x="247910" y="176554"/>
                </a:lnTo>
                <a:lnTo>
                  <a:pt x="241858" y="185254"/>
                </a:lnTo>
                <a:lnTo>
                  <a:pt x="234966" y="195817"/>
                </a:lnTo>
                <a:lnTo>
                  <a:pt x="227514" y="207622"/>
                </a:lnTo>
                <a:lnTo>
                  <a:pt x="219688" y="217396"/>
                </a:lnTo>
                <a:lnTo>
                  <a:pt x="211613" y="225817"/>
                </a:lnTo>
                <a:lnTo>
                  <a:pt x="203373" y="233337"/>
                </a:lnTo>
                <a:lnTo>
                  <a:pt x="195974" y="239302"/>
                </a:lnTo>
                <a:lnTo>
                  <a:pt x="189136" y="244231"/>
                </a:lnTo>
                <a:lnTo>
                  <a:pt x="182673" y="248470"/>
                </a:lnTo>
                <a:lnTo>
                  <a:pt x="165332" y="260800"/>
                </a:lnTo>
                <a:lnTo>
                  <a:pt x="155373" y="268088"/>
                </a:lnTo>
                <a:lnTo>
                  <a:pt x="146829" y="273900"/>
                </a:lnTo>
                <a:lnTo>
                  <a:pt x="139228" y="278727"/>
                </a:lnTo>
                <a:lnTo>
                  <a:pt x="132256" y="282897"/>
                </a:lnTo>
                <a:lnTo>
                  <a:pt x="124750" y="285677"/>
                </a:lnTo>
                <a:lnTo>
                  <a:pt x="116889" y="287531"/>
                </a:lnTo>
                <a:lnTo>
                  <a:pt x="108791" y="288766"/>
                </a:lnTo>
                <a:lnTo>
                  <a:pt x="101487" y="290543"/>
                </a:lnTo>
                <a:lnTo>
                  <a:pt x="94713" y="292679"/>
                </a:lnTo>
                <a:lnTo>
                  <a:pt x="88291" y="295056"/>
                </a:lnTo>
                <a:lnTo>
                  <a:pt x="82105" y="296641"/>
                </a:lnTo>
                <a:lnTo>
                  <a:pt x="76077" y="297697"/>
                </a:lnTo>
                <a:lnTo>
                  <a:pt x="65251" y="298871"/>
                </a:lnTo>
                <a:lnTo>
                  <a:pt x="57264" y="299393"/>
                </a:lnTo>
                <a:lnTo>
                  <a:pt x="47999" y="297085"/>
                </a:lnTo>
                <a:lnTo>
                  <a:pt x="38484" y="293836"/>
                </a:lnTo>
                <a:lnTo>
                  <a:pt x="31080" y="292392"/>
                </a:lnTo>
                <a:lnTo>
                  <a:pt x="24615" y="289211"/>
                </a:lnTo>
                <a:lnTo>
                  <a:pt x="15620" y="282065"/>
                </a:lnTo>
                <a:lnTo>
                  <a:pt x="6922" y="273915"/>
                </a:lnTo>
                <a:lnTo>
                  <a:pt x="4047" y="271117"/>
                </a:lnTo>
                <a:lnTo>
                  <a:pt x="2130" y="267346"/>
                </a:lnTo>
                <a:lnTo>
                  <a:pt x="0" y="258077"/>
                </a:lnTo>
                <a:lnTo>
                  <a:pt x="385" y="253890"/>
                </a:lnTo>
                <a:lnTo>
                  <a:pt x="1594" y="250147"/>
                </a:lnTo>
                <a:lnTo>
                  <a:pt x="5477" y="243448"/>
                </a:lnTo>
                <a:lnTo>
                  <a:pt x="13018" y="234321"/>
                </a:lnTo>
                <a:lnTo>
                  <a:pt x="18492" y="228477"/>
                </a:lnTo>
                <a:lnTo>
                  <a:pt x="26640" y="222704"/>
                </a:lnTo>
                <a:lnTo>
                  <a:pt x="31480" y="219831"/>
                </a:lnTo>
                <a:lnTo>
                  <a:pt x="39397" y="211559"/>
                </a:lnTo>
                <a:lnTo>
                  <a:pt x="42842" y="206686"/>
                </a:lnTo>
                <a:lnTo>
                  <a:pt x="47043" y="203437"/>
                </a:lnTo>
                <a:lnTo>
                  <a:pt x="51749" y="201272"/>
                </a:lnTo>
                <a:lnTo>
                  <a:pt x="56792" y="199828"/>
                </a:lnTo>
                <a:lnTo>
                  <a:pt x="70014" y="195684"/>
                </a:lnTo>
                <a:lnTo>
                  <a:pt x="101786" y="185262"/>
                </a:lnTo>
                <a:lnTo>
                  <a:pt x="109200" y="183440"/>
                </a:lnTo>
                <a:lnTo>
                  <a:pt x="116047" y="182225"/>
                </a:lnTo>
                <a:lnTo>
                  <a:pt x="122517" y="181415"/>
                </a:lnTo>
                <a:lnTo>
                  <a:pt x="129688" y="181827"/>
                </a:lnTo>
                <a:lnTo>
                  <a:pt x="137326" y="183055"/>
                </a:lnTo>
                <a:lnTo>
                  <a:pt x="145275" y="184826"/>
                </a:lnTo>
                <a:lnTo>
                  <a:pt x="153432" y="186007"/>
                </a:lnTo>
                <a:lnTo>
                  <a:pt x="161728" y="186793"/>
                </a:lnTo>
                <a:lnTo>
                  <a:pt x="170116" y="187318"/>
                </a:lnTo>
                <a:lnTo>
                  <a:pt x="177612" y="188620"/>
                </a:lnTo>
                <a:lnTo>
                  <a:pt x="184516" y="190441"/>
                </a:lnTo>
                <a:lnTo>
                  <a:pt x="191023" y="192607"/>
                </a:lnTo>
                <a:lnTo>
                  <a:pt x="199170" y="195004"/>
                </a:lnTo>
                <a:lnTo>
                  <a:pt x="218384" y="200207"/>
                </a:lnTo>
                <a:lnTo>
                  <a:pt x="226936" y="202928"/>
                </a:lnTo>
                <a:lnTo>
                  <a:pt x="234543" y="205695"/>
                </a:lnTo>
                <a:lnTo>
                  <a:pt x="241519" y="208492"/>
                </a:lnTo>
                <a:lnTo>
                  <a:pt x="251810" y="214139"/>
                </a:lnTo>
                <a:lnTo>
                  <a:pt x="255889" y="216978"/>
                </a:lnTo>
                <a:lnTo>
                  <a:pt x="273119" y="227753"/>
                </a:lnTo>
                <a:lnTo>
                  <a:pt x="284382" y="234627"/>
                </a:lnTo>
                <a:lnTo>
                  <a:pt x="293795" y="240163"/>
                </a:lnTo>
                <a:lnTo>
                  <a:pt x="309334" y="248852"/>
                </a:lnTo>
                <a:lnTo>
                  <a:pt x="320051" y="253350"/>
                </a:lnTo>
                <a:lnTo>
                  <a:pt x="324242" y="254549"/>
                </a:lnTo>
                <a:lnTo>
                  <a:pt x="333979" y="260962"/>
                </a:lnTo>
                <a:lnTo>
                  <a:pt x="343704" y="268257"/>
                </a:lnTo>
                <a:lnTo>
                  <a:pt x="353581" y="272363"/>
                </a:lnTo>
                <a:lnTo>
                  <a:pt x="358341" y="2740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43"/>
          <p:cNvSpPr/>
          <p:nvPr/>
        </p:nvSpPr>
        <p:spPr>
          <a:xfrm>
            <a:off x="3157537" y="3215040"/>
            <a:ext cx="237833" cy="265214"/>
          </a:xfrm>
          <a:custGeom>
            <a:avLst/>
            <a:gdLst/>
            <a:ahLst/>
            <a:cxnLst/>
            <a:rect l="0" t="0" r="0" b="0"/>
            <a:pathLst>
              <a:path w="237833" h="265214">
                <a:moveTo>
                  <a:pt x="171450" y="8220"/>
                </a:moveTo>
                <a:lnTo>
                  <a:pt x="171450" y="3669"/>
                </a:lnTo>
                <a:lnTo>
                  <a:pt x="170497" y="2328"/>
                </a:lnTo>
                <a:lnTo>
                  <a:pt x="168910" y="1434"/>
                </a:lnTo>
                <a:lnTo>
                  <a:pt x="166899" y="839"/>
                </a:lnTo>
                <a:lnTo>
                  <a:pt x="159585" y="177"/>
                </a:lnTo>
                <a:lnTo>
                  <a:pt x="154968" y="0"/>
                </a:lnTo>
                <a:lnTo>
                  <a:pt x="146174" y="1787"/>
                </a:lnTo>
                <a:lnTo>
                  <a:pt x="134597" y="4884"/>
                </a:lnTo>
                <a:lnTo>
                  <a:pt x="121164" y="8853"/>
                </a:lnTo>
                <a:lnTo>
                  <a:pt x="109351" y="11500"/>
                </a:lnTo>
                <a:lnTo>
                  <a:pt x="98618" y="13264"/>
                </a:lnTo>
                <a:lnTo>
                  <a:pt x="88605" y="14440"/>
                </a:lnTo>
                <a:lnTo>
                  <a:pt x="80025" y="15224"/>
                </a:lnTo>
                <a:lnTo>
                  <a:pt x="72400" y="15747"/>
                </a:lnTo>
                <a:lnTo>
                  <a:pt x="65412" y="16095"/>
                </a:lnTo>
                <a:lnTo>
                  <a:pt x="59800" y="15375"/>
                </a:lnTo>
                <a:lnTo>
                  <a:pt x="55107" y="13942"/>
                </a:lnTo>
                <a:lnTo>
                  <a:pt x="51025" y="12035"/>
                </a:lnTo>
                <a:lnTo>
                  <a:pt x="43950" y="9915"/>
                </a:lnTo>
                <a:lnTo>
                  <a:pt x="36678" y="8973"/>
                </a:lnTo>
                <a:lnTo>
                  <a:pt x="32072" y="8722"/>
                </a:lnTo>
                <a:lnTo>
                  <a:pt x="27097" y="8555"/>
                </a:lnTo>
                <a:lnTo>
                  <a:pt x="22827" y="7491"/>
                </a:lnTo>
                <a:lnTo>
                  <a:pt x="15543" y="3768"/>
                </a:lnTo>
                <a:lnTo>
                  <a:pt x="9130" y="1479"/>
                </a:lnTo>
                <a:lnTo>
                  <a:pt x="6087" y="868"/>
                </a:lnTo>
                <a:lnTo>
                  <a:pt x="4058" y="1413"/>
                </a:lnTo>
                <a:lnTo>
                  <a:pt x="2705" y="2730"/>
                </a:lnTo>
                <a:lnTo>
                  <a:pt x="1804" y="4560"/>
                </a:lnTo>
                <a:lnTo>
                  <a:pt x="2155" y="5780"/>
                </a:lnTo>
                <a:lnTo>
                  <a:pt x="3341" y="6593"/>
                </a:lnTo>
                <a:lnTo>
                  <a:pt x="5085" y="7135"/>
                </a:lnTo>
                <a:lnTo>
                  <a:pt x="6248" y="9401"/>
                </a:lnTo>
                <a:lnTo>
                  <a:pt x="7539" y="17000"/>
                </a:lnTo>
                <a:lnTo>
                  <a:pt x="8113" y="24187"/>
                </a:lnTo>
                <a:lnTo>
                  <a:pt x="8368" y="30556"/>
                </a:lnTo>
                <a:lnTo>
                  <a:pt x="8482" y="36562"/>
                </a:lnTo>
                <a:lnTo>
                  <a:pt x="8572" y="130537"/>
                </a:lnTo>
                <a:lnTo>
                  <a:pt x="9525" y="132627"/>
                </a:lnTo>
                <a:lnTo>
                  <a:pt x="11113" y="134021"/>
                </a:lnTo>
                <a:lnTo>
                  <a:pt x="13123" y="134950"/>
                </a:lnTo>
                <a:lnTo>
                  <a:pt x="14464" y="136521"/>
                </a:lnTo>
                <a:lnTo>
                  <a:pt x="15358" y="138521"/>
                </a:lnTo>
                <a:lnTo>
                  <a:pt x="15953" y="140808"/>
                </a:lnTo>
                <a:lnTo>
                  <a:pt x="17303" y="141379"/>
                </a:lnTo>
                <a:lnTo>
                  <a:pt x="19155" y="140808"/>
                </a:lnTo>
                <a:lnTo>
                  <a:pt x="21343" y="139474"/>
                </a:lnTo>
                <a:lnTo>
                  <a:pt x="27564" y="137632"/>
                </a:lnTo>
                <a:lnTo>
                  <a:pt x="36473" y="135452"/>
                </a:lnTo>
                <a:lnTo>
                  <a:pt x="47175" y="133047"/>
                </a:lnTo>
                <a:lnTo>
                  <a:pt x="56215" y="130490"/>
                </a:lnTo>
                <a:lnTo>
                  <a:pt x="64147" y="127833"/>
                </a:lnTo>
                <a:lnTo>
                  <a:pt x="71339" y="125109"/>
                </a:lnTo>
                <a:lnTo>
                  <a:pt x="78040" y="123294"/>
                </a:lnTo>
                <a:lnTo>
                  <a:pt x="84411" y="122083"/>
                </a:lnTo>
                <a:lnTo>
                  <a:pt x="90564" y="121276"/>
                </a:lnTo>
                <a:lnTo>
                  <a:pt x="96571" y="119785"/>
                </a:lnTo>
                <a:lnTo>
                  <a:pt x="102481" y="117839"/>
                </a:lnTo>
                <a:lnTo>
                  <a:pt x="108325" y="115590"/>
                </a:lnTo>
                <a:lnTo>
                  <a:pt x="114127" y="114090"/>
                </a:lnTo>
                <a:lnTo>
                  <a:pt x="119900" y="113090"/>
                </a:lnTo>
                <a:lnTo>
                  <a:pt x="125653" y="112423"/>
                </a:lnTo>
                <a:lnTo>
                  <a:pt x="132346" y="111979"/>
                </a:lnTo>
                <a:lnTo>
                  <a:pt x="139666" y="111682"/>
                </a:lnTo>
                <a:lnTo>
                  <a:pt x="147403" y="111485"/>
                </a:lnTo>
                <a:lnTo>
                  <a:pt x="154466" y="112306"/>
                </a:lnTo>
                <a:lnTo>
                  <a:pt x="161080" y="113805"/>
                </a:lnTo>
                <a:lnTo>
                  <a:pt x="167394" y="115757"/>
                </a:lnTo>
                <a:lnTo>
                  <a:pt x="173508" y="117059"/>
                </a:lnTo>
                <a:lnTo>
                  <a:pt x="179490" y="117927"/>
                </a:lnTo>
                <a:lnTo>
                  <a:pt x="185382" y="118505"/>
                </a:lnTo>
                <a:lnTo>
                  <a:pt x="191216" y="119844"/>
                </a:lnTo>
                <a:lnTo>
                  <a:pt x="197010" y="121688"/>
                </a:lnTo>
                <a:lnTo>
                  <a:pt x="202778" y="123870"/>
                </a:lnTo>
                <a:lnTo>
                  <a:pt x="208528" y="128183"/>
                </a:lnTo>
                <a:lnTo>
                  <a:pt x="214266" y="133915"/>
                </a:lnTo>
                <a:lnTo>
                  <a:pt x="219997" y="140594"/>
                </a:lnTo>
                <a:lnTo>
                  <a:pt x="224769" y="146952"/>
                </a:lnTo>
                <a:lnTo>
                  <a:pt x="228904" y="153095"/>
                </a:lnTo>
                <a:lnTo>
                  <a:pt x="232613" y="159096"/>
                </a:lnTo>
                <a:lnTo>
                  <a:pt x="235085" y="166906"/>
                </a:lnTo>
                <a:lnTo>
                  <a:pt x="236733" y="175923"/>
                </a:lnTo>
                <a:lnTo>
                  <a:pt x="237832" y="185745"/>
                </a:lnTo>
                <a:lnTo>
                  <a:pt x="237612" y="194197"/>
                </a:lnTo>
                <a:lnTo>
                  <a:pt x="236513" y="201737"/>
                </a:lnTo>
                <a:lnTo>
                  <a:pt x="234828" y="208669"/>
                </a:lnTo>
                <a:lnTo>
                  <a:pt x="231800" y="214242"/>
                </a:lnTo>
                <a:lnTo>
                  <a:pt x="227876" y="218911"/>
                </a:lnTo>
                <a:lnTo>
                  <a:pt x="219388" y="226637"/>
                </a:lnTo>
                <a:lnTo>
                  <a:pt x="212441" y="233247"/>
                </a:lnTo>
                <a:lnTo>
                  <a:pt x="206397" y="237295"/>
                </a:lnTo>
                <a:lnTo>
                  <a:pt x="198558" y="241899"/>
                </a:lnTo>
                <a:lnTo>
                  <a:pt x="189522" y="246873"/>
                </a:lnTo>
                <a:lnTo>
                  <a:pt x="182545" y="251142"/>
                </a:lnTo>
                <a:lnTo>
                  <a:pt x="176942" y="254941"/>
                </a:lnTo>
                <a:lnTo>
                  <a:pt x="172254" y="258425"/>
                </a:lnTo>
                <a:lnTo>
                  <a:pt x="165319" y="260749"/>
                </a:lnTo>
                <a:lnTo>
                  <a:pt x="156885" y="262297"/>
                </a:lnTo>
                <a:lnTo>
                  <a:pt x="147452" y="263330"/>
                </a:lnTo>
                <a:lnTo>
                  <a:pt x="138307" y="264018"/>
                </a:lnTo>
                <a:lnTo>
                  <a:pt x="129352" y="264477"/>
                </a:lnTo>
                <a:lnTo>
                  <a:pt x="112735" y="264987"/>
                </a:lnTo>
                <a:lnTo>
                  <a:pt x="98999" y="265213"/>
                </a:lnTo>
                <a:lnTo>
                  <a:pt x="93622" y="264321"/>
                </a:lnTo>
                <a:lnTo>
                  <a:pt x="89085" y="262774"/>
                </a:lnTo>
                <a:lnTo>
                  <a:pt x="85107" y="260790"/>
                </a:lnTo>
                <a:lnTo>
                  <a:pt x="79598" y="258515"/>
                </a:lnTo>
                <a:lnTo>
                  <a:pt x="73068" y="256046"/>
                </a:lnTo>
                <a:lnTo>
                  <a:pt x="58192" y="250762"/>
                </a:lnTo>
                <a:lnTo>
                  <a:pt x="42056" y="245239"/>
                </a:lnTo>
                <a:lnTo>
                  <a:pt x="35657" y="243385"/>
                </a:lnTo>
                <a:lnTo>
                  <a:pt x="30439" y="242149"/>
                </a:lnTo>
                <a:lnTo>
                  <a:pt x="26008" y="241325"/>
                </a:lnTo>
                <a:lnTo>
                  <a:pt x="22101" y="239823"/>
                </a:lnTo>
                <a:lnTo>
                  <a:pt x="15220" y="235614"/>
                </a:lnTo>
                <a:lnTo>
                  <a:pt x="8987" y="233109"/>
                </a:lnTo>
                <a:lnTo>
                  <a:pt x="0" y="2311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44"/>
          <p:cNvSpPr/>
          <p:nvPr/>
        </p:nvSpPr>
        <p:spPr>
          <a:xfrm>
            <a:off x="278369" y="3189526"/>
            <a:ext cx="890349" cy="371091"/>
          </a:xfrm>
          <a:custGeom>
            <a:avLst/>
            <a:gdLst/>
            <a:ahLst/>
            <a:cxnLst/>
            <a:rect l="0" t="0" r="0" b="0"/>
            <a:pathLst>
              <a:path w="890349" h="371091">
                <a:moveTo>
                  <a:pt x="7380" y="230901"/>
                </a:moveTo>
                <a:lnTo>
                  <a:pt x="2830" y="230901"/>
                </a:lnTo>
                <a:lnTo>
                  <a:pt x="1489" y="229949"/>
                </a:lnTo>
                <a:lnTo>
                  <a:pt x="595" y="228361"/>
                </a:lnTo>
                <a:lnTo>
                  <a:pt x="0" y="226350"/>
                </a:lnTo>
                <a:lnTo>
                  <a:pt x="555" y="225010"/>
                </a:lnTo>
                <a:lnTo>
                  <a:pt x="1878" y="224116"/>
                </a:lnTo>
                <a:lnTo>
                  <a:pt x="3712" y="223520"/>
                </a:lnTo>
                <a:lnTo>
                  <a:pt x="4935" y="222171"/>
                </a:lnTo>
                <a:lnTo>
                  <a:pt x="5750" y="220318"/>
                </a:lnTo>
                <a:lnTo>
                  <a:pt x="6293" y="218131"/>
                </a:lnTo>
                <a:lnTo>
                  <a:pt x="9437" y="213160"/>
                </a:lnTo>
                <a:lnTo>
                  <a:pt x="19217" y="202208"/>
                </a:lnTo>
                <a:lnTo>
                  <a:pt x="27503" y="193719"/>
                </a:lnTo>
                <a:lnTo>
                  <a:pt x="40542" y="185171"/>
                </a:lnTo>
                <a:lnTo>
                  <a:pt x="48471" y="176922"/>
                </a:lnTo>
                <a:lnTo>
                  <a:pt x="56123" y="166905"/>
                </a:lnTo>
                <a:lnTo>
                  <a:pt x="65874" y="156104"/>
                </a:lnTo>
                <a:lnTo>
                  <a:pt x="76558" y="147493"/>
                </a:lnTo>
                <a:lnTo>
                  <a:pt x="87656" y="139538"/>
                </a:lnTo>
                <a:lnTo>
                  <a:pt x="98938" y="129653"/>
                </a:lnTo>
                <a:lnTo>
                  <a:pt x="112843" y="118910"/>
                </a:lnTo>
                <a:lnTo>
                  <a:pt x="139276" y="99611"/>
                </a:lnTo>
                <a:lnTo>
                  <a:pt x="149603" y="91939"/>
                </a:lnTo>
                <a:lnTo>
                  <a:pt x="158393" y="84920"/>
                </a:lnTo>
                <a:lnTo>
                  <a:pt x="166158" y="78335"/>
                </a:lnTo>
                <a:lnTo>
                  <a:pt x="173240" y="72041"/>
                </a:lnTo>
                <a:lnTo>
                  <a:pt x="181771" y="64986"/>
                </a:lnTo>
                <a:lnTo>
                  <a:pt x="201410" y="49529"/>
                </a:lnTo>
                <a:lnTo>
                  <a:pt x="211981" y="42359"/>
                </a:lnTo>
                <a:lnTo>
                  <a:pt x="222838" y="35674"/>
                </a:lnTo>
                <a:lnTo>
                  <a:pt x="245062" y="24118"/>
                </a:lnTo>
                <a:lnTo>
                  <a:pt x="267639" y="15808"/>
                </a:lnTo>
                <a:lnTo>
                  <a:pt x="292668" y="5774"/>
                </a:lnTo>
                <a:lnTo>
                  <a:pt x="307599" y="1319"/>
                </a:lnTo>
                <a:lnTo>
                  <a:pt x="322606" y="0"/>
                </a:lnTo>
                <a:lnTo>
                  <a:pt x="327068" y="767"/>
                </a:lnTo>
                <a:lnTo>
                  <a:pt x="334566" y="4159"/>
                </a:lnTo>
                <a:lnTo>
                  <a:pt x="336947" y="6397"/>
                </a:lnTo>
                <a:lnTo>
                  <a:pt x="338534" y="8842"/>
                </a:lnTo>
                <a:lnTo>
                  <a:pt x="343308" y="19373"/>
                </a:lnTo>
                <a:lnTo>
                  <a:pt x="347181" y="28304"/>
                </a:lnTo>
                <a:lnTo>
                  <a:pt x="348903" y="35448"/>
                </a:lnTo>
                <a:lnTo>
                  <a:pt x="347457" y="40591"/>
                </a:lnTo>
                <a:lnTo>
                  <a:pt x="344588" y="46878"/>
                </a:lnTo>
                <a:lnTo>
                  <a:pt x="337273" y="60531"/>
                </a:lnTo>
                <a:lnTo>
                  <a:pt x="330847" y="72948"/>
                </a:lnTo>
                <a:lnTo>
                  <a:pt x="325895" y="80832"/>
                </a:lnTo>
                <a:lnTo>
                  <a:pt x="319736" y="89897"/>
                </a:lnTo>
                <a:lnTo>
                  <a:pt x="312772" y="99751"/>
                </a:lnTo>
                <a:lnTo>
                  <a:pt x="307177" y="108225"/>
                </a:lnTo>
                <a:lnTo>
                  <a:pt x="302495" y="115780"/>
                </a:lnTo>
                <a:lnTo>
                  <a:pt x="298421" y="122721"/>
                </a:lnTo>
                <a:lnTo>
                  <a:pt x="294752" y="130206"/>
                </a:lnTo>
                <a:lnTo>
                  <a:pt x="291354" y="138054"/>
                </a:lnTo>
                <a:lnTo>
                  <a:pt x="288136" y="146143"/>
                </a:lnTo>
                <a:lnTo>
                  <a:pt x="285039" y="153440"/>
                </a:lnTo>
                <a:lnTo>
                  <a:pt x="279057" y="166629"/>
                </a:lnTo>
                <a:lnTo>
                  <a:pt x="265783" y="193866"/>
                </a:lnTo>
                <a:lnTo>
                  <a:pt x="261564" y="203354"/>
                </a:lnTo>
                <a:lnTo>
                  <a:pt x="257798" y="212536"/>
                </a:lnTo>
                <a:lnTo>
                  <a:pt x="254336" y="221515"/>
                </a:lnTo>
                <a:lnTo>
                  <a:pt x="251075" y="228454"/>
                </a:lnTo>
                <a:lnTo>
                  <a:pt x="244912" y="238703"/>
                </a:lnTo>
                <a:lnTo>
                  <a:pt x="242887" y="244675"/>
                </a:lnTo>
                <a:lnTo>
                  <a:pt x="241537" y="251514"/>
                </a:lnTo>
                <a:lnTo>
                  <a:pt x="240638" y="258930"/>
                </a:lnTo>
                <a:lnTo>
                  <a:pt x="239638" y="269711"/>
                </a:lnTo>
                <a:lnTo>
                  <a:pt x="239371" y="273919"/>
                </a:lnTo>
                <a:lnTo>
                  <a:pt x="240146" y="276725"/>
                </a:lnTo>
                <a:lnTo>
                  <a:pt x="241615" y="278595"/>
                </a:lnTo>
                <a:lnTo>
                  <a:pt x="248233" y="283768"/>
                </a:lnTo>
                <a:lnTo>
                  <a:pt x="250816" y="286148"/>
                </a:lnTo>
                <a:lnTo>
                  <a:pt x="253491" y="287735"/>
                </a:lnTo>
                <a:lnTo>
                  <a:pt x="262910" y="290491"/>
                </a:lnTo>
                <a:lnTo>
                  <a:pt x="264411" y="289677"/>
                </a:lnTo>
                <a:lnTo>
                  <a:pt x="276343" y="278940"/>
                </a:lnTo>
                <a:lnTo>
                  <a:pt x="281859" y="270984"/>
                </a:lnTo>
                <a:lnTo>
                  <a:pt x="284664" y="266196"/>
                </a:lnTo>
                <a:lnTo>
                  <a:pt x="292860" y="258335"/>
                </a:lnTo>
                <a:lnTo>
                  <a:pt x="302853" y="250714"/>
                </a:lnTo>
                <a:lnTo>
                  <a:pt x="313644" y="240977"/>
                </a:lnTo>
                <a:lnTo>
                  <a:pt x="334980" y="220234"/>
                </a:lnTo>
                <a:lnTo>
                  <a:pt x="393834" y="161608"/>
                </a:lnTo>
                <a:lnTo>
                  <a:pt x="405034" y="151368"/>
                </a:lnTo>
                <a:lnTo>
                  <a:pt x="415358" y="142637"/>
                </a:lnTo>
                <a:lnTo>
                  <a:pt x="425098" y="134911"/>
                </a:lnTo>
                <a:lnTo>
                  <a:pt x="434449" y="126902"/>
                </a:lnTo>
                <a:lnTo>
                  <a:pt x="443540" y="118706"/>
                </a:lnTo>
                <a:lnTo>
                  <a:pt x="452459" y="110384"/>
                </a:lnTo>
                <a:lnTo>
                  <a:pt x="461262" y="102932"/>
                </a:lnTo>
                <a:lnTo>
                  <a:pt x="469988" y="96058"/>
                </a:lnTo>
                <a:lnTo>
                  <a:pt x="478663" y="89571"/>
                </a:lnTo>
                <a:lnTo>
                  <a:pt x="503542" y="72203"/>
                </a:lnTo>
                <a:lnTo>
                  <a:pt x="518177" y="62237"/>
                </a:lnTo>
                <a:lnTo>
                  <a:pt x="532697" y="53689"/>
                </a:lnTo>
                <a:lnTo>
                  <a:pt x="547139" y="46084"/>
                </a:lnTo>
                <a:lnTo>
                  <a:pt x="599986" y="20192"/>
                </a:lnTo>
                <a:lnTo>
                  <a:pt x="621281" y="13428"/>
                </a:lnTo>
                <a:lnTo>
                  <a:pt x="630960" y="11624"/>
                </a:lnTo>
                <a:lnTo>
                  <a:pt x="646794" y="12159"/>
                </a:lnTo>
                <a:lnTo>
                  <a:pt x="671585" y="16958"/>
                </a:lnTo>
                <a:lnTo>
                  <a:pt x="678185" y="20880"/>
                </a:lnTo>
                <a:lnTo>
                  <a:pt x="684293" y="28339"/>
                </a:lnTo>
                <a:lnTo>
                  <a:pt x="689231" y="37051"/>
                </a:lnTo>
                <a:lnTo>
                  <a:pt x="691425" y="44098"/>
                </a:lnTo>
                <a:lnTo>
                  <a:pt x="692400" y="52945"/>
                </a:lnTo>
                <a:lnTo>
                  <a:pt x="692660" y="57971"/>
                </a:lnTo>
                <a:lnTo>
                  <a:pt x="691881" y="66084"/>
                </a:lnTo>
                <a:lnTo>
                  <a:pt x="690409" y="76256"/>
                </a:lnTo>
                <a:lnTo>
                  <a:pt x="688476" y="87799"/>
                </a:lnTo>
                <a:lnTo>
                  <a:pt x="686234" y="98353"/>
                </a:lnTo>
                <a:lnTo>
                  <a:pt x="683787" y="108245"/>
                </a:lnTo>
                <a:lnTo>
                  <a:pt x="681203" y="117698"/>
                </a:lnTo>
                <a:lnTo>
                  <a:pt x="678528" y="125905"/>
                </a:lnTo>
                <a:lnTo>
                  <a:pt x="675792" y="133281"/>
                </a:lnTo>
                <a:lnTo>
                  <a:pt x="673016" y="140104"/>
                </a:lnTo>
                <a:lnTo>
                  <a:pt x="668307" y="150367"/>
                </a:lnTo>
                <a:lnTo>
                  <a:pt x="655456" y="177011"/>
                </a:lnTo>
                <a:lnTo>
                  <a:pt x="649933" y="189259"/>
                </a:lnTo>
                <a:lnTo>
                  <a:pt x="645299" y="200282"/>
                </a:lnTo>
                <a:lnTo>
                  <a:pt x="641257" y="210488"/>
                </a:lnTo>
                <a:lnTo>
                  <a:pt x="636657" y="220150"/>
                </a:lnTo>
                <a:lnTo>
                  <a:pt x="631686" y="229449"/>
                </a:lnTo>
                <a:lnTo>
                  <a:pt x="626466" y="238505"/>
                </a:lnTo>
                <a:lnTo>
                  <a:pt x="622035" y="249306"/>
                </a:lnTo>
                <a:lnTo>
                  <a:pt x="618127" y="261268"/>
                </a:lnTo>
                <a:lnTo>
                  <a:pt x="614570" y="274006"/>
                </a:lnTo>
                <a:lnTo>
                  <a:pt x="612198" y="286307"/>
                </a:lnTo>
                <a:lnTo>
                  <a:pt x="610618" y="298319"/>
                </a:lnTo>
                <a:lnTo>
                  <a:pt x="609564" y="310136"/>
                </a:lnTo>
                <a:lnTo>
                  <a:pt x="608861" y="320872"/>
                </a:lnTo>
                <a:lnTo>
                  <a:pt x="608080" y="340421"/>
                </a:lnTo>
                <a:lnTo>
                  <a:pt x="608824" y="347729"/>
                </a:lnTo>
                <a:lnTo>
                  <a:pt x="612191" y="358390"/>
                </a:lnTo>
                <a:lnTo>
                  <a:pt x="616863" y="366303"/>
                </a:lnTo>
                <a:lnTo>
                  <a:pt x="619442" y="369747"/>
                </a:lnTo>
                <a:lnTo>
                  <a:pt x="622114" y="371090"/>
                </a:lnTo>
                <a:lnTo>
                  <a:pt x="624848" y="371033"/>
                </a:lnTo>
                <a:lnTo>
                  <a:pt x="630425" y="369382"/>
                </a:lnTo>
                <a:lnTo>
                  <a:pt x="639873" y="367500"/>
                </a:lnTo>
                <a:lnTo>
                  <a:pt x="649168" y="363684"/>
                </a:lnTo>
                <a:lnTo>
                  <a:pt x="657171" y="357523"/>
                </a:lnTo>
                <a:lnTo>
                  <a:pt x="667269" y="348653"/>
                </a:lnTo>
                <a:lnTo>
                  <a:pt x="678764" y="337978"/>
                </a:lnTo>
                <a:lnTo>
                  <a:pt x="689285" y="328955"/>
                </a:lnTo>
                <a:lnTo>
                  <a:pt x="699156" y="321036"/>
                </a:lnTo>
                <a:lnTo>
                  <a:pt x="708594" y="313851"/>
                </a:lnTo>
                <a:lnTo>
                  <a:pt x="720601" y="303346"/>
                </a:lnTo>
                <a:lnTo>
                  <a:pt x="734321" y="290628"/>
                </a:lnTo>
                <a:lnTo>
                  <a:pt x="783751" y="242805"/>
                </a:lnTo>
                <a:lnTo>
                  <a:pt x="792613" y="233122"/>
                </a:lnTo>
                <a:lnTo>
                  <a:pt x="800427" y="223809"/>
                </a:lnTo>
                <a:lnTo>
                  <a:pt x="807540" y="214743"/>
                </a:lnTo>
                <a:lnTo>
                  <a:pt x="814188" y="205841"/>
                </a:lnTo>
                <a:lnTo>
                  <a:pt x="826654" y="188331"/>
                </a:lnTo>
                <a:lnTo>
                  <a:pt x="833598" y="180614"/>
                </a:lnTo>
                <a:lnTo>
                  <a:pt x="841085" y="173564"/>
                </a:lnTo>
                <a:lnTo>
                  <a:pt x="855118" y="161603"/>
                </a:lnTo>
                <a:lnTo>
                  <a:pt x="864530" y="153112"/>
                </a:lnTo>
                <a:lnTo>
                  <a:pt x="871888" y="143623"/>
                </a:lnTo>
                <a:lnTo>
                  <a:pt x="878334" y="134008"/>
                </a:lnTo>
                <a:lnTo>
                  <a:pt x="881386" y="130111"/>
                </a:lnTo>
                <a:lnTo>
                  <a:pt x="890348" y="119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45"/>
          <p:cNvSpPr/>
          <p:nvPr/>
        </p:nvSpPr>
        <p:spPr>
          <a:xfrm>
            <a:off x="3791902" y="2143125"/>
            <a:ext cx="358196" cy="1363028"/>
          </a:xfrm>
          <a:custGeom>
            <a:avLst/>
            <a:gdLst/>
            <a:ahLst/>
            <a:cxnLst/>
            <a:rect l="0" t="0" r="0" b="0"/>
            <a:pathLst>
              <a:path w="358196" h="1363028">
                <a:moveTo>
                  <a:pt x="0" y="0"/>
                </a:moveTo>
                <a:lnTo>
                  <a:pt x="35795" y="11931"/>
                </a:lnTo>
                <a:lnTo>
                  <a:pt x="42914" y="14621"/>
                </a:lnTo>
                <a:lnTo>
                  <a:pt x="49564" y="17368"/>
                </a:lnTo>
                <a:lnTo>
                  <a:pt x="55903" y="20151"/>
                </a:lnTo>
                <a:lnTo>
                  <a:pt x="62986" y="22959"/>
                </a:lnTo>
                <a:lnTo>
                  <a:pt x="78476" y="28618"/>
                </a:lnTo>
                <a:lnTo>
                  <a:pt x="85655" y="31461"/>
                </a:lnTo>
                <a:lnTo>
                  <a:pt x="92346" y="34309"/>
                </a:lnTo>
                <a:lnTo>
                  <a:pt x="98711" y="37160"/>
                </a:lnTo>
                <a:lnTo>
                  <a:pt x="104860" y="40966"/>
                </a:lnTo>
                <a:lnTo>
                  <a:pt x="110864" y="45408"/>
                </a:lnTo>
                <a:lnTo>
                  <a:pt x="116772" y="50274"/>
                </a:lnTo>
                <a:lnTo>
                  <a:pt x="124520" y="58281"/>
                </a:lnTo>
                <a:lnTo>
                  <a:pt x="133496" y="68382"/>
                </a:lnTo>
                <a:lnTo>
                  <a:pt x="143290" y="79878"/>
                </a:lnTo>
                <a:lnTo>
                  <a:pt x="151724" y="89447"/>
                </a:lnTo>
                <a:lnTo>
                  <a:pt x="166175" y="105159"/>
                </a:lnTo>
                <a:lnTo>
                  <a:pt x="176408" y="121032"/>
                </a:lnTo>
                <a:lnTo>
                  <a:pt x="186989" y="140469"/>
                </a:lnTo>
                <a:lnTo>
                  <a:pt x="214366" y="184495"/>
                </a:lnTo>
                <a:lnTo>
                  <a:pt x="235609" y="220428"/>
                </a:lnTo>
                <a:lnTo>
                  <a:pt x="243750" y="236487"/>
                </a:lnTo>
                <a:lnTo>
                  <a:pt x="250130" y="251003"/>
                </a:lnTo>
                <a:lnTo>
                  <a:pt x="255336" y="264490"/>
                </a:lnTo>
                <a:lnTo>
                  <a:pt x="285416" y="338082"/>
                </a:lnTo>
                <a:lnTo>
                  <a:pt x="303382" y="379494"/>
                </a:lnTo>
                <a:lnTo>
                  <a:pt x="310839" y="395870"/>
                </a:lnTo>
                <a:lnTo>
                  <a:pt x="321666" y="426767"/>
                </a:lnTo>
                <a:lnTo>
                  <a:pt x="329653" y="456374"/>
                </a:lnTo>
                <a:lnTo>
                  <a:pt x="336377" y="485408"/>
                </a:lnTo>
                <a:lnTo>
                  <a:pt x="345518" y="528528"/>
                </a:lnTo>
                <a:lnTo>
                  <a:pt x="348826" y="557164"/>
                </a:lnTo>
                <a:lnTo>
                  <a:pt x="351249" y="585766"/>
                </a:lnTo>
                <a:lnTo>
                  <a:pt x="355500" y="614353"/>
                </a:lnTo>
                <a:lnTo>
                  <a:pt x="358025" y="642933"/>
                </a:lnTo>
                <a:lnTo>
                  <a:pt x="358195" y="676273"/>
                </a:lnTo>
                <a:lnTo>
                  <a:pt x="356907" y="698499"/>
                </a:lnTo>
                <a:lnTo>
                  <a:pt x="355095" y="722840"/>
                </a:lnTo>
                <a:lnTo>
                  <a:pt x="350543" y="762587"/>
                </a:lnTo>
                <a:lnTo>
                  <a:pt x="345345" y="796127"/>
                </a:lnTo>
                <a:lnTo>
                  <a:pt x="339859" y="826909"/>
                </a:lnTo>
                <a:lnTo>
                  <a:pt x="331706" y="859005"/>
                </a:lnTo>
                <a:lnTo>
                  <a:pt x="322685" y="890415"/>
                </a:lnTo>
                <a:lnTo>
                  <a:pt x="315500" y="917075"/>
                </a:lnTo>
                <a:lnTo>
                  <a:pt x="306592" y="944164"/>
                </a:lnTo>
                <a:lnTo>
                  <a:pt x="296283" y="972078"/>
                </a:lnTo>
                <a:lnTo>
                  <a:pt x="285352" y="1000359"/>
                </a:lnTo>
                <a:lnTo>
                  <a:pt x="278817" y="1013616"/>
                </a:lnTo>
                <a:lnTo>
                  <a:pt x="271603" y="1026264"/>
                </a:lnTo>
                <a:lnTo>
                  <a:pt x="263936" y="1038506"/>
                </a:lnTo>
                <a:lnTo>
                  <a:pt x="256920" y="1050477"/>
                </a:lnTo>
                <a:lnTo>
                  <a:pt x="250338" y="1062268"/>
                </a:lnTo>
                <a:lnTo>
                  <a:pt x="244044" y="1073939"/>
                </a:lnTo>
                <a:lnTo>
                  <a:pt x="189387" y="1181583"/>
                </a:lnTo>
                <a:lnTo>
                  <a:pt x="180550" y="1196344"/>
                </a:lnTo>
                <a:lnTo>
                  <a:pt x="171802" y="1209042"/>
                </a:lnTo>
                <a:lnTo>
                  <a:pt x="163112" y="1220366"/>
                </a:lnTo>
                <a:lnTo>
                  <a:pt x="156367" y="1230772"/>
                </a:lnTo>
                <a:lnTo>
                  <a:pt x="146331" y="1249955"/>
                </a:lnTo>
                <a:lnTo>
                  <a:pt x="136156" y="1265465"/>
                </a:lnTo>
                <a:lnTo>
                  <a:pt x="125284" y="1278709"/>
                </a:lnTo>
                <a:lnTo>
                  <a:pt x="114102" y="1290945"/>
                </a:lnTo>
                <a:lnTo>
                  <a:pt x="108453" y="1298780"/>
                </a:lnTo>
                <a:lnTo>
                  <a:pt x="102782" y="1307813"/>
                </a:lnTo>
                <a:lnTo>
                  <a:pt x="92354" y="1325152"/>
                </a:lnTo>
                <a:lnTo>
                  <a:pt x="84543" y="1336034"/>
                </a:lnTo>
                <a:lnTo>
                  <a:pt x="77897" y="1346585"/>
                </a:lnTo>
                <a:lnTo>
                  <a:pt x="68580" y="13630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46"/>
          <p:cNvSpPr/>
          <p:nvPr/>
        </p:nvSpPr>
        <p:spPr>
          <a:xfrm>
            <a:off x="4443412" y="2708946"/>
            <a:ext cx="240031" cy="178655"/>
          </a:xfrm>
          <a:custGeom>
            <a:avLst/>
            <a:gdLst/>
            <a:ahLst/>
            <a:cxnLst/>
            <a:rect l="0" t="0" r="0" b="0"/>
            <a:pathLst>
              <a:path w="240031" h="178655">
                <a:moveTo>
                  <a:pt x="0" y="25681"/>
                </a:moveTo>
                <a:lnTo>
                  <a:pt x="0" y="10919"/>
                </a:lnTo>
                <a:lnTo>
                  <a:pt x="2540" y="7055"/>
                </a:lnTo>
                <a:lnTo>
                  <a:pt x="4551" y="4691"/>
                </a:lnTo>
                <a:lnTo>
                  <a:pt x="7796" y="3115"/>
                </a:lnTo>
                <a:lnTo>
                  <a:pt x="11865" y="2065"/>
                </a:lnTo>
                <a:lnTo>
                  <a:pt x="16483" y="1364"/>
                </a:lnTo>
                <a:lnTo>
                  <a:pt x="20513" y="898"/>
                </a:lnTo>
                <a:lnTo>
                  <a:pt x="27532" y="378"/>
                </a:lnTo>
                <a:lnTo>
                  <a:pt x="38907" y="148"/>
                </a:lnTo>
                <a:lnTo>
                  <a:pt x="69492" y="0"/>
                </a:lnTo>
                <a:lnTo>
                  <a:pt x="75855" y="940"/>
                </a:lnTo>
                <a:lnTo>
                  <a:pt x="81050" y="2520"/>
                </a:lnTo>
                <a:lnTo>
                  <a:pt x="85466" y="4525"/>
                </a:lnTo>
                <a:lnTo>
                  <a:pt x="92913" y="6753"/>
                </a:lnTo>
                <a:lnTo>
                  <a:pt x="96232" y="7348"/>
                </a:lnTo>
                <a:lnTo>
                  <a:pt x="102460" y="10548"/>
                </a:lnTo>
                <a:lnTo>
                  <a:pt x="105454" y="12735"/>
                </a:lnTo>
                <a:lnTo>
                  <a:pt x="108403" y="16098"/>
                </a:lnTo>
                <a:lnTo>
                  <a:pt x="111321" y="20245"/>
                </a:lnTo>
                <a:lnTo>
                  <a:pt x="114219" y="24914"/>
                </a:lnTo>
                <a:lnTo>
                  <a:pt x="116151" y="28980"/>
                </a:lnTo>
                <a:lnTo>
                  <a:pt x="117439" y="32643"/>
                </a:lnTo>
                <a:lnTo>
                  <a:pt x="118298" y="36037"/>
                </a:lnTo>
                <a:lnTo>
                  <a:pt x="117917" y="41158"/>
                </a:lnTo>
                <a:lnTo>
                  <a:pt x="116712" y="47429"/>
                </a:lnTo>
                <a:lnTo>
                  <a:pt x="114955" y="54467"/>
                </a:lnTo>
                <a:lnTo>
                  <a:pt x="110927" y="62969"/>
                </a:lnTo>
                <a:lnTo>
                  <a:pt x="105384" y="72447"/>
                </a:lnTo>
                <a:lnTo>
                  <a:pt x="98831" y="82576"/>
                </a:lnTo>
                <a:lnTo>
                  <a:pt x="92557" y="91234"/>
                </a:lnTo>
                <a:lnTo>
                  <a:pt x="86470" y="98910"/>
                </a:lnTo>
                <a:lnTo>
                  <a:pt x="80507" y="105933"/>
                </a:lnTo>
                <a:lnTo>
                  <a:pt x="71341" y="116276"/>
                </a:lnTo>
                <a:lnTo>
                  <a:pt x="67563" y="120368"/>
                </a:lnTo>
                <a:lnTo>
                  <a:pt x="58286" y="129994"/>
                </a:lnTo>
                <a:lnTo>
                  <a:pt x="41358" y="147145"/>
                </a:lnTo>
                <a:lnTo>
                  <a:pt x="37097" y="149520"/>
                </a:lnTo>
                <a:lnTo>
                  <a:pt x="32352" y="151103"/>
                </a:lnTo>
                <a:lnTo>
                  <a:pt x="27282" y="152158"/>
                </a:lnTo>
                <a:lnTo>
                  <a:pt x="22951" y="153814"/>
                </a:lnTo>
                <a:lnTo>
                  <a:pt x="15598" y="158194"/>
                </a:lnTo>
                <a:lnTo>
                  <a:pt x="13256" y="160696"/>
                </a:lnTo>
                <a:lnTo>
                  <a:pt x="11695" y="163316"/>
                </a:lnTo>
                <a:lnTo>
                  <a:pt x="9189" y="169814"/>
                </a:lnTo>
                <a:lnTo>
                  <a:pt x="9936" y="171300"/>
                </a:lnTo>
                <a:lnTo>
                  <a:pt x="13306" y="175490"/>
                </a:lnTo>
                <a:lnTo>
                  <a:pt x="16491" y="176989"/>
                </a:lnTo>
                <a:lnTo>
                  <a:pt x="20519" y="177988"/>
                </a:lnTo>
                <a:lnTo>
                  <a:pt x="25109" y="178654"/>
                </a:lnTo>
                <a:lnTo>
                  <a:pt x="29122" y="178146"/>
                </a:lnTo>
                <a:lnTo>
                  <a:pt x="32750" y="176854"/>
                </a:lnTo>
                <a:lnTo>
                  <a:pt x="36121" y="175040"/>
                </a:lnTo>
                <a:lnTo>
                  <a:pt x="40273" y="173832"/>
                </a:lnTo>
                <a:lnTo>
                  <a:pt x="44946" y="173026"/>
                </a:lnTo>
                <a:lnTo>
                  <a:pt x="49967" y="172488"/>
                </a:lnTo>
                <a:lnTo>
                  <a:pt x="54266" y="172130"/>
                </a:lnTo>
                <a:lnTo>
                  <a:pt x="61583" y="171732"/>
                </a:lnTo>
                <a:lnTo>
                  <a:pt x="65820" y="170673"/>
                </a:lnTo>
                <a:lnTo>
                  <a:pt x="70550" y="169015"/>
                </a:lnTo>
                <a:lnTo>
                  <a:pt x="75609" y="166957"/>
                </a:lnTo>
                <a:lnTo>
                  <a:pt x="83743" y="164633"/>
                </a:lnTo>
                <a:lnTo>
                  <a:pt x="93929" y="162131"/>
                </a:lnTo>
                <a:lnTo>
                  <a:pt x="105482" y="159510"/>
                </a:lnTo>
                <a:lnTo>
                  <a:pt x="115089" y="157763"/>
                </a:lnTo>
                <a:lnTo>
                  <a:pt x="123398" y="156598"/>
                </a:lnTo>
                <a:lnTo>
                  <a:pt x="130843" y="155821"/>
                </a:lnTo>
                <a:lnTo>
                  <a:pt x="143426" y="155304"/>
                </a:lnTo>
                <a:lnTo>
                  <a:pt x="208023" y="154405"/>
                </a:lnTo>
                <a:lnTo>
                  <a:pt x="240030" y="1542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47"/>
          <p:cNvSpPr/>
          <p:nvPr/>
        </p:nvSpPr>
        <p:spPr>
          <a:xfrm>
            <a:off x="4316515" y="2623891"/>
            <a:ext cx="426067" cy="324994"/>
          </a:xfrm>
          <a:custGeom>
            <a:avLst/>
            <a:gdLst/>
            <a:ahLst/>
            <a:cxnLst/>
            <a:rect l="0" t="0" r="0" b="0"/>
            <a:pathLst>
              <a:path w="426067" h="324994">
                <a:moveTo>
                  <a:pt x="255485" y="16439"/>
                </a:moveTo>
                <a:lnTo>
                  <a:pt x="241832" y="7337"/>
                </a:lnTo>
                <a:lnTo>
                  <a:pt x="230050" y="2869"/>
                </a:lnTo>
                <a:lnTo>
                  <a:pt x="219415" y="882"/>
                </a:lnTo>
                <a:lnTo>
                  <a:pt x="211514" y="0"/>
                </a:lnTo>
                <a:lnTo>
                  <a:pt x="205216" y="717"/>
                </a:lnTo>
                <a:lnTo>
                  <a:pt x="197207" y="2147"/>
                </a:lnTo>
                <a:lnTo>
                  <a:pt x="188058" y="4054"/>
                </a:lnTo>
                <a:lnTo>
                  <a:pt x="180053" y="5325"/>
                </a:lnTo>
                <a:lnTo>
                  <a:pt x="172812" y="6172"/>
                </a:lnTo>
                <a:lnTo>
                  <a:pt x="159686" y="8066"/>
                </a:lnTo>
                <a:lnTo>
                  <a:pt x="147503" y="12082"/>
                </a:lnTo>
                <a:lnTo>
                  <a:pt x="138278" y="17042"/>
                </a:lnTo>
                <a:lnTo>
                  <a:pt x="129098" y="22422"/>
                </a:lnTo>
                <a:lnTo>
                  <a:pt x="122649" y="25190"/>
                </a:lnTo>
                <a:lnTo>
                  <a:pt x="109769" y="30806"/>
                </a:lnTo>
                <a:lnTo>
                  <a:pt x="100869" y="36477"/>
                </a:lnTo>
                <a:lnTo>
                  <a:pt x="76852" y="54126"/>
                </a:lnTo>
                <a:lnTo>
                  <a:pt x="69721" y="60613"/>
                </a:lnTo>
                <a:lnTo>
                  <a:pt x="64015" y="66843"/>
                </a:lnTo>
                <a:lnTo>
                  <a:pt x="59258" y="72902"/>
                </a:lnTo>
                <a:lnTo>
                  <a:pt x="52277" y="82656"/>
                </a:lnTo>
                <a:lnTo>
                  <a:pt x="34360" y="108733"/>
                </a:lnTo>
                <a:lnTo>
                  <a:pt x="28058" y="119878"/>
                </a:lnTo>
                <a:lnTo>
                  <a:pt x="23857" y="129214"/>
                </a:lnTo>
                <a:lnTo>
                  <a:pt x="21056" y="137342"/>
                </a:lnTo>
                <a:lnTo>
                  <a:pt x="18237" y="144666"/>
                </a:lnTo>
                <a:lnTo>
                  <a:pt x="15404" y="151453"/>
                </a:lnTo>
                <a:lnTo>
                  <a:pt x="12564" y="157883"/>
                </a:lnTo>
                <a:lnTo>
                  <a:pt x="6868" y="170108"/>
                </a:lnTo>
                <a:lnTo>
                  <a:pt x="4015" y="176035"/>
                </a:lnTo>
                <a:lnTo>
                  <a:pt x="845" y="185160"/>
                </a:lnTo>
                <a:lnTo>
                  <a:pt x="0" y="188927"/>
                </a:lnTo>
                <a:lnTo>
                  <a:pt x="389" y="193344"/>
                </a:lnTo>
                <a:lnTo>
                  <a:pt x="3361" y="203331"/>
                </a:lnTo>
                <a:lnTo>
                  <a:pt x="4535" y="208661"/>
                </a:lnTo>
                <a:lnTo>
                  <a:pt x="5318" y="214119"/>
                </a:lnTo>
                <a:lnTo>
                  <a:pt x="5839" y="219663"/>
                </a:lnTo>
                <a:lnTo>
                  <a:pt x="7140" y="224312"/>
                </a:lnTo>
                <a:lnTo>
                  <a:pt x="11124" y="232017"/>
                </a:lnTo>
                <a:lnTo>
                  <a:pt x="18610" y="243696"/>
                </a:lnTo>
                <a:lnTo>
                  <a:pt x="38938" y="274477"/>
                </a:lnTo>
                <a:lnTo>
                  <a:pt x="43492" y="280857"/>
                </a:lnTo>
                <a:lnTo>
                  <a:pt x="51093" y="290485"/>
                </a:lnTo>
                <a:lnTo>
                  <a:pt x="57311" y="295339"/>
                </a:lnTo>
                <a:lnTo>
                  <a:pt x="65266" y="300480"/>
                </a:lnTo>
                <a:lnTo>
                  <a:pt x="74380" y="305812"/>
                </a:lnTo>
                <a:lnTo>
                  <a:pt x="89586" y="314276"/>
                </a:lnTo>
                <a:lnTo>
                  <a:pt x="102694" y="320261"/>
                </a:lnTo>
                <a:lnTo>
                  <a:pt x="114871" y="322921"/>
                </a:lnTo>
                <a:lnTo>
                  <a:pt x="121737" y="323630"/>
                </a:lnTo>
                <a:lnTo>
                  <a:pt x="129172" y="324103"/>
                </a:lnTo>
                <a:lnTo>
                  <a:pt x="136986" y="324418"/>
                </a:lnTo>
                <a:lnTo>
                  <a:pt x="170738" y="324862"/>
                </a:lnTo>
                <a:lnTo>
                  <a:pt x="201800" y="324993"/>
                </a:lnTo>
                <a:lnTo>
                  <a:pt x="213027" y="324059"/>
                </a:lnTo>
                <a:lnTo>
                  <a:pt x="225275" y="322484"/>
                </a:lnTo>
                <a:lnTo>
                  <a:pt x="238202" y="320481"/>
                </a:lnTo>
                <a:lnTo>
                  <a:pt x="250631" y="318194"/>
                </a:lnTo>
                <a:lnTo>
                  <a:pt x="274599" y="313112"/>
                </a:lnTo>
                <a:lnTo>
                  <a:pt x="284420" y="310423"/>
                </a:lnTo>
                <a:lnTo>
                  <a:pt x="292873" y="307679"/>
                </a:lnTo>
                <a:lnTo>
                  <a:pt x="308297" y="302088"/>
                </a:lnTo>
                <a:lnTo>
                  <a:pt x="324677" y="296429"/>
                </a:lnTo>
                <a:lnTo>
                  <a:pt x="332092" y="293586"/>
                </a:lnTo>
                <a:lnTo>
                  <a:pt x="338942" y="290739"/>
                </a:lnTo>
                <a:lnTo>
                  <a:pt x="351632" y="285035"/>
                </a:lnTo>
                <a:lnTo>
                  <a:pt x="363621" y="279325"/>
                </a:lnTo>
                <a:lnTo>
                  <a:pt x="375301" y="271072"/>
                </a:lnTo>
                <a:lnTo>
                  <a:pt x="385889" y="261054"/>
                </a:lnTo>
                <a:lnTo>
                  <a:pt x="390046" y="255715"/>
                </a:lnTo>
                <a:lnTo>
                  <a:pt x="393769" y="250252"/>
                </a:lnTo>
                <a:lnTo>
                  <a:pt x="397205" y="244704"/>
                </a:lnTo>
                <a:lnTo>
                  <a:pt x="400447" y="239100"/>
                </a:lnTo>
                <a:lnTo>
                  <a:pt x="403561" y="233460"/>
                </a:lnTo>
                <a:lnTo>
                  <a:pt x="417046" y="207318"/>
                </a:lnTo>
                <a:lnTo>
                  <a:pt x="420342" y="197031"/>
                </a:lnTo>
                <a:lnTo>
                  <a:pt x="422539" y="186364"/>
                </a:lnTo>
                <a:lnTo>
                  <a:pt x="424004" y="175442"/>
                </a:lnTo>
                <a:lnTo>
                  <a:pt x="424981" y="166256"/>
                </a:lnTo>
                <a:lnTo>
                  <a:pt x="425632" y="158227"/>
                </a:lnTo>
                <a:lnTo>
                  <a:pt x="426066" y="150969"/>
                </a:lnTo>
                <a:lnTo>
                  <a:pt x="425403" y="143273"/>
                </a:lnTo>
                <a:lnTo>
                  <a:pt x="424009" y="135285"/>
                </a:lnTo>
                <a:lnTo>
                  <a:pt x="422127" y="127102"/>
                </a:lnTo>
                <a:lnTo>
                  <a:pt x="419919" y="119742"/>
                </a:lnTo>
                <a:lnTo>
                  <a:pt x="417495" y="112930"/>
                </a:lnTo>
                <a:lnTo>
                  <a:pt x="414926" y="106484"/>
                </a:lnTo>
                <a:lnTo>
                  <a:pt x="410357" y="98376"/>
                </a:lnTo>
                <a:lnTo>
                  <a:pt x="404453" y="89161"/>
                </a:lnTo>
                <a:lnTo>
                  <a:pt x="397659" y="79208"/>
                </a:lnTo>
                <a:lnTo>
                  <a:pt x="391225" y="70667"/>
                </a:lnTo>
                <a:lnTo>
                  <a:pt x="385030" y="63069"/>
                </a:lnTo>
                <a:lnTo>
                  <a:pt x="378996" y="56098"/>
                </a:lnTo>
                <a:lnTo>
                  <a:pt x="373068" y="49546"/>
                </a:lnTo>
                <a:lnTo>
                  <a:pt x="361401" y="37185"/>
                </a:lnTo>
                <a:lnTo>
                  <a:pt x="354671" y="32175"/>
                </a:lnTo>
                <a:lnTo>
                  <a:pt x="347327" y="27882"/>
                </a:lnTo>
                <a:lnTo>
                  <a:pt x="339572" y="24067"/>
                </a:lnTo>
                <a:lnTo>
                  <a:pt x="329640" y="20572"/>
                </a:lnTo>
                <a:lnTo>
                  <a:pt x="318257" y="17289"/>
                </a:lnTo>
                <a:lnTo>
                  <a:pt x="305905" y="14148"/>
                </a:lnTo>
                <a:lnTo>
                  <a:pt x="294813" y="12054"/>
                </a:lnTo>
                <a:lnTo>
                  <a:pt x="284561" y="10658"/>
                </a:lnTo>
                <a:lnTo>
                  <a:pt x="274869" y="9727"/>
                </a:lnTo>
                <a:lnTo>
                  <a:pt x="265550" y="10059"/>
                </a:lnTo>
                <a:lnTo>
                  <a:pt x="256480" y="11234"/>
                </a:lnTo>
                <a:lnTo>
                  <a:pt x="212289" y="19961"/>
                </a:lnTo>
                <a:lnTo>
                  <a:pt x="201923" y="22597"/>
                </a:lnTo>
                <a:lnTo>
                  <a:pt x="193107" y="25307"/>
                </a:lnTo>
                <a:lnTo>
                  <a:pt x="185324" y="28066"/>
                </a:lnTo>
                <a:lnTo>
                  <a:pt x="174137" y="33671"/>
                </a:lnTo>
                <a:lnTo>
                  <a:pt x="161187" y="421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48"/>
          <p:cNvSpPr/>
          <p:nvPr/>
        </p:nvSpPr>
        <p:spPr>
          <a:xfrm>
            <a:off x="1837414" y="3806230"/>
            <a:ext cx="317141" cy="359493"/>
          </a:xfrm>
          <a:custGeom>
            <a:avLst/>
            <a:gdLst/>
            <a:ahLst/>
            <a:cxnLst/>
            <a:rect l="0" t="0" r="0" b="0"/>
            <a:pathLst>
              <a:path w="317141" h="359493">
                <a:moveTo>
                  <a:pt x="317140" y="17105"/>
                </a:moveTo>
                <a:lnTo>
                  <a:pt x="308039" y="12554"/>
                </a:lnTo>
                <a:lnTo>
                  <a:pt x="301030" y="7779"/>
                </a:lnTo>
                <a:lnTo>
                  <a:pt x="297828" y="5173"/>
                </a:lnTo>
                <a:lnTo>
                  <a:pt x="291730" y="2277"/>
                </a:lnTo>
                <a:lnTo>
                  <a:pt x="284892" y="989"/>
                </a:lnTo>
                <a:lnTo>
                  <a:pt x="275503" y="417"/>
                </a:lnTo>
                <a:lnTo>
                  <a:pt x="267520" y="163"/>
                </a:lnTo>
                <a:lnTo>
                  <a:pt x="256987" y="50"/>
                </a:lnTo>
                <a:lnTo>
                  <a:pt x="236431" y="0"/>
                </a:lnTo>
                <a:lnTo>
                  <a:pt x="227139" y="939"/>
                </a:lnTo>
                <a:lnTo>
                  <a:pt x="219039" y="2517"/>
                </a:lnTo>
                <a:lnTo>
                  <a:pt x="211735" y="4522"/>
                </a:lnTo>
                <a:lnTo>
                  <a:pt x="203055" y="5859"/>
                </a:lnTo>
                <a:lnTo>
                  <a:pt x="193458" y="6750"/>
                </a:lnTo>
                <a:lnTo>
                  <a:pt x="183251" y="7344"/>
                </a:lnTo>
                <a:lnTo>
                  <a:pt x="174541" y="8693"/>
                </a:lnTo>
                <a:lnTo>
                  <a:pt x="166829" y="10544"/>
                </a:lnTo>
                <a:lnTo>
                  <a:pt x="159783" y="12731"/>
                </a:lnTo>
                <a:lnTo>
                  <a:pt x="148418" y="14189"/>
                </a:lnTo>
                <a:lnTo>
                  <a:pt x="134174" y="15161"/>
                </a:lnTo>
                <a:lnTo>
                  <a:pt x="104377" y="16241"/>
                </a:lnTo>
                <a:lnTo>
                  <a:pt x="81609" y="16721"/>
                </a:lnTo>
                <a:lnTo>
                  <a:pt x="71537" y="15896"/>
                </a:lnTo>
                <a:lnTo>
                  <a:pt x="61965" y="14394"/>
                </a:lnTo>
                <a:lnTo>
                  <a:pt x="52726" y="12440"/>
                </a:lnTo>
                <a:lnTo>
                  <a:pt x="44662" y="11137"/>
                </a:lnTo>
                <a:lnTo>
                  <a:pt x="37381" y="10269"/>
                </a:lnTo>
                <a:lnTo>
                  <a:pt x="21108" y="8875"/>
                </a:lnTo>
                <a:lnTo>
                  <a:pt x="13739" y="8634"/>
                </a:lnTo>
                <a:lnTo>
                  <a:pt x="12955" y="9552"/>
                </a:lnTo>
                <a:lnTo>
                  <a:pt x="13386" y="11118"/>
                </a:lnTo>
                <a:lnTo>
                  <a:pt x="14624" y="13113"/>
                </a:lnTo>
                <a:lnTo>
                  <a:pt x="16002" y="17871"/>
                </a:lnTo>
                <a:lnTo>
                  <a:pt x="16885" y="28686"/>
                </a:lnTo>
                <a:lnTo>
                  <a:pt x="17039" y="37152"/>
                </a:lnTo>
                <a:lnTo>
                  <a:pt x="17097" y="58807"/>
                </a:lnTo>
                <a:lnTo>
                  <a:pt x="19641" y="69294"/>
                </a:lnTo>
                <a:lnTo>
                  <a:pt x="21652" y="74757"/>
                </a:lnTo>
                <a:lnTo>
                  <a:pt x="22993" y="82210"/>
                </a:lnTo>
                <a:lnTo>
                  <a:pt x="23887" y="90988"/>
                </a:lnTo>
                <a:lnTo>
                  <a:pt x="24483" y="100650"/>
                </a:lnTo>
                <a:lnTo>
                  <a:pt x="23928" y="111854"/>
                </a:lnTo>
                <a:lnTo>
                  <a:pt x="22606" y="124086"/>
                </a:lnTo>
                <a:lnTo>
                  <a:pt x="20771" y="137003"/>
                </a:lnTo>
                <a:lnTo>
                  <a:pt x="18596" y="147519"/>
                </a:lnTo>
                <a:lnTo>
                  <a:pt x="16193" y="156435"/>
                </a:lnTo>
                <a:lnTo>
                  <a:pt x="13639" y="164284"/>
                </a:lnTo>
                <a:lnTo>
                  <a:pt x="10984" y="174279"/>
                </a:lnTo>
                <a:lnTo>
                  <a:pt x="1598" y="215509"/>
                </a:lnTo>
                <a:lnTo>
                  <a:pt x="444" y="225222"/>
                </a:lnTo>
                <a:lnTo>
                  <a:pt x="102" y="229582"/>
                </a:lnTo>
                <a:lnTo>
                  <a:pt x="0" y="226323"/>
                </a:lnTo>
                <a:lnTo>
                  <a:pt x="939" y="225163"/>
                </a:lnTo>
                <a:lnTo>
                  <a:pt x="2517" y="224391"/>
                </a:lnTo>
                <a:lnTo>
                  <a:pt x="4522" y="223875"/>
                </a:lnTo>
                <a:lnTo>
                  <a:pt x="5858" y="222579"/>
                </a:lnTo>
                <a:lnTo>
                  <a:pt x="6749" y="220763"/>
                </a:lnTo>
                <a:lnTo>
                  <a:pt x="7343" y="218599"/>
                </a:lnTo>
                <a:lnTo>
                  <a:pt x="13082" y="211115"/>
                </a:lnTo>
                <a:lnTo>
                  <a:pt x="17280" y="206453"/>
                </a:lnTo>
                <a:lnTo>
                  <a:pt x="25794" y="200487"/>
                </a:lnTo>
                <a:lnTo>
                  <a:pt x="37184" y="193652"/>
                </a:lnTo>
                <a:lnTo>
                  <a:pt x="50493" y="186238"/>
                </a:lnTo>
                <a:lnTo>
                  <a:pt x="63175" y="180342"/>
                </a:lnTo>
                <a:lnTo>
                  <a:pt x="75441" y="175460"/>
                </a:lnTo>
                <a:lnTo>
                  <a:pt x="87427" y="171252"/>
                </a:lnTo>
                <a:lnTo>
                  <a:pt x="97323" y="167495"/>
                </a:lnTo>
                <a:lnTo>
                  <a:pt x="105826" y="164037"/>
                </a:lnTo>
                <a:lnTo>
                  <a:pt x="113399" y="160780"/>
                </a:lnTo>
                <a:lnTo>
                  <a:pt x="121305" y="158608"/>
                </a:lnTo>
                <a:lnTo>
                  <a:pt x="129434" y="157161"/>
                </a:lnTo>
                <a:lnTo>
                  <a:pt x="137710" y="156195"/>
                </a:lnTo>
                <a:lnTo>
                  <a:pt x="145133" y="156504"/>
                </a:lnTo>
                <a:lnTo>
                  <a:pt x="151986" y="157663"/>
                </a:lnTo>
                <a:lnTo>
                  <a:pt x="158460" y="159388"/>
                </a:lnTo>
                <a:lnTo>
                  <a:pt x="164681" y="160537"/>
                </a:lnTo>
                <a:lnTo>
                  <a:pt x="170733" y="161304"/>
                </a:lnTo>
                <a:lnTo>
                  <a:pt x="176673" y="161815"/>
                </a:lnTo>
                <a:lnTo>
                  <a:pt x="182538" y="163108"/>
                </a:lnTo>
                <a:lnTo>
                  <a:pt x="188353" y="164923"/>
                </a:lnTo>
                <a:lnTo>
                  <a:pt x="194135" y="167085"/>
                </a:lnTo>
                <a:lnTo>
                  <a:pt x="199894" y="169479"/>
                </a:lnTo>
                <a:lnTo>
                  <a:pt x="205639" y="172028"/>
                </a:lnTo>
                <a:lnTo>
                  <a:pt x="211374" y="174679"/>
                </a:lnTo>
                <a:lnTo>
                  <a:pt x="218054" y="178352"/>
                </a:lnTo>
                <a:lnTo>
                  <a:pt x="225365" y="182705"/>
                </a:lnTo>
                <a:lnTo>
                  <a:pt x="233097" y="187513"/>
                </a:lnTo>
                <a:lnTo>
                  <a:pt x="240157" y="193575"/>
                </a:lnTo>
                <a:lnTo>
                  <a:pt x="246768" y="200474"/>
                </a:lnTo>
                <a:lnTo>
                  <a:pt x="253081" y="207931"/>
                </a:lnTo>
                <a:lnTo>
                  <a:pt x="257289" y="214807"/>
                </a:lnTo>
                <a:lnTo>
                  <a:pt x="260094" y="221297"/>
                </a:lnTo>
                <a:lnTo>
                  <a:pt x="261965" y="227528"/>
                </a:lnTo>
                <a:lnTo>
                  <a:pt x="264164" y="233586"/>
                </a:lnTo>
                <a:lnTo>
                  <a:pt x="266583" y="239531"/>
                </a:lnTo>
                <a:lnTo>
                  <a:pt x="270858" y="250263"/>
                </a:lnTo>
                <a:lnTo>
                  <a:pt x="272758" y="258208"/>
                </a:lnTo>
                <a:lnTo>
                  <a:pt x="272312" y="262613"/>
                </a:lnTo>
                <a:lnTo>
                  <a:pt x="269277" y="272587"/>
                </a:lnTo>
                <a:lnTo>
                  <a:pt x="262213" y="293463"/>
                </a:lnTo>
                <a:lnTo>
                  <a:pt x="258614" y="299451"/>
                </a:lnTo>
                <a:lnTo>
                  <a:pt x="245401" y="313382"/>
                </a:lnTo>
                <a:lnTo>
                  <a:pt x="238266" y="323726"/>
                </a:lnTo>
                <a:lnTo>
                  <a:pt x="233125" y="328199"/>
                </a:lnTo>
                <a:lnTo>
                  <a:pt x="226840" y="332133"/>
                </a:lnTo>
                <a:lnTo>
                  <a:pt x="200773" y="345292"/>
                </a:lnTo>
                <a:lnTo>
                  <a:pt x="192889" y="348291"/>
                </a:lnTo>
                <a:lnTo>
                  <a:pt x="183824" y="351243"/>
                </a:lnTo>
                <a:lnTo>
                  <a:pt x="173970" y="354164"/>
                </a:lnTo>
                <a:lnTo>
                  <a:pt x="165496" y="356111"/>
                </a:lnTo>
                <a:lnTo>
                  <a:pt x="157942" y="357409"/>
                </a:lnTo>
                <a:lnTo>
                  <a:pt x="151001" y="358274"/>
                </a:lnTo>
                <a:lnTo>
                  <a:pt x="144468" y="358851"/>
                </a:lnTo>
                <a:lnTo>
                  <a:pt x="138208" y="359235"/>
                </a:lnTo>
                <a:lnTo>
                  <a:pt x="132130" y="359492"/>
                </a:lnTo>
                <a:lnTo>
                  <a:pt x="124268" y="358710"/>
                </a:lnTo>
                <a:lnTo>
                  <a:pt x="115216" y="357237"/>
                </a:lnTo>
                <a:lnTo>
                  <a:pt x="105372" y="355302"/>
                </a:lnTo>
                <a:lnTo>
                  <a:pt x="95951" y="353059"/>
                </a:lnTo>
                <a:lnTo>
                  <a:pt x="86814" y="350612"/>
                </a:lnTo>
                <a:lnTo>
                  <a:pt x="77864" y="348028"/>
                </a:lnTo>
                <a:lnTo>
                  <a:pt x="70946" y="346305"/>
                </a:lnTo>
                <a:lnTo>
                  <a:pt x="65381" y="345157"/>
                </a:lnTo>
                <a:lnTo>
                  <a:pt x="55705" y="342928"/>
                </a:lnTo>
                <a:lnTo>
                  <a:pt x="50457" y="341000"/>
                </a:lnTo>
                <a:lnTo>
                  <a:pt x="45054" y="338763"/>
                </a:lnTo>
                <a:lnTo>
                  <a:pt x="36511" y="336276"/>
                </a:lnTo>
                <a:lnTo>
                  <a:pt x="34248" y="3342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49"/>
          <p:cNvSpPr/>
          <p:nvPr/>
        </p:nvSpPr>
        <p:spPr>
          <a:xfrm>
            <a:off x="2223134" y="3952802"/>
            <a:ext cx="231342" cy="374136"/>
          </a:xfrm>
          <a:custGeom>
            <a:avLst/>
            <a:gdLst/>
            <a:ahLst/>
            <a:cxnLst/>
            <a:rect l="0" t="0" r="0" b="0"/>
            <a:pathLst>
              <a:path w="231342" h="374136">
                <a:moveTo>
                  <a:pt x="0" y="41983"/>
                </a:moveTo>
                <a:lnTo>
                  <a:pt x="4551" y="46533"/>
                </a:lnTo>
                <a:lnTo>
                  <a:pt x="5892" y="48827"/>
                </a:lnTo>
                <a:lnTo>
                  <a:pt x="7381" y="53914"/>
                </a:lnTo>
                <a:lnTo>
                  <a:pt x="8043" y="61891"/>
                </a:lnTo>
                <a:lnTo>
                  <a:pt x="8220" y="66685"/>
                </a:lnTo>
                <a:lnTo>
                  <a:pt x="10956" y="77091"/>
                </a:lnTo>
                <a:lnTo>
                  <a:pt x="15347" y="88066"/>
                </a:lnTo>
                <a:lnTo>
                  <a:pt x="20474" y="99294"/>
                </a:lnTo>
                <a:lnTo>
                  <a:pt x="23174" y="105908"/>
                </a:lnTo>
                <a:lnTo>
                  <a:pt x="25927" y="113175"/>
                </a:lnTo>
                <a:lnTo>
                  <a:pt x="28715" y="120876"/>
                </a:lnTo>
                <a:lnTo>
                  <a:pt x="32479" y="127916"/>
                </a:lnTo>
                <a:lnTo>
                  <a:pt x="36892" y="134514"/>
                </a:lnTo>
                <a:lnTo>
                  <a:pt x="41740" y="140818"/>
                </a:lnTo>
                <a:lnTo>
                  <a:pt x="46877" y="146925"/>
                </a:lnTo>
                <a:lnTo>
                  <a:pt x="52206" y="152902"/>
                </a:lnTo>
                <a:lnTo>
                  <a:pt x="57664" y="158791"/>
                </a:lnTo>
                <a:lnTo>
                  <a:pt x="62255" y="162718"/>
                </a:lnTo>
                <a:lnTo>
                  <a:pt x="66269" y="165335"/>
                </a:lnTo>
                <a:lnTo>
                  <a:pt x="69897" y="167080"/>
                </a:lnTo>
                <a:lnTo>
                  <a:pt x="74220" y="168243"/>
                </a:lnTo>
                <a:lnTo>
                  <a:pt x="79008" y="169019"/>
                </a:lnTo>
                <a:lnTo>
                  <a:pt x="84105" y="169536"/>
                </a:lnTo>
                <a:lnTo>
                  <a:pt x="88455" y="169881"/>
                </a:lnTo>
                <a:lnTo>
                  <a:pt x="92308" y="170111"/>
                </a:lnTo>
                <a:lnTo>
                  <a:pt x="99128" y="170366"/>
                </a:lnTo>
                <a:lnTo>
                  <a:pt x="109276" y="170510"/>
                </a:lnTo>
                <a:lnTo>
                  <a:pt x="118735" y="170543"/>
                </a:lnTo>
                <a:lnTo>
                  <a:pt x="122972" y="169599"/>
                </a:lnTo>
                <a:lnTo>
                  <a:pt x="126749" y="168018"/>
                </a:lnTo>
                <a:lnTo>
                  <a:pt x="130219" y="166011"/>
                </a:lnTo>
                <a:lnTo>
                  <a:pt x="135391" y="160863"/>
                </a:lnTo>
                <a:lnTo>
                  <a:pt x="141696" y="153622"/>
                </a:lnTo>
                <a:lnTo>
                  <a:pt x="148756" y="144983"/>
                </a:lnTo>
                <a:lnTo>
                  <a:pt x="154416" y="138272"/>
                </a:lnTo>
                <a:lnTo>
                  <a:pt x="159142" y="132846"/>
                </a:lnTo>
                <a:lnTo>
                  <a:pt x="163245" y="128276"/>
                </a:lnTo>
                <a:lnTo>
                  <a:pt x="170344" y="118118"/>
                </a:lnTo>
                <a:lnTo>
                  <a:pt x="176673" y="107253"/>
                </a:lnTo>
                <a:lnTo>
                  <a:pt x="182662" y="96074"/>
                </a:lnTo>
                <a:lnTo>
                  <a:pt x="185592" y="89474"/>
                </a:lnTo>
                <a:lnTo>
                  <a:pt x="188498" y="82216"/>
                </a:lnTo>
                <a:lnTo>
                  <a:pt x="194267" y="66532"/>
                </a:lnTo>
                <a:lnTo>
                  <a:pt x="200006" y="50036"/>
                </a:lnTo>
                <a:lnTo>
                  <a:pt x="201918" y="43541"/>
                </a:lnTo>
                <a:lnTo>
                  <a:pt x="204042" y="33785"/>
                </a:lnTo>
                <a:lnTo>
                  <a:pt x="205237" y="22938"/>
                </a:lnTo>
                <a:lnTo>
                  <a:pt x="203500" y="18809"/>
                </a:lnTo>
                <a:lnTo>
                  <a:pt x="196490" y="9141"/>
                </a:lnTo>
                <a:lnTo>
                  <a:pt x="189289" y="0"/>
                </a:lnTo>
                <a:lnTo>
                  <a:pt x="189057" y="659"/>
                </a:lnTo>
                <a:lnTo>
                  <a:pt x="188656" y="11129"/>
                </a:lnTo>
                <a:lnTo>
                  <a:pt x="189589" y="13794"/>
                </a:lnTo>
                <a:lnTo>
                  <a:pt x="195452" y="24952"/>
                </a:lnTo>
                <a:lnTo>
                  <a:pt x="197929" y="32534"/>
                </a:lnTo>
                <a:lnTo>
                  <a:pt x="200532" y="41398"/>
                </a:lnTo>
                <a:lnTo>
                  <a:pt x="202269" y="49213"/>
                </a:lnTo>
                <a:lnTo>
                  <a:pt x="203426" y="56328"/>
                </a:lnTo>
                <a:lnTo>
                  <a:pt x="204197" y="62976"/>
                </a:lnTo>
                <a:lnTo>
                  <a:pt x="205664" y="69314"/>
                </a:lnTo>
                <a:lnTo>
                  <a:pt x="207595" y="75443"/>
                </a:lnTo>
                <a:lnTo>
                  <a:pt x="209834" y="81435"/>
                </a:lnTo>
                <a:lnTo>
                  <a:pt x="217537" y="103520"/>
                </a:lnTo>
                <a:lnTo>
                  <a:pt x="219320" y="110630"/>
                </a:lnTo>
                <a:lnTo>
                  <a:pt x="220508" y="117275"/>
                </a:lnTo>
                <a:lnTo>
                  <a:pt x="221301" y="123610"/>
                </a:lnTo>
                <a:lnTo>
                  <a:pt x="222782" y="129738"/>
                </a:lnTo>
                <a:lnTo>
                  <a:pt x="224721" y="135729"/>
                </a:lnTo>
                <a:lnTo>
                  <a:pt x="226967" y="141628"/>
                </a:lnTo>
                <a:lnTo>
                  <a:pt x="228464" y="148418"/>
                </a:lnTo>
                <a:lnTo>
                  <a:pt x="229462" y="155802"/>
                </a:lnTo>
                <a:lnTo>
                  <a:pt x="230127" y="163582"/>
                </a:lnTo>
                <a:lnTo>
                  <a:pt x="230571" y="170674"/>
                </a:lnTo>
                <a:lnTo>
                  <a:pt x="231064" y="183634"/>
                </a:lnTo>
                <a:lnTo>
                  <a:pt x="231341" y="206191"/>
                </a:lnTo>
                <a:lnTo>
                  <a:pt x="230428" y="216225"/>
                </a:lnTo>
                <a:lnTo>
                  <a:pt x="228866" y="227676"/>
                </a:lnTo>
                <a:lnTo>
                  <a:pt x="226872" y="240074"/>
                </a:lnTo>
                <a:lnTo>
                  <a:pt x="223639" y="253101"/>
                </a:lnTo>
                <a:lnTo>
                  <a:pt x="219578" y="266548"/>
                </a:lnTo>
                <a:lnTo>
                  <a:pt x="214965" y="280276"/>
                </a:lnTo>
                <a:lnTo>
                  <a:pt x="211890" y="291332"/>
                </a:lnTo>
                <a:lnTo>
                  <a:pt x="209840" y="300608"/>
                </a:lnTo>
                <a:lnTo>
                  <a:pt x="208474" y="308697"/>
                </a:lnTo>
                <a:lnTo>
                  <a:pt x="204415" y="320225"/>
                </a:lnTo>
                <a:lnTo>
                  <a:pt x="198484" y="329476"/>
                </a:lnTo>
                <a:lnTo>
                  <a:pt x="194235" y="334610"/>
                </a:lnTo>
                <a:lnTo>
                  <a:pt x="189498" y="339937"/>
                </a:lnTo>
                <a:lnTo>
                  <a:pt x="181577" y="345394"/>
                </a:lnTo>
                <a:lnTo>
                  <a:pt x="171534" y="350937"/>
                </a:lnTo>
                <a:lnTo>
                  <a:pt x="160076" y="356538"/>
                </a:lnTo>
                <a:lnTo>
                  <a:pt x="147675" y="361223"/>
                </a:lnTo>
                <a:lnTo>
                  <a:pt x="134645" y="365300"/>
                </a:lnTo>
                <a:lnTo>
                  <a:pt x="121196" y="368970"/>
                </a:lnTo>
                <a:lnTo>
                  <a:pt x="111278" y="371417"/>
                </a:lnTo>
                <a:lnTo>
                  <a:pt x="103713" y="373048"/>
                </a:lnTo>
                <a:lnTo>
                  <a:pt x="97717" y="374135"/>
                </a:lnTo>
                <a:lnTo>
                  <a:pt x="90862" y="373908"/>
                </a:lnTo>
                <a:lnTo>
                  <a:pt x="83435" y="372804"/>
                </a:lnTo>
                <a:lnTo>
                  <a:pt x="75626" y="371115"/>
                </a:lnTo>
                <a:lnTo>
                  <a:pt x="67563" y="369037"/>
                </a:lnTo>
                <a:lnTo>
                  <a:pt x="59329" y="366699"/>
                </a:lnTo>
                <a:lnTo>
                  <a:pt x="25718" y="3591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50"/>
          <p:cNvSpPr/>
          <p:nvPr/>
        </p:nvSpPr>
        <p:spPr>
          <a:xfrm>
            <a:off x="2634614" y="3969067"/>
            <a:ext cx="274322" cy="22085"/>
          </a:xfrm>
          <a:custGeom>
            <a:avLst/>
            <a:gdLst/>
            <a:ahLst/>
            <a:cxnLst/>
            <a:rect l="0" t="0" r="0" b="0"/>
            <a:pathLst>
              <a:path w="274322" h="22085">
                <a:moveTo>
                  <a:pt x="0" y="17145"/>
                </a:moveTo>
                <a:lnTo>
                  <a:pt x="4551" y="17145"/>
                </a:lnTo>
                <a:lnTo>
                  <a:pt x="6844" y="18098"/>
                </a:lnTo>
                <a:lnTo>
                  <a:pt x="9326" y="19685"/>
                </a:lnTo>
                <a:lnTo>
                  <a:pt x="11932" y="21696"/>
                </a:lnTo>
                <a:lnTo>
                  <a:pt x="15575" y="22084"/>
                </a:lnTo>
                <a:lnTo>
                  <a:pt x="19909" y="21390"/>
                </a:lnTo>
                <a:lnTo>
                  <a:pt x="24703" y="19975"/>
                </a:lnTo>
                <a:lnTo>
                  <a:pt x="33613" y="18079"/>
                </a:lnTo>
                <a:lnTo>
                  <a:pt x="58755" y="13433"/>
                </a:lnTo>
                <a:lnTo>
                  <a:pt x="69650" y="11813"/>
                </a:lnTo>
                <a:lnTo>
                  <a:pt x="78818" y="10733"/>
                </a:lnTo>
                <a:lnTo>
                  <a:pt x="86836" y="10013"/>
                </a:lnTo>
                <a:lnTo>
                  <a:pt x="95038" y="9533"/>
                </a:lnTo>
                <a:lnTo>
                  <a:pt x="111772" y="8999"/>
                </a:lnTo>
                <a:lnTo>
                  <a:pt x="124045" y="7904"/>
                </a:lnTo>
                <a:lnTo>
                  <a:pt x="168411" y="2765"/>
                </a:lnTo>
                <a:lnTo>
                  <a:pt x="178949" y="1844"/>
                </a:lnTo>
                <a:lnTo>
                  <a:pt x="187880" y="1229"/>
                </a:lnTo>
                <a:lnTo>
                  <a:pt x="202882" y="546"/>
                </a:lnTo>
                <a:lnTo>
                  <a:pt x="222039" y="162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51"/>
          <p:cNvSpPr/>
          <p:nvPr/>
        </p:nvSpPr>
        <p:spPr>
          <a:xfrm>
            <a:off x="2626042" y="4039545"/>
            <a:ext cx="317184" cy="23821"/>
          </a:xfrm>
          <a:custGeom>
            <a:avLst/>
            <a:gdLst/>
            <a:ahLst/>
            <a:cxnLst/>
            <a:rect l="0" t="0" r="0" b="0"/>
            <a:pathLst>
              <a:path w="317184" h="23821">
                <a:moveTo>
                  <a:pt x="0" y="23820"/>
                </a:moveTo>
                <a:lnTo>
                  <a:pt x="35795" y="23820"/>
                </a:lnTo>
                <a:lnTo>
                  <a:pt x="51486" y="21914"/>
                </a:lnTo>
                <a:lnTo>
                  <a:pt x="122676" y="11084"/>
                </a:lnTo>
                <a:lnTo>
                  <a:pt x="176760" y="4507"/>
                </a:lnTo>
                <a:lnTo>
                  <a:pt x="199755" y="2372"/>
                </a:lnTo>
                <a:lnTo>
                  <a:pt x="219848" y="949"/>
                </a:lnTo>
                <a:lnTo>
                  <a:pt x="238005" y="0"/>
                </a:lnTo>
                <a:lnTo>
                  <a:pt x="252967" y="320"/>
                </a:lnTo>
                <a:lnTo>
                  <a:pt x="265800" y="1485"/>
                </a:lnTo>
                <a:lnTo>
                  <a:pt x="277213" y="3215"/>
                </a:lnTo>
                <a:lnTo>
                  <a:pt x="285773" y="4369"/>
                </a:lnTo>
                <a:lnTo>
                  <a:pt x="292433" y="5137"/>
                </a:lnTo>
                <a:lnTo>
                  <a:pt x="317183" y="66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52"/>
          <p:cNvSpPr/>
          <p:nvPr/>
        </p:nvSpPr>
        <p:spPr>
          <a:xfrm>
            <a:off x="3037684" y="3878485"/>
            <a:ext cx="359884" cy="268398"/>
          </a:xfrm>
          <a:custGeom>
            <a:avLst/>
            <a:gdLst/>
            <a:ahLst/>
            <a:cxnLst/>
            <a:rect l="0" t="0" r="0" b="0"/>
            <a:pathLst>
              <a:path w="359884" h="268398">
                <a:moveTo>
                  <a:pt x="25555" y="30575"/>
                </a:moveTo>
                <a:lnTo>
                  <a:pt x="30106" y="21473"/>
                </a:lnTo>
                <a:lnTo>
                  <a:pt x="33352" y="18792"/>
                </a:lnTo>
                <a:lnTo>
                  <a:pt x="37421" y="17005"/>
                </a:lnTo>
                <a:lnTo>
                  <a:pt x="42038" y="15813"/>
                </a:lnTo>
                <a:lnTo>
                  <a:pt x="49708" y="11949"/>
                </a:lnTo>
                <a:lnTo>
                  <a:pt x="53088" y="9585"/>
                </a:lnTo>
                <a:lnTo>
                  <a:pt x="61922" y="6958"/>
                </a:lnTo>
                <a:lnTo>
                  <a:pt x="66945" y="6258"/>
                </a:lnTo>
                <a:lnTo>
                  <a:pt x="75056" y="5791"/>
                </a:lnTo>
                <a:lnTo>
                  <a:pt x="96768" y="5272"/>
                </a:lnTo>
                <a:lnTo>
                  <a:pt x="108273" y="4181"/>
                </a:lnTo>
                <a:lnTo>
                  <a:pt x="119753" y="2502"/>
                </a:lnTo>
                <a:lnTo>
                  <a:pt x="131216" y="429"/>
                </a:lnTo>
                <a:lnTo>
                  <a:pt x="141716" y="0"/>
                </a:lnTo>
                <a:lnTo>
                  <a:pt x="151573" y="667"/>
                </a:lnTo>
                <a:lnTo>
                  <a:pt x="161002" y="2064"/>
                </a:lnTo>
                <a:lnTo>
                  <a:pt x="169193" y="2995"/>
                </a:lnTo>
                <a:lnTo>
                  <a:pt x="176559" y="3616"/>
                </a:lnTo>
                <a:lnTo>
                  <a:pt x="183375" y="4029"/>
                </a:lnTo>
                <a:lnTo>
                  <a:pt x="189823" y="5258"/>
                </a:lnTo>
                <a:lnTo>
                  <a:pt x="196027" y="7029"/>
                </a:lnTo>
                <a:lnTo>
                  <a:pt x="207048" y="11538"/>
                </a:lnTo>
                <a:lnTo>
                  <a:pt x="215122" y="16716"/>
                </a:lnTo>
                <a:lnTo>
                  <a:pt x="225021" y="24987"/>
                </a:lnTo>
                <a:lnTo>
                  <a:pt x="229018" y="29707"/>
                </a:lnTo>
                <a:lnTo>
                  <a:pt x="233587" y="35711"/>
                </a:lnTo>
                <a:lnTo>
                  <a:pt x="238538" y="42571"/>
                </a:lnTo>
                <a:lnTo>
                  <a:pt x="241839" y="48097"/>
                </a:lnTo>
                <a:lnTo>
                  <a:pt x="244039" y="52734"/>
                </a:lnTo>
                <a:lnTo>
                  <a:pt x="245507" y="56778"/>
                </a:lnTo>
                <a:lnTo>
                  <a:pt x="245532" y="63283"/>
                </a:lnTo>
                <a:lnTo>
                  <a:pt x="244597" y="71430"/>
                </a:lnTo>
                <a:lnTo>
                  <a:pt x="243020" y="80672"/>
                </a:lnTo>
                <a:lnTo>
                  <a:pt x="241017" y="89690"/>
                </a:lnTo>
                <a:lnTo>
                  <a:pt x="238729" y="98560"/>
                </a:lnTo>
                <a:lnTo>
                  <a:pt x="236251" y="107331"/>
                </a:lnTo>
                <a:lnTo>
                  <a:pt x="232694" y="115083"/>
                </a:lnTo>
                <a:lnTo>
                  <a:pt x="228418" y="122156"/>
                </a:lnTo>
                <a:lnTo>
                  <a:pt x="223662" y="128776"/>
                </a:lnTo>
                <a:lnTo>
                  <a:pt x="218587" y="135095"/>
                </a:lnTo>
                <a:lnTo>
                  <a:pt x="213298" y="141212"/>
                </a:lnTo>
                <a:lnTo>
                  <a:pt x="207867" y="147196"/>
                </a:lnTo>
                <a:lnTo>
                  <a:pt x="196627" y="157852"/>
                </a:lnTo>
                <a:lnTo>
                  <a:pt x="163817" y="187473"/>
                </a:lnTo>
                <a:lnTo>
                  <a:pt x="131455" y="215242"/>
                </a:lnTo>
                <a:lnTo>
                  <a:pt x="116158" y="227981"/>
                </a:lnTo>
                <a:lnTo>
                  <a:pt x="104055" y="237426"/>
                </a:lnTo>
                <a:lnTo>
                  <a:pt x="94081" y="244676"/>
                </a:lnTo>
                <a:lnTo>
                  <a:pt x="85526" y="250461"/>
                </a:lnTo>
                <a:lnTo>
                  <a:pt x="77919" y="255271"/>
                </a:lnTo>
                <a:lnTo>
                  <a:pt x="70942" y="259429"/>
                </a:lnTo>
                <a:lnTo>
                  <a:pt x="64385" y="263154"/>
                </a:lnTo>
                <a:lnTo>
                  <a:pt x="58110" y="265638"/>
                </a:lnTo>
                <a:lnTo>
                  <a:pt x="52021" y="267294"/>
                </a:lnTo>
                <a:lnTo>
                  <a:pt x="46057" y="268397"/>
                </a:lnTo>
                <a:lnTo>
                  <a:pt x="40175" y="268180"/>
                </a:lnTo>
                <a:lnTo>
                  <a:pt x="34349" y="267084"/>
                </a:lnTo>
                <a:lnTo>
                  <a:pt x="23749" y="264277"/>
                </a:lnTo>
                <a:lnTo>
                  <a:pt x="15863" y="263030"/>
                </a:lnTo>
                <a:lnTo>
                  <a:pt x="6068" y="262328"/>
                </a:lnTo>
                <a:lnTo>
                  <a:pt x="3991" y="261277"/>
                </a:lnTo>
                <a:lnTo>
                  <a:pt x="2607" y="259624"/>
                </a:lnTo>
                <a:lnTo>
                  <a:pt x="1684" y="257569"/>
                </a:lnTo>
                <a:lnTo>
                  <a:pt x="658" y="252746"/>
                </a:lnTo>
                <a:lnTo>
                  <a:pt x="81" y="244676"/>
                </a:lnTo>
                <a:lnTo>
                  <a:pt x="0" y="241889"/>
                </a:lnTo>
                <a:lnTo>
                  <a:pt x="898" y="239078"/>
                </a:lnTo>
                <a:lnTo>
                  <a:pt x="4437" y="233416"/>
                </a:lnTo>
                <a:lnTo>
                  <a:pt x="9184" y="225184"/>
                </a:lnTo>
                <a:lnTo>
                  <a:pt x="11784" y="220321"/>
                </a:lnTo>
                <a:lnTo>
                  <a:pt x="19752" y="212379"/>
                </a:lnTo>
                <a:lnTo>
                  <a:pt x="29644" y="205674"/>
                </a:lnTo>
                <a:lnTo>
                  <a:pt x="40390" y="199519"/>
                </a:lnTo>
                <a:lnTo>
                  <a:pt x="51516" y="193609"/>
                </a:lnTo>
                <a:lnTo>
                  <a:pt x="74181" y="182053"/>
                </a:lnTo>
                <a:lnTo>
                  <a:pt x="80833" y="179185"/>
                </a:lnTo>
                <a:lnTo>
                  <a:pt x="88124" y="176321"/>
                </a:lnTo>
                <a:lnTo>
                  <a:pt x="95843" y="173459"/>
                </a:lnTo>
                <a:lnTo>
                  <a:pt x="102894" y="171551"/>
                </a:lnTo>
                <a:lnTo>
                  <a:pt x="109499" y="170279"/>
                </a:lnTo>
                <a:lnTo>
                  <a:pt x="115808" y="169431"/>
                </a:lnTo>
                <a:lnTo>
                  <a:pt x="122871" y="168865"/>
                </a:lnTo>
                <a:lnTo>
                  <a:pt x="130438" y="168488"/>
                </a:lnTo>
                <a:lnTo>
                  <a:pt x="146465" y="168070"/>
                </a:lnTo>
                <a:lnTo>
                  <a:pt x="163113" y="167883"/>
                </a:lnTo>
                <a:lnTo>
                  <a:pt x="171553" y="168786"/>
                </a:lnTo>
                <a:lnTo>
                  <a:pt x="180037" y="170341"/>
                </a:lnTo>
                <a:lnTo>
                  <a:pt x="188551" y="172330"/>
                </a:lnTo>
                <a:lnTo>
                  <a:pt x="196131" y="173656"/>
                </a:lnTo>
                <a:lnTo>
                  <a:pt x="203090" y="174539"/>
                </a:lnTo>
                <a:lnTo>
                  <a:pt x="209635" y="175129"/>
                </a:lnTo>
                <a:lnTo>
                  <a:pt x="215902" y="176474"/>
                </a:lnTo>
                <a:lnTo>
                  <a:pt x="221986" y="178323"/>
                </a:lnTo>
                <a:lnTo>
                  <a:pt x="227946" y="180509"/>
                </a:lnTo>
                <a:lnTo>
                  <a:pt x="259089" y="192686"/>
                </a:lnTo>
                <a:lnTo>
                  <a:pt x="267922" y="196751"/>
                </a:lnTo>
                <a:lnTo>
                  <a:pt x="274764" y="200414"/>
                </a:lnTo>
                <a:lnTo>
                  <a:pt x="280277" y="203809"/>
                </a:lnTo>
                <a:lnTo>
                  <a:pt x="287762" y="208929"/>
                </a:lnTo>
                <a:lnTo>
                  <a:pt x="306239" y="222238"/>
                </a:lnTo>
                <a:lnTo>
                  <a:pt x="313643" y="227883"/>
                </a:lnTo>
                <a:lnTo>
                  <a:pt x="319532" y="232598"/>
                </a:lnTo>
                <a:lnTo>
                  <a:pt x="328614" y="240378"/>
                </a:lnTo>
                <a:lnTo>
                  <a:pt x="332369" y="243786"/>
                </a:lnTo>
                <a:lnTo>
                  <a:pt x="359883" y="2620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53"/>
          <p:cNvSpPr/>
          <p:nvPr/>
        </p:nvSpPr>
        <p:spPr>
          <a:xfrm>
            <a:off x="3483292" y="3830186"/>
            <a:ext cx="209656" cy="241752"/>
          </a:xfrm>
          <a:custGeom>
            <a:avLst/>
            <a:gdLst/>
            <a:ahLst/>
            <a:cxnLst/>
            <a:rect l="0" t="0" r="0" b="0"/>
            <a:pathLst>
              <a:path w="209656" h="241752">
                <a:moveTo>
                  <a:pt x="197167" y="1721"/>
                </a:moveTo>
                <a:lnTo>
                  <a:pt x="142558" y="6272"/>
                </a:lnTo>
                <a:lnTo>
                  <a:pt x="117899" y="5708"/>
                </a:lnTo>
                <a:lnTo>
                  <a:pt x="92887" y="3426"/>
                </a:lnTo>
                <a:lnTo>
                  <a:pt x="67639" y="0"/>
                </a:lnTo>
                <a:lnTo>
                  <a:pt x="50808" y="574"/>
                </a:lnTo>
                <a:lnTo>
                  <a:pt x="39587" y="3814"/>
                </a:lnTo>
                <a:lnTo>
                  <a:pt x="32106" y="8831"/>
                </a:lnTo>
                <a:lnTo>
                  <a:pt x="26167" y="21701"/>
                </a:lnTo>
                <a:lnTo>
                  <a:pt x="21254" y="39806"/>
                </a:lnTo>
                <a:lnTo>
                  <a:pt x="17027" y="61401"/>
                </a:lnTo>
                <a:lnTo>
                  <a:pt x="15161" y="81513"/>
                </a:lnTo>
                <a:lnTo>
                  <a:pt x="14870" y="100636"/>
                </a:lnTo>
                <a:lnTo>
                  <a:pt x="15629" y="119099"/>
                </a:lnTo>
                <a:lnTo>
                  <a:pt x="21849" y="128551"/>
                </a:lnTo>
                <a:lnTo>
                  <a:pt x="31711" y="131994"/>
                </a:lnTo>
                <a:lnTo>
                  <a:pt x="44000" y="131432"/>
                </a:lnTo>
                <a:lnTo>
                  <a:pt x="65529" y="129153"/>
                </a:lnTo>
                <a:lnTo>
                  <a:pt x="125009" y="121540"/>
                </a:lnTo>
                <a:lnTo>
                  <a:pt x="152872" y="126368"/>
                </a:lnTo>
                <a:lnTo>
                  <a:pt x="178114" y="137207"/>
                </a:lnTo>
                <a:lnTo>
                  <a:pt x="201610" y="152052"/>
                </a:lnTo>
                <a:lnTo>
                  <a:pt x="209655" y="170522"/>
                </a:lnTo>
                <a:lnTo>
                  <a:pt x="207397" y="191408"/>
                </a:lnTo>
                <a:lnTo>
                  <a:pt x="198272" y="213903"/>
                </a:lnTo>
                <a:lnTo>
                  <a:pt x="176949" y="228901"/>
                </a:lnTo>
                <a:lnTo>
                  <a:pt x="147494" y="238900"/>
                </a:lnTo>
                <a:lnTo>
                  <a:pt x="0" y="2417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54"/>
          <p:cNvSpPr/>
          <p:nvPr/>
        </p:nvSpPr>
        <p:spPr>
          <a:xfrm>
            <a:off x="3551872" y="4046220"/>
            <a:ext cx="162879" cy="50947"/>
          </a:xfrm>
          <a:custGeom>
            <a:avLst/>
            <a:gdLst/>
            <a:ahLst/>
            <a:cxnLst/>
            <a:rect l="0" t="0" r="0" b="0"/>
            <a:pathLst>
              <a:path w="162879" h="50947">
                <a:moveTo>
                  <a:pt x="0" y="25717"/>
                </a:moveTo>
                <a:lnTo>
                  <a:pt x="13653" y="30268"/>
                </a:lnTo>
                <a:lnTo>
                  <a:pt x="18627" y="32561"/>
                </a:lnTo>
                <a:lnTo>
                  <a:pt x="22895" y="35042"/>
                </a:lnTo>
                <a:lnTo>
                  <a:pt x="26694" y="37649"/>
                </a:lnTo>
                <a:lnTo>
                  <a:pt x="32083" y="40339"/>
                </a:lnTo>
                <a:lnTo>
                  <a:pt x="38534" y="43085"/>
                </a:lnTo>
                <a:lnTo>
                  <a:pt x="45692" y="45868"/>
                </a:lnTo>
                <a:lnTo>
                  <a:pt x="52369" y="47724"/>
                </a:lnTo>
                <a:lnTo>
                  <a:pt x="58725" y="48961"/>
                </a:lnTo>
                <a:lnTo>
                  <a:pt x="73512" y="50946"/>
                </a:lnTo>
                <a:lnTo>
                  <a:pt x="76631" y="50156"/>
                </a:lnTo>
                <a:lnTo>
                  <a:pt x="80615" y="48678"/>
                </a:lnTo>
                <a:lnTo>
                  <a:pt x="85176" y="46739"/>
                </a:lnTo>
                <a:lnTo>
                  <a:pt x="89169" y="45447"/>
                </a:lnTo>
                <a:lnTo>
                  <a:pt x="92783" y="44585"/>
                </a:lnTo>
                <a:lnTo>
                  <a:pt x="100877" y="43202"/>
                </a:lnTo>
                <a:lnTo>
                  <a:pt x="102494" y="42137"/>
                </a:lnTo>
                <a:lnTo>
                  <a:pt x="104524" y="40473"/>
                </a:lnTo>
                <a:lnTo>
                  <a:pt x="106830" y="38412"/>
                </a:lnTo>
                <a:lnTo>
                  <a:pt x="109320" y="37038"/>
                </a:lnTo>
                <a:lnTo>
                  <a:pt x="111933" y="36122"/>
                </a:lnTo>
                <a:lnTo>
                  <a:pt x="114627" y="35511"/>
                </a:lnTo>
                <a:lnTo>
                  <a:pt x="118328" y="34151"/>
                </a:lnTo>
                <a:lnTo>
                  <a:pt x="122700" y="32293"/>
                </a:lnTo>
                <a:lnTo>
                  <a:pt x="134304" y="27016"/>
                </a:lnTo>
                <a:lnTo>
                  <a:pt x="145415" y="21551"/>
                </a:lnTo>
                <a:lnTo>
                  <a:pt x="149331" y="19130"/>
                </a:lnTo>
                <a:lnTo>
                  <a:pt x="152894" y="16563"/>
                </a:lnTo>
                <a:lnTo>
                  <a:pt x="159920" y="10940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55"/>
          <p:cNvSpPr/>
          <p:nvPr/>
        </p:nvSpPr>
        <p:spPr>
          <a:xfrm>
            <a:off x="1948814" y="4200525"/>
            <a:ext cx="685801" cy="51436"/>
          </a:xfrm>
          <a:custGeom>
            <a:avLst/>
            <a:gdLst/>
            <a:ahLst/>
            <a:cxnLst/>
            <a:rect l="0" t="0" r="0" b="0"/>
            <a:pathLst>
              <a:path w="685801" h="51436">
                <a:moveTo>
                  <a:pt x="0" y="51435"/>
                </a:moveTo>
                <a:lnTo>
                  <a:pt x="0" y="46884"/>
                </a:lnTo>
                <a:lnTo>
                  <a:pt x="1906" y="45543"/>
                </a:lnTo>
                <a:lnTo>
                  <a:pt x="9102" y="44054"/>
                </a:lnTo>
                <a:lnTo>
                  <a:pt x="28415" y="43215"/>
                </a:lnTo>
                <a:lnTo>
                  <a:pt x="35136" y="42145"/>
                </a:lnTo>
                <a:lnTo>
                  <a:pt x="41522" y="40479"/>
                </a:lnTo>
                <a:lnTo>
                  <a:pt x="47684" y="38416"/>
                </a:lnTo>
                <a:lnTo>
                  <a:pt x="58459" y="37040"/>
                </a:lnTo>
                <a:lnTo>
                  <a:pt x="72311" y="36124"/>
                </a:lnTo>
                <a:lnTo>
                  <a:pt x="88212" y="35512"/>
                </a:lnTo>
                <a:lnTo>
                  <a:pt x="101671" y="34152"/>
                </a:lnTo>
                <a:lnTo>
                  <a:pt x="113501" y="32293"/>
                </a:lnTo>
                <a:lnTo>
                  <a:pt x="124245" y="30101"/>
                </a:lnTo>
                <a:lnTo>
                  <a:pt x="134265" y="28640"/>
                </a:lnTo>
                <a:lnTo>
                  <a:pt x="143803" y="27666"/>
                </a:lnTo>
                <a:lnTo>
                  <a:pt x="153019" y="27016"/>
                </a:lnTo>
                <a:lnTo>
                  <a:pt x="162020" y="25630"/>
                </a:lnTo>
                <a:lnTo>
                  <a:pt x="170879" y="23755"/>
                </a:lnTo>
                <a:lnTo>
                  <a:pt x="179642" y="21551"/>
                </a:lnTo>
                <a:lnTo>
                  <a:pt x="189294" y="20082"/>
                </a:lnTo>
                <a:lnTo>
                  <a:pt x="199539" y="19103"/>
                </a:lnTo>
                <a:lnTo>
                  <a:pt x="210178" y="18450"/>
                </a:lnTo>
                <a:lnTo>
                  <a:pt x="221082" y="17062"/>
                </a:lnTo>
                <a:lnTo>
                  <a:pt x="232160" y="15185"/>
                </a:lnTo>
                <a:lnTo>
                  <a:pt x="243356" y="12980"/>
                </a:lnTo>
                <a:lnTo>
                  <a:pt x="254630" y="11511"/>
                </a:lnTo>
                <a:lnTo>
                  <a:pt x="265956" y="10531"/>
                </a:lnTo>
                <a:lnTo>
                  <a:pt x="277317" y="9878"/>
                </a:lnTo>
                <a:lnTo>
                  <a:pt x="300100" y="9152"/>
                </a:lnTo>
                <a:lnTo>
                  <a:pt x="345770" y="8687"/>
                </a:lnTo>
                <a:lnTo>
                  <a:pt x="357196" y="7696"/>
                </a:lnTo>
                <a:lnTo>
                  <a:pt x="368624" y="6083"/>
                </a:lnTo>
                <a:lnTo>
                  <a:pt x="380052" y="4055"/>
                </a:lnTo>
                <a:lnTo>
                  <a:pt x="391480" y="2703"/>
                </a:lnTo>
                <a:lnTo>
                  <a:pt x="402910" y="1802"/>
                </a:lnTo>
                <a:lnTo>
                  <a:pt x="414339" y="1201"/>
                </a:lnTo>
                <a:lnTo>
                  <a:pt x="437198" y="534"/>
                </a:lnTo>
                <a:lnTo>
                  <a:pt x="505778" y="47"/>
                </a:lnTo>
                <a:lnTo>
                  <a:pt x="6858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56"/>
          <p:cNvSpPr/>
          <p:nvPr/>
        </p:nvSpPr>
        <p:spPr>
          <a:xfrm>
            <a:off x="2120264" y="4296150"/>
            <a:ext cx="317184" cy="305939"/>
          </a:xfrm>
          <a:custGeom>
            <a:avLst/>
            <a:gdLst/>
            <a:ahLst/>
            <a:cxnLst/>
            <a:rect l="0" t="0" r="0" b="0"/>
            <a:pathLst>
              <a:path w="317184" h="305939">
                <a:moveTo>
                  <a:pt x="317183" y="24390"/>
                </a:moveTo>
                <a:lnTo>
                  <a:pt x="312632" y="19839"/>
                </a:lnTo>
                <a:lnTo>
                  <a:pt x="305318" y="15065"/>
                </a:lnTo>
                <a:lnTo>
                  <a:pt x="296670" y="10720"/>
                </a:lnTo>
                <a:lnTo>
                  <a:pt x="289651" y="8789"/>
                </a:lnTo>
                <a:lnTo>
                  <a:pt x="284541" y="7322"/>
                </a:lnTo>
                <a:lnTo>
                  <a:pt x="271243" y="3151"/>
                </a:lnTo>
                <a:lnTo>
                  <a:pt x="264649" y="1658"/>
                </a:lnTo>
                <a:lnTo>
                  <a:pt x="258348" y="663"/>
                </a:lnTo>
                <a:lnTo>
                  <a:pt x="252242" y="0"/>
                </a:lnTo>
                <a:lnTo>
                  <a:pt x="246266" y="510"/>
                </a:lnTo>
                <a:lnTo>
                  <a:pt x="240378" y="1802"/>
                </a:lnTo>
                <a:lnTo>
                  <a:pt x="234547" y="3616"/>
                </a:lnTo>
                <a:lnTo>
                  <a:pt x="225897" y="4826"/>
                </a:lnTo>
                <a:lnTo>
                  <a:pt x="215369" y="5632"/>
                </a:lnTo>
                <a:lnTo>
                  <a:pt x="203586" y="6169"/>
                </a:lnTo>
                <a:lnTo>
                  <a:pt x="193827" y="7481"/>
                </a:lnTo>
                <a:lnTo>
                  <a:pt x="185416" y="9307"/>
                </a:lnTo>
                <a:lnTo>
                  <a:pt x="177903" y="11477"/>
                </a:lnTo>
                <a:lnTo>
                  <a:pt x="170037" y="12924"/>
                </a:lnTo>
                <a:lnTo>
                  <a:pt x="161936" y="13888"/>
                </a:lnTo>
                <a:lnTo>
                  <a:pt x="153677" y="14531"/>
                </a:lnTo>
                <a:lnTo>
                  <a:pt x="144362" y="14960"/>
                </a:lnTo>
                <a:lnTo>
                  <a:pt x="123851" y="15436"/>
                </a:lnTo>
                <a:lnTo>
                  <a:pt x="112095" y="14610"/>
                </a:lnTo>
                <a:lnTo>
                  <a:pt x="99495" y="13108"/>
                </a:lnTo>
                <a:lnTo>
                  <a:pt x="86333" y="11154"/>
                </a:lnTo>
                <a:lnTo>
                  <a:pt x="76605" y="9851"/>
                </a:lnTo>
                <a:lnTo>
                  <a:pt x="69168" y="8982"/>
                </a:lnTo>
                <a:lnTo>
                  <a:pt x="63257" y="8403"/>
                </a:lnTo>
                <a:lnTo>
                  <a:pt x="59316" y="8969"/>
                </a:lnTo>
                <a:lnTo>
                  <a:pt x="56690" y="10299"/>
                </a:lnTo>
                <a:lnTo>
                  <a:pt x="54938" y="12138"/>
                </a:lnTo>
                <a:lnTo>
                  <a:pt x="54723" y="14317"/>
                </a:lnTo>
                <a:lnTo>
                  <a:pt x="55532" y="16722"/>
                </a:lnTo>
                <a:lnTo>
                  <a:pt x="57024" y="19278"/>
                </a:lnTo>
                <a:lnTo>
                  <a:pt x="58019" y="23839"/>
                </a:lnTo>
                <a:lnTo>
                  <a:pt x="58682" y="29738"/>
                </a:lnTo>
                <a:lnTo>
                  <a:pt x="59124" y="36528"/>
                </a:lnTo>
                <a:lnTo>
                  <a:pt x="59615" y="49152"/>
                </a:lnTo>
                <a:lnTo>
                  <a:pt x="59892" y="66969"/>
                </a:lnTo>
                <a:lnTo>
                  <a:pt x="60001" y="107240"/>
                </a:lnTo>
                <a:lnTo>
                  <a:pt x="59051" y="112009"/>
                </a:lnTo>
                <a:lnTo>
                  <a:pt x="55455" y="119847"/>
                </a:lnTo>
                <a:lnTo>
                  <a:pt x="53222" y="129045"/>
                </a:lnTo>
                <a:lnTo>
                  <a:pt x="52626" y="134165"/>
                </a:lnTo>
                <a:lnTo>
                  <a:pt x="52229" y="139483"/>
                </a:lnTo>
                <a:lnTo>
                  <a:pt x="51965" y="144933"/>
                </a:lnTo>
                <a:lnTo>
                  <a:pt x="51788" y="150472"/>
                </a:lnTo>
                <a:lnTo>
                  <a:pt x="49766" y="155118"/>
                </a:lnTo>
                <a:lnTo>
                  <a:pt x="46512" y="159166"/>
                </a:lnTo>
                <a:lnTo>
                  <a:pt x="42438" y="162818"/>
                </a:lnTo>
                <a:lnTo>
                  <a:pt x="41627" y="164301"/>
                </a:lnTo>
                <a:lnTo>
                  <a:pt x="42992" y="164336"/>
                </a:lnTo>
                <a:lnTo>
                  <a:pt x="48635" y="162788"/>
                </a:lnTo>
                <a:lnTo>
                  <a:pt x="58120" y="160964"/>
                </a:lnTo>
                <a:lnTo>
                  <a:pt x="67424" y="157162"/>
                </a:lnTo>
                <a:lnTo>
                  <a:pt x="75369" y="154837"/>
                </a:lnTo>
                <a:lnTo>
                  <a:pt x="83980" y="152851"/>
                </a:lnTo>
                <a:lnTo>
                  <a:pt x="97332" y="148794"/>
                </a:lnTo>
                <a:lnTo>
                  <a:pt x="103941" y="147331"/>
                </a:lnTo>
                <a:lnTo>
                  <a:pt x="110251" y="146355"/>
                </a:lnTo>
                <a:lnTo>
                  <a:pt x="116364" y="145705"/>
                </a:lnTo>
                <a:lnTo>
                  <a:pt x="123296" y="145271"/>
                </a:lnTo>
                <a:lnTo>
                  <a:pt x="138618" y="144790"/>
                </a:lnTo>
                <a:lnTo>
                  <a:pt x="163310" y="144519"/>
                </a:lnTo>
                <a:lnTo>
                  <a:pt x="171738" y="145433"/>
                </a:lnTo>
                <a:lnTo>
                  <a:pt x="180215" y="146996"/>
                </a:lnTo>
                <a:lnTo>
                  <a:pt x="188724" y="148989"/>
                </a:lnTo>
                <a:lnTo>
                  <a:pt x="197253" y="150318"/>
                </a:lnTo>
                <a:lnTo>
                  <a:pt x="205797" y="151205"/>
                </a:lnTo>
                <a:lnTo>
                  <a:pt x="214351" y="151796"/>
                </a:lnTo>
                <a:lnTo>
                  <a:pt x="221958" y="153142"/>
                </a:lnTo>
                <a:lnTo>
                  <a:pt x="228935" y="154992"/>
                </a:lnTo>
                <a:lnTo>
                  <a:pt x="235491" y="157178"/>
                </a:lnTo>
                <a:lnTo>
                  <a:pt x="243672" y="161493"/>
                </a:lnTo>
                <a:lnTo>
                  <a:pt x="252935" y="167227"/>
                </a:lnTo>
                <a:lnTo>
                  <a:pt x="262921" y="173906"/>
                </a:lnTo>
                <a:lnTo>
                  <a:pt x="270531" y="179312"/>
                </a:lnTo>
                <a:lnTo>
                  <a:pt x="276557" y="183869"/>
                </a:lnTo>
                <a:lnTo>
                  <a:pt x="281526" y="187860"/>
                </a:lnTo>
                <a:lnTo>
                  <a:pt x="284839" y="192424"/>
                </a:lnTo>
                <a:lnTo>
                  <a:pt x="287048" y="197373"/>
                </a:lnTo>
                <a:lnTo>
                  <a:pt x="288520" y="202577"/>
                </a:lnTo>
                <a:lnTo>
                  <a:pt x="290157" y="210899"/>
                </a:lnTo>
                <a:lnTo>
                  <a:pt x="290884" y="218725"/>
                </a:lnTo>
                <a:lnTo>
                  <a:pt x="291078" y="223479"/>
                </a:lnTo>
                <a:lnTo>
                  <a:pt x="291207" y="228554"/>
                </a:lnTo>
                <a:lnTo>
                  <a:pt x="290341" y="233841"/>
                </a:lnTo>
                <a:lnTo>
                  <a:pt x="288811" y="239272"/>
                </a:lnTo>
                <a:lnTo>
                  <a:pt x="286838" y="244797"/>
                </a:lnTo>
                <a:lnTo>
                  <a:pt x="284571" y="250385"/>
                </a:lnTo>
                <a:lnTo>
                  <a:pt x="282106" y="256016"/>
                </a:lnTo>
                <a:lnTo>
                  <a:pt x="279511" y="261675"/>
                </a:lnTo>
                <a:lnTo>
                  <a:pt x="274087" y="270502"/>
                </a:lnTo>
                <a:lnTo>
                  <a:pt x="271308" y="274190"/>
                </a:lnTo>
                <a:lnTo>
                  <a:pt x="266597" y="277601"/>
                </a:lnTo>
                <a:lnTo>
                  <a:pt x="260599" y="280827"/>
                </a:lnTo>
                <a:lnTo>
                  <a:pt x="247267" y="286952"/>
                </a:lnTo>
                <a:lnTo>
                  <a:pt x="234992" y="292849"/>
                </a:lnTo>
                <a:lnTo>
                  <a:pt x="228099" y="294803"/>
                </a:lnTo>
                <a:lnTo>
                  <a:pt x="220646" y="296105"/>
                </a:lnTo>
                <a:lnTo>
                  <a:pt x="212820" y="296973"/>
                </a:lnTo>
                <a:lnTo>
                  <a:pt x="205698" y="298504"/>
                </a:lnTo>
                <a:lnTo>
                  <a:pt x="199045" y="300477"/>
                </a:lnTo>
                <a:lnTo>
                  <a:pt x="192704" y="302746"/>
                </a:lnTo>
                <a:lnTo>
                  <a:pt x="184667" y="304258"/>
                </a:lnTo>
                <a:lnTo>
                  <a:pt x="175499" y="305266"/>
                </a:lnTo>
                <a:lnTo>
                  <a:pt x="165577" y="305938"/>
                </a:lnTo>
                <a:lnTo>
                  <a:pt x="156105" y="305433"/>
                </a:lnTo>
                <a:lnTo>
                  <a:pt x="146933" y="304145"/>
                </a:lnTo>
                <a:lnTo>
                  <a:pt x="137960" y="302333"/>
                </a:lnTo>
                <a:lnTo>
                  <a:pt x="129121" y="301125"/>
                </a:lnTo>
                <a:lnTo>
                  <a:pt x="120371" y="300320"/>
                </a:lnTo>
                <a:lnTo>
                  <a:pt x="111680" y="299783"/>
                </a:lnTo>
                <a:lnTo>
                  <a:pt x="101123" y="297520"/>
                </a:lnTo>
                <a:lnTo>
                  <a:pt x="89323" y="294107"/>
                </a:lnTo>
                <a:lnTo>
                  <a:pt x="0" y="2644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57"/>
          <p:cNvSpPr/>
          <p:nvPr/>
        </p:nvSpPr>
        <p:spPr>
          <a:xfrm>
            <a:off x="3131819" y="4226246"/>
            <a:ext cx="625794" cy="34287"/>
          </a:xfrm>
          <a:custGeom>
            <a:avLst/>
            <a:gdLst/>
            <a:ahLst/>
            <a:cxnLst/>
            <a:rect l="0" t="0" r="0" b="0"/>
            <a:pathLst>
              <a:path w="625794" h="34287">
                <a:moveTo>
                  <a:pt x="0" y="34286"/>
                </a:moveTo>
                <a:lnTo>
                  <a:pt x="13653" y="34286"/>
                </a:lnTo>
                <a:lnTo>
                  <a:pt x="22437" y="33333"/>
                </a:lnTo>
                <a:lnTo>
                  <a:pt x="33056" y="31746"/>
                </a:lnTo>
                <a:lnTo>
                  <a:pt x="44897" y="29735"/>
                </a:lnTo>
                <a:lnTo>
                  <a:pt x="56602" y="28395"/>
                </a:lnTo>
                <a:lnTo>
                  <a:pt x="68215" y="27501"/>
                </a:lnTo>
                <a:lnTo>
                  <a:pt x="90325" y="26508"/>
                </a:lnTo>
                <a:lnTo>
                  <a:pt x="109678" y="26067"/>
                </a:lnTo>
                <a:lnTo>
                  <a:pt x="119791" y="24996"/>
                </a:lnTo>
                <a:lnTo>
                  <a:pt x="130343" y="23331"/>
                </a:lnTo>
                <a:lnTo>
                  <a:pt x="220633" y="5572"/>
                </a:lnTo>
                <a:lnTo>
                  <a:pt x="234719" y="3713"/>
                </a:lnTo>
                <a:lnTo>
                  <a:pt x="248871" y="2474"/>
                </a:lnTo>
                <a:lnTo>
                  <a:pt x="263069" y="1648"/>
                </a:lnTo>
                <a:lnTo>
                  <a:pt x="289005" y="730"/>
                </a:lnTo>
                <a:lnTo>
                  <a:pt x="327567" y="214"/>
                </a:lnTo>
                <a:lnTo>
                  <a:pt x="477764" y="0"/>
                </a:lnTo>
                <a:lnTo>
                  <a:pt x="493769" y="951"/>
                </a:lnTo>
                <a:lnTo>
                  <a:pt x="508250" y="2538"/>
                </a:lnTo>
                <a:lnTo>
                  <a:pt x="521713" y="4548"/>
                </a:lnTo>
                <a:lnTo>
                  <a:pt x="533546" y="6840"/>
                </a:lnTo>
                <a:lnTo>
                  <a:pt x="544293" y="9322"/>
                </a:lnTo>
                <a:lnTo>
                  <a:pt x="554315" y="11928"/>
                </a:lnTo>
                <a:lnTo>
                  <a:pt x="562901" y="13666"/>
                </a:lnTo>
                <a:lnTo>
                  <a:pt x="570530" y="14824"/>
                </a:lnTo>
                <a:lnTo>
                  <a:pt x="577521" y="15597"/>
                </a:lnTo>
                <a:lnTo>
                  <a:pt x="584087" y="17064"/>
                </a:lnTo>
                <a:lnTo>
                  <a:pt x="590368" y="18995"/>
                </a:lnTo>
                <a:lnTo>
                  <a:pt x="596461" y="21234"/>
                </a:lnTo>
                <a:lnTo>
                  <a:pt x="601476" y="22727"/>
                </a:lnTo>
                <a:lnTo>
                  <a:pt x="605772" y="23723"/>
                </a:lnTo>
                <a:lnTo>
                  <a:pt x="609588" y="24386"/>
                </a:lnTo>
                <a:lnTo>
                  <a:pt x="616368" y="25123"/>
                </a:lnTo>
                <a:lnTo>
                  <a:pt x="625793" y="257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58"/>
          <p:cNvSpPr/>
          <p:nvPr/>
        </p:nvSpPr>
        <p:spPr>
          <a:xfrm>
            <a:off x="3226117" y="4286250"/>
            <a:ext cx="308611" cy="231458"/>
          </a:xfrm>
          <a:custGeom>
            <a:avLst/>
            <a:gdLst/>
            <a:ahLst/>
            <a:cxnLst/>
            <a:rect l="0" t="0" r="0" b="0"/>
            <a:pathLst>
              <a:path w="308611" h="231458">
                <a:moveTo>
                  <a:pt x="308610" y="0"/>
                </a:moveTo>
                <a:lnTo>
                  <a:pt x="290407" y="4550"/>
                </a:lnTo>
                <a:lnTo>
                  <a:pt x="282187" y="6843"/>
                </a:lnTo>
                <a:lnTo>
                  <a:pt x="265434" y="11931"/>
                </a:lnTo>
                <a:lnTo>
                  <a:pt x="257918" y="14621"/>
                </a:lnTo>
                <a:lnTo>
                  <a:pt x="251003" y="17368"/>
                </a:lnTo>
                <a:lnTo>
                  <a:pt x="244488" y="20151"/>
                </a:lnTo>
                <a:lnTo>
                  <a:pt x="237287" y="22006"/>
                </a:lnTo>
                <a:lnTo>
                  <a:pt x="229629" y="23243"/>
                </a:lnTo>
                <a:lnTo>
                  <a:pt x="221666" y="24068"/>
                </a:lnTo>
                <a:lnTo>
                  <a:pt x="212547" y="26523"/>
                </a:lnTo>
                <a:lnTo>
                  <a:pt x="202658" y="30064"/>
                </a:lnTo>
                <a:lnTo>
                  <a:pt x="192255" y="34330"/>
                </a:lnTo>
                <a:lnTo>
                  <a:pt x="182463" y="38127"/>
                </a:lnTo>
                <a:lnTo>
                  <a:pt x="163962" y="44885"/>
                </a:lnTo>
                <a:lnTo>
                  <a:pt x="155981" y="47068"/>
                </a:lnTo>
                <a:lnTo>
                  <a:pt x="148754" y="48524"/>
                </a:lnTo>
                <a:lnTo>
                  <a:pt x="142032" y="49494"/>
                </a:lnTo>
                <a:lnTo>
                  <a:pt x="134693" y="50141"/>
                </a:lnTo>
                <a:lnTo>
                  <a:pt x="126943" y="50572"/>
                </a:lnTo>
                <a:lnTo>
                  <a:pt x="107463" y="51179"/>
                </a:lnTo>
                <a:lnTo>
                  <a:pt x="103074" y="51264"/>
                </a:lnTo>
                <a:lnTo>
                  <a:pt x="98244" y="50369"/>
                </a:lnTo>
                <a:lnTo>
                  <a:pt x="93118" y="48819"/>
                </a:lnTo>
                <a:lnTo>
                  <a:pt x="87797" y="46833"/>
                </a:lnTo>
                <a:lnTo>
                  <a:pt x="79343" y="44627"/>
                </a:lnTo>
                <a:lnTo>
                  <a:pt x="75755" y="44039"/>
                </a:lnTo>
                <a:lnTo>
                  <a:pt x="69229" y="40845"/>
                </a:lnTo>
                <a:lnTo>
                  <a:pt x="66155" y="38660"/>
                </a:lnTo>
                <a:lnTo>
                  <a:pt x="64106" y="38156"/>
                </a:lnTo>
                <a:lnTo>
                  <a:pt x="62740" y="38772"/>
                </a:lnTo>
                <a:lnTo>
                  <a:pt x="60547" y="42054"/>
                </a:lnTo>
                <a:lnTo>
                  <a:pt x="62787" y="45043"/>
                </a:lnTo>
                <a:lnTo>
                  <a:pt x="67436" y="50172"/>
                </a:lnTo>
                <a:lnTo>
                  <a:pt x="68072" y="53413"/>
                </a:lnTo>
                <a:lnTo>
                  <a:pt x="68241" y="55612"/>
                </a:lnTo>
                <a:lnTo>
                  <a:pt x="69307" y="58029"/>
                </a:lnTo>
                <a:lnTo>
                  <a:pt x="73030" y="63255"/>
                </a:lnTo>
                <a:lnTo>
                  <a:pt x="74404" y="66935"/>
                </a:lnTo>
                <a:lnTo>
                  <a:pt x="75321" y="71294"/>
                </a:lnTo>
                <a:lnTo>
                  <a:pt x="75931" y="76104"/>
                </a:lnTo>
                <a:lnTo>
                  <a:pt x="75386" y="80263"/>
                </a:lnTo>
                <a:lnTo>
                  <a:pt x="74069" y="83989"/>
                </a:lnTo>
                <a:lnTo>
                  <a:pt x="72240" y="87425"/>
                </a:lnTo>
                <a:lnTo>
                  <a:pt x="70067" y="92573"/>
                </a:lnTo>
                <a:lnTo>
                  <a:pt x="67667" y="98863"/>
                </a:lnTo>
                <a:lnTo>
                  <a:pt x="61520" y="115837"/>
                </a:lnTo>
                <a:lnTo>
                  <a:pt x="60680" y="120698"/>
                </a:lnTo>
                <a:lnTo>
                  <a:pt x="60456" y="123328"/>
                </a:lnTo>
                <a:lnTo>
                  <a:pt x="59354" y="126033"/>
                </a:lnTo>
                <a:lnTo>
                  <a:pt x="55589" y="131579"/>
                </a:lnTo>
                <a:lnTo>
                  <a:pt x="54205" y="132487"/>
                </a:lnTo>
                <a:lnTo>
                  <a:pt x="53282" y="132140"/>
                </a:lnTo>
                <a:lnTo>
                  <a:pt x="52666" y="130955"/>
                </a:lnTo>
                <a:lnTo>
                  <a:pt x="53208" y="130166"/>
                </a:lnTo>
                <a:lnTo>
                  <a:pt x="54522" y="129640"/>
                </a:lnTo>
                <a:lnTo>
                  <a:pt x="56351" y="129289"/>
                </a:lnTo>
                <a:lnTo>
                  <a:pt x="57570" y="128103"/>
                </a:lnTo>
                <a:lnTo>
                  <a:pt x="58382" y="126359"/>
                </a:lnTo>
                <a:lnTo>
                  <a:pt x="58924" y="124244"/>
                </a:lnTo>
                <a:lnTo>
                  <a:pt x="62143" y="120929"/>
                </a:lnTo>
                <a:lnTo>
                  <a:pt x="67146" y="116814"/>
                </a:lnTo>
                <a:lnTo>
                  <a:pt x="73339" y="112166"/>
                </a:lnTo>
                <a:lnTo>
                  <a:pt x="79373" y="108115"/>
                </a:lnTo>
                <a:lnTo>
                  <a:pt x="85300" y="104461"/>
                </a:lnTo>
                <a:lnTo>
                  <a:pt x="91157" y="101073"/>
                </a:lnTo>
                <a:lnTo>
                  <a:pt x="102744" y="94769"/>
                </a:lnTo>
                <a:lnTo>
                  <a:pt x="125705" y="82960"/>
                </a:lnTo>
                <a:lnTo>
                  <a:pt x="131429" y="81024"/>
                </a:lnTo>
                <a:lnTo>
                  <a:pt x="137149" y="79734"/>
                </a:lnTo>
                <a:lnTo>
                  <a:pt x="142868" y="78873"/>
                </a:lnTo>
                <a:lnTo>
                  <a:pt x="148585" y="77347"/>
                </a:lnTo>
                <a:lnTo>
                  <a:pt x="154302" y="75377"/>
                </a:lnTo>
                <a:lnTo>
                  <a:pt x="160018" y="73111"/>
                </a:lnTo>
                <a:lnTo>
                  <a:pt x="165734" y="72553"/>
                </a:lnTo>
                <a:lnTo>
                  <a:pt x="171449" y="73134"/>
                </a:lnTo>
                <a:lnTo>
                  <a:pt x="177164" y="74473"/>
                </a:lnTo>
                <a:lnTo>
                  <a:pt x="184784" y="75366"/>
                </a:lnTo>
                <a:lnTo>
                  <a:pt x="193675" y="75962"/>
                </a:lnTo>
                <a:lnTo>
                  <a:pt x="203412" y="76358"/>
                </a:lnTo>
                <a:lnTo>
                  <a:pt x="210855" y="77575"/>
                </a:lnTo>
                <a:lnTo>
                  <a:pt x="216770" y="79339"/>
                </a:lnTo>
                <a:lnTo>
                  <a:pt x="225882" y="83839"/>
                </a:lnTo>
                <a:lnTo>
                  <a:pt x="233107" y="89014"/>
                </a:lnTo>
                <a:lnTo>
                  <a:pt x="239493" y="91949"/>
                </a:lnTo>
                <a:lnTo>
                  <a:pt x="242530" y="92732"/>
                </a:lnTo>
                <a:lnTo>
                  <a:pt x="248443" y="96141"/>
                </a:lnTo>
                <a:lnTo>
                  <a:pt x="254247" y="100832"/>
                </a:lnTo>
                <a:lnTo>
                  <a:pt x="260001" y="106091"/>
                </a:lnTo>
                <a:lnTo>
                  <a:pt x="261916" y="110733"/>
                </a:lnTo>
                <a:lnTo>
                  <a:pt x="263194" y="116684"/>
                </a:lnTo>
                <a:lnTo>
                  <a:pt x="264045" y="123509"/>
                </a:lnTo>
                <a:lnTo>
                  <a:pt x="262708" y="129964"/>
                </a:lnTo>
                <a:lnTo>
                  <a:pt x="259911" y="136173"/>
                </a:lnTo>
                <a:lnTo>
                  <a:pt x="256141" y="142216"/>
                </a:lnTo>
                <a:lnTo>
                  <a:pt x="252676" y="147199"/>
                </a:lnTo>
                <a:lnTo>
                  <a:pt x="249413" y="151472"/>
                </a:lnTo>
                <a:lnTo>
                  <a:pt x="246285" y="155274"/>
                </a:lnTo>
                <a:lnTo>
                  <a:pt x="237730" y="162038"/>
                </a:lnTo>
                <a:lnTo>
                  <a:pt x="232782" y="165175"/>
                </a:lnTo>
                <a:lnTo>
                  <a:pt x="227578" y="168219"/>
                </a:lnTo>
                <a:lnTo>
                  <a:pt x="222203" y="171201"/>
                </a:lnTo>
                <a:lnTo>
                  <a:pt x="216716" y="174142"/>
                </a:lnTo>
                <a:lnTo>
                  <a:pt x="190789" y="187381"/>
                </a:lnTo>
                <a:lnTo>
                  <a:pt x="181485" y="191596"/>
                </a:lnTo>
                <a:lnTo>
                  <a:pt x="172425" y="195358"/>
                </a:lnTo>
                <a:lnTo>
                  <a:pt x="163527" y="198818"/>
                </a:lnTo>
                <a:lnTo>
                  <a:pt x="155691" y="202078"/>
                </a:lnTo>
                <a:lnTo>
                  <a:pt x="148561" y="205204"/>
                </a:lnTo>
                <a:lnTo>
                  <a:pt x="141903" y="208240"/>
                </a:lnTo>
                <a:lnTo>
                  <a:pt x="135559" y="210264"/>
                </a:lnTo>
                <a:lnTo>
                  <a:pt x="129426" y="211613"/>
                </a:lnTo>
                <a:lnTo>
                  <a:pt x="123431" y="212513"/>
                </a:lnTo>
                <a:lnTo>
                  <a:pt x="116577" y="214065"/>
                </a:lnTo>
                <a:lnTo>
                  <a:pt x="109151" y="216052"/>
                </a:lnTo>
                <a:lnTo>
                  <a:pt x="101343" y="218330"/>
                </a:lnTo>
                <a:lnTo>
                  <a:pt x="94231" y="219848"/>
                </a:lnTo>
                <a:lnTo>
                  <a:pt x="87586" y="220860"/>
                </a:lnTo>
                <a:lnTo>
                  <a:pt x="81251" y="221535"/>
                </a:lnTo>
                <a:lnTo>
                  <a:pt x="75122" y="221985"/>
                </a:lnTo>
                <a:lnTo>
                  <a:pt x="69131" y="222285"/>
                </a:lnTo>
                <a:lnTo>
                  <a:pt x="63232" y="222485"/>
                </a:lnTo>
                <a:lnTo>
                  <a:pt x="56443" y="223570"/>
                </a:lnTo>
                <a:lnTo>
                  <a:pt x="49059" y="225247"/>
                </a:lnTo>
                <a:lnTo>
                  <a:pt x="41278" y="227317"/>
                </a:lnTo>
                <a:lnTo>
                  <a:pt x="35138" y="228697"/>
                </a:lnTo>
                <a:lnTo>
                  <a:pt x="30093" y="229617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59"/>
          <p:cNvSpPr/>
          <p:nvPr/>
        </p:nvSpPr>
        <p:spPr>
          <a:xfrm>
            <a:off x="2584371" y="4732020"/>
            <a:ext cx="209394" cy="376691"/>
          </a:xfrm>
          <a:custGeom>
            <a:avLst/>
            <a:gdLst/>
            <a:ahLst/>
            <a:cxnLst/>
            <a:rect l="0" t="0" r="0" b="0"/>
            <a:pathLst>
              <a:path w="209394" h="376691">
                <a:moveTo>
                  <a:pt x="7381" y="0"/>
                </a:moveTo>
                <a:lnTo>
                  <a:pt x="2830" y="4550"/>
                </a:lnTo>
                <a:lnTo>
                  <a:pt x="1489" y="6843"/>
                </a:lnTo>
                <a:lnTo>
                  <a:pt x="0" y="11931"/>
                </a:lnTo>
                <a:lnTo>
                  <a:pt x="555" y="14622"/>
                </a:lnTo>
                <a:lnTo>
                  <a:pt x="4935" y="23911"/>
                </a:lnTo>
                <a:lnTo>
                  <a:pt x="6294" y="33169"/>
                </a:lnTo>
                <a:lnTo>
                  <a:pt x="6898" y="43635"/>
                </a:lnTo>
                <a:lnTo>
                  <a:pt x="7059" y="49092"/>
                </a:lnTo>
                <a:lnTo>
                  <a:pt x="9778" y="60236"/>
                </a:lnTo>
                <a:lnTo>
                  <a:pt x="13209" y="71539"/>
                </a:lnTo>
                <a:lnTo>
                  <a:pt x="14734" y="82912"/>
                </a:lnTo>
                <a:lnTo>
                  <a:pt x="17951" y="94317"/>
                </a:lnTo>
                <a:lnTo>
                  <a:pt x="21604" y="105736"/>
                </a:lnTo>
                <a:lnTo>
                  <a:pt x="23227" y="117161"/>
                </a:lnTo>
                <a:lnTo>
                  <a:pt x="26489" y="128589"/>
                </a:lnTo>
                <a:lnTo>
                  <a:pt x="28692" y="134303"/>
                </a:lnTo>
                <a:lnTo>
                  <a:pt x="32066" y="140018"/>
                </a:lnTo>
                <a:lnTo>
                  <a:pt x="36220" y="145733"/>
                </a:lnTo>
                <a:lnTo>
                  <a:pt x="40894" y="151447"/>
                </a:lnTo>
                <a:lnTo>
                  <a:pt x="44963" y="156210"/>
                </a:lnTo>
                <a:lnTo>
                  <a:pt x="48628" y="160337"/>
                </a:lnTo>
                <a:lnTo>
                  <a:pt x="52024" y="164041"/>
                </a:lnTo>
                <a:lnTo>
                  <a:pt x="56193" y="167463"/>
                </a:lnTo>
                <a:lnTo>
                  <a:pt x="60878" y="170697"/>
                </a:lnTo>
                <a:lnTo>
                  <a:pt x="65905" y="173806"/>
                </a:lnTo>
                <a:lnTo>
                  <a:pt x="70210" y="175878"/>
                </a:lnTo>
                <a:lnTo>
                  <a:pt x="74032" y="177259"/>
                </a:lnTo>
                <a:lnTo>
                  <a:pt x="77532" y="178180"/>
                </a:lnTo>
                <a:lnTo>
                  <a:pt x="81771" y="178794"/>
                </a:lnTo>
                <a:lnTo>
                  <a:pt x="86502" y="179203"/>
                </a:lnTo>
                <a:lnTo>
                  <a:pt x="91561" y="179476"/>
                </a:lnTo>
                <a:lnTo>
                  <a:pt x="95886" y="178706"/>
                </a:lnTo>
                <a:lnTo>
                  <a:pt x="99722" y="177240"/>
                </a:lnTo>
                <a:lnTo>
                  <a:pt x="103232" y="175309"/>
                </a:lnTo>
                <a:lnTo>
                  <a:pt x="109671" y="170625"/>
                </a:lnTo>
                <a:lnTo>
                  <a:pt x="115708" y="165368"/>
                </a:lnTo>
                <a:lnTo>
                  <a:pt x="121566" y="159857"/>
                </a:lnTo>
                <a:lnTo>
                  <a:pt x="130220" y="151399"/>
                </a:lnTo>
                <a:lnTo>
                  <a:pt x="135954" y="143171"/>
                </a:lnTo>
                <a:lnTo>
                  <a:pt x="138816" y="138310"/>
                </a:lnTo>
                <a:lnTo>
                  <a:pt x="147077" y="125288"/>
                </a:lnTo>
                <a:lnTo>
                  <a:pt x="151946" y="117816"/>
                </a:lnTo>
                <a:lnTo>
                  <a:pt x="155193" y="110928"/>
                </a:lnTo>
                <a:lnTo>
                  <a:pt x="157357" y="104432"/>
                </a:lnTo>
                <a:lnTo>
                  <a:pt x="158800" y="98197"/>
                </a:lnTo>
                <a:lnTo>
                  <a:pt x="160715" y="92134"/>
                </a:lnTo>
                <a:lnTo>
                  <a:pt x="162944" y="86188"/>
                </a:lnTo>
                <a:lnTo>
                  <a:pt x="167007" y="75453"/>
                </a:lnTo>
                <a:lnTo>
                  <a:pt x="168814" y="67507"/>
                </a:lnTo>
                <a:lnTo>
                  <a:pt x="169616" y="58261"/>
                </a:lnTo>
                <a:lnTo>
                  <a:pt x="169973" y="48754"/>
                </a:lnTo>
                <a:lnTo>
                  <a:pt x="170174" y="37093"/>
                </a:lnTo>
                <a:lnTo>
                  <a:pt x="170247" y="20148"/>
                </a:lnTo>
                <a:lnTo>
                  <a:pt x="170255" y="27136"/>
                </a:lnTo>
                <a:lnTo>
                  <a:pt x="172161" y="31426"/>
                </a:lnTo>
                <a:lnTo>
                  <a:pt x="175337" y="36190"/>
                </a:lnTo>
                <a:lnTo>
                  <a:pt x="179359" y="41272"/>
                </a:lnTo>
                <a:lnTo>
                  <a:pt x="182041" y="46565"/>
                </a:lnTo>
                <a:lnTo>
                  <a:pt x="185020" y="57525"/>
                </a:lnTo>
                <a:lnTo>
                  <a:pt x="191248" y="83508"/>
                </a:lnTo>
                <a:lnTo>
                  <a:pt x="193777" y="91867"/>
                </a:lnTo>
                <a:lnTo>
                  <a:pt x="196415" y="99344"/>
                </a:lnTo>
                <a:lnTo>
                  <a:pt x="199126" y="106235"/>
                </a:lnTo>
                <a:lnTo>
                  <a:pt x="200933" y="112733"/>
                </a:lnTo>
                <a:lnTo>
                  <a:pt x="202138" y="118970"/>
                </a:lnTo>
                <a:lnTo>
                  <a:pt x="202942" y="125033"/>
                </a:lnTo>
                <a:lnTo>
                  <a:pt x="203477" y="130980"/>
                </a:lnTo>
                <a:lnTo>
                  <a:pt x="204073" y="142669"/>
                </a:lnTo>
                <a:lnTo>
                  <a:pt x="205184" y="151310"/>
                </a:lnTo>
                <a:lnTo>
                  <a:pt x="206877" y="161833"/>
                </a:lnTo>
                <a:lnTo>
                  <a:pt x="208958" y="173611"/>
                </a:lnTo>
                <a:lnTo>
                  <a:pt x="209393" y="187178"/>
                </a:lnTo>
                <a:lnTo>
                  <a:pt x="208731" y="201938"/>
                </a:lnTo>
                <a:lnTo>
                  <a:pt x="206407" y="229768"/>
                </a:lnTo>
                <a:lnTo>
                  <a:pt x="205375" y="248486"/>
                </a:lnTo>
                <a:lnTo>
                  <a:pt x="203194" y="259002"/>
                </a:lnTo>
                <a:lnTo>
                  <a:pt x="199836" y="270776"/>
                </a:lnTo>
                <a:lnTo>
                  <a:pt x="195692" y="283387"/>
                </a:lnTo>
                <a:lnTo>
                  <a:pt x="190071" y="295604"/>
                </a:lnTo>
                <a:lnTo>
                  <a:pt x="183467" y="307559"/>
                </a:lnTo>
                <a:lnTo>
                  <a:pt x="176207" y="319339"/>
                </a:lnTo>
                <a:lnTo>
                  <a:pt x="168509" y="330050"/>
                </a:lnTo>
                <a:lnTo>
                  <a:pt x="160520" y="340049"/>
                </a:lnTo>
                <a:lnTo>
                  <a:pt x="152336" y="349571"/>
                </a:lnTo>
                <a:lnTo>
                  <a:pt x="145928" y="355920"/>
                </a:lnTo>
                <a:lnTo>
                  <a:pt x="140703" y="360152"/>
                </a:lnTo>
                <a:lnTo>
                  <a:pt x="136267" y="362974"/>
                </a:lnTo>
                <a:lnTo>
                  <a:pt x="131405" y="365807"/>
                </a:lnTo>
                <a:lnTo>
                  <a:pt x="126259" y="368649"/>
                </a:lnTo>
                <a:lnTo>
                  <a:pt x="120923" y="371496"/>
                </a:lnTo>
                <a:lnTo>
                  <a:pt x="116413" y="373394"/>
                </a:lnTo>
                <a:lnTo>
                  <a:pt x="112454" y="374659"/>
                </a:lnTo>
                <a:lnTo>
                  <a:pt x="108862" y="375503"/>
                </a:lnTo>
                <a:lnTo>
                  <a:pt x="104563" y="376065"/>
                </a:lnTo>
                <a:lnTo>
                  <a:pt x="99791" y="376440"/>
                </a:lnTo>
                <a:lnTo>
                  <a:pt x="94705" y="376690"/>
                </a:lnTo>
                <a:lnTo>
                  <a:pt x="88457" y="375904"/>
                </a:lnTo>
                <a:lnTo>
                  <a:pt x="81434" y="374427"/>
                </a:lnTo>
                <a:lnTo>
                  <a:pt x="73895" y="372490"/>
                </a:lnTo>
                <a:lnTo>
                  <a:pt x="66964" y="371200"/>
                </a:lnTo>
                <a:lnTo>
                  <a:pt x="60438" y="370339"/>
                </a:lnTo>
                <a:lnTo>
                  <a:pt x="54182" y="369765"/>
                </a:lnTo>
                <a:lnTo>
                  <a:pt x="49059" y="368430"/>
                </a:lnTo>
                <a:lnTo>
                  <a:pt x="44691" y="366588"/>
                </a:lnTo>
                <a:lnTo>
                  <a:pt x="40827" y="364407"/>
                </a:lnTo>
                <a:lnTo>
                  <a:pt x="36346" y="361048"/>
                </a:lnTo>
                <a:lnTo>
                  <a:pt x="31453" y="356903"/>
                </a:lnTo>
                <a:lnTo>
                  <a:pt x="15954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60"/>
          <p:cNvSpPr/>
          <p:nvPr/>
        </p:nvSpPr>
        <p:spPr>
          <a:xfrm>
            <a:off x="2908935" y="4774882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34074" y="8572"/>
                </a:lnTo>
                <a:lnTo>
                  <a:pt x="41766" y="7620"/>
                </a:lnTo>
                <a:lnTo>
                  <a:pt x="51656" y="6033"/>
                </a:lnTo>
                <a:lnTo>
                  <a:pt x="63012" y="4022"/>
                </a:lnTo>
                <a:lnTo>
                  <a:pt x="74393" y="2681"/>
                </a:lnTo>
                <a:lnTo>
                  <a:pt x="85790" y="1788"/>
                </a:lnTo>
                <a:lnTo>
                  <a:pt x="97198" y="1191"/>
                </a:lnTo>
                <a:lnTo>
                  <a:pt x="120034" y="53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61"/>
          <p:cNvSpPr/>
          <p:nvPr/>
        </p:nvSpPr>
        <p:spPr>
          <a:xfrm>
            <a:off x="2917507" y="4834920"/>
            <a:ext cx="248604" cy="8543"/>
          </a:xfrm>
          <a:custGeom>
            <a:avLst/>
            <a:gdLst/>
            <a:ahLst/>
            <a:cxnLst/>
            <a:rect l="0" t="0" r="0" b="0"/>
            <a:pathLst>
              <a:path w="248604" h="8543">
                <a:moveTo>
                  <a:pt x="0" y="8542"/>
                </a:moveTo>
                <a:lnTo>
                  <a:pt x="23863" y="8542"/>
                </a:lnTo>
                <a:lnTo>
                  <a:pt x="60136" y="6002"/>
                </a:lnTo>
                <a:lnTo>
                  <a:pt x="104832" y="2650"/>
                </a:lnTo>
                <a:lnTo>
                  <a:pt x="131047" y="1161"/>
                </a:lnTo>
                <a:lnTo>
                  <a:pt x="149048" y="499"/>
                </a:lnTo>
                <a:lnTo>
                  <a:pt x="171576" y="74"/>
                </a:lnTo>
                <a:lnTo>
                  <a:pt x="186621" y="0"/>
                </a:lnTo>
                <a:lnTo>
                  <a:pt x="191089" y="943"/>
                </a:lnTo>
                <a:lnTo>
                  <a:pt x="195020" y="2523"/>
                </a:lnTo>
                <a:lnTo>
                  <a:pt x="198594" y="4529"/>
                </a:lnTo>
                <a:lnTo>
                  <a:pt x="203833" y="5867"/>
                </a:lnTo>
                <a:lnTo>
                  <a:pt x="210184" y="6759"/>
                </a:lnTo>
                <a:lnTo>
                  <a:pt x="217275" y="7353"/>
                </a:lnTo>
                <a:lnTo>
                  <a:pt x="223908" y="7749"/>
                </a:lnTo>
                <a:lnTo>
                  <a:pt x="248603" y="85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62"/>
          <p:cNvSpPr/>
          <p:nvPr/>
        </p:nvSpPr>
        <p:spPr>
          <a:xfrm>
            <a:off x="3328990" y="4629537"/>
            <a:ext cx="256283" cy="299633"/>
          </a:xfrm>
          <a:custGeom>
            <a:avLst/>
            <a:gdLst/>
            <a:ahLst/>
            <a:cxnLst/>
            <a:rect l="0" t="0" r="0" b="0"/>
            <a:pathLst>
              <a:path w="256283" h="299633">
                <a:moveTo>
                  <a:pt x="214310" y="33903"/>
                </a:moveTo>
                <a:lnTo>
                  <a:pt x="200657" y="29352"/>
                </a:lnTo>
                <a:lnTo>
                  <a:pt x="191872" y="27059"/>
                </a:lnTo>
                <a:lnTo>
                  <a:pt x="169413" y="21971"/>
                </a:lnTo>
                <a:lnTo>
                  <a:pt x="159613" y="20233"/>
                </a:lnTo>
                <a:lnTo>
                  <a:pt x="151175" y="19075"/>
                </a:lnTo>
                <a:lnTo>
                  <a:pt x="143645" y="18302"/>
                </a:lnTo>
                <a:lnTo>
                  <a:pt x="134815" y="16835"/>
                </a:lnTo>
                <a:lnTo>
                  <a:pt x="125118" y="14904"/>
                </a:lnTo>
                <a:lnTo>
                  <a:pt x="114843" y="12664"/>
                </a:lnTo>
                <a:lnTo>
                  <a:pt x="107042" y="11171"/>
                </a:lnTo>
                <a:lnTo>
                  <a:pt x="100887" y="10176"/>
                </a:lnTo>
                <a:lnTo>
                  <a:pt x="95833" y="9513"/>
                </a:lnTo>
                <a:lnTo>
                  <a:pt x="91510" y="8117"/>
                </a:lnTo>
                <a:lnTo>
                  <a:pt x="84167" y="4028"/>
                </a:lnTo>
                <a:lnTo>
                  <a:pt x="79922" y="2556"/>
                </a:lnTo>
                <a:lnTo>
                  <a:pt x="75189" y="1575"/>
                </a:lnTo>
                <a:lnTo>
                  <a:pt x="70127" y="921"/>
                </a:lnTo>
                <a:lnTo>
                  <a:pt x="64848" y="485"/>
                </a:lnTo>
                <a:lnTo>
                  <a:pt x="59423" y="194"/>
                </a:lnTo>
                <a:lnTo>
                  <a:pt x="53902" y="0"/>
                </a:lnTo>
                <a:lnTo>
                  <a:pt x="49269" y="823"/>
                </a:lnTo>
                <a:lnTo>
                  <a:pt x="38197" y="5580"/>
                </a:lnTo>
                <a:lnTo>
                  <a:pt x="31897" y="7028"/>
                </a:lnTo>
                <a:lnTo>
                  <a:pt x="29836" y="9318"/>
                </a:lnTo>
                <a:lnTo>
                  <a:pt x="28462" y="12751"/>
                </a:lnTo>
                <a:lnTo>
                  <a:pt x="25983" y="21644"/>
                </a:lnTo>
                <a:lnTo>
                  <a:pt x="23989" y="26683"/>
                </a:lnTo>
                <a:lnTo>
                  <a:pt x="21707" y="31947"/>
                </a:lnTo>
                <a:lnTo>
                  <a:pt x="19233" y="39267"/>
                </a:lnTo>
                <a:lnTo>
                  <a:pt x="16631" y="47956"/>
                </a:lnTo>
                <a:lnTo>
                  <a:pt x="13944" y="57559"/>
                </a:lnTo>
                <a:lnTo>
                  <a:pt x="12152" y="64914"/>
                </a:lnTo>
                <a:lnTo>
                  <a:pt x="10958" y="70769"/>
                </a:lnTo>
                <a:lnTo>
                  <a:pt x="10162" y="75626"/>
                </a:lnTo>
                <a:lnTo>
                  <a:pt x="8679" y="82673"/>
                </a:lnTo>
                <a:lnTo>
                  <a:pt x="4491" y="100663"/>
                </a:lnTo>
                <a:lnTo>
                  <a:pt x="2993" y="107937"/>
                </a:lnTo>
                <a:lnTo>
                  <a:pt x="1994" y="113739"/>
                </a:lnTo>
                <a:lnTo>
                  <a:pt x="1328" y="118560"/>
                </a:lnTo>
                <a:lnTo>
                  <a:pt x="885" y="123678"/>
                </a:lnTo>
                <a:lnTo>
                  <a:pt x="589" y="128995"/>
                </a:lnTo>
                <a:lnTo>
                  <a:pt x="260" y="139032"/>
                </a:lnTo>
                <a:lnTo>
                  <a:pt x="32" y="151769"/>
                </a:lnTo>
                <a:lnTo>
                  <a:pt x="0" y="165661"/>
                </a:lnTo>
                <a:lnTo>
                  <a:pt x="952" y="167461"/>
                </a:lnTo>
                <a:lnTo>
                  <a:pt x="2538" y="168662"/>
                </a:lnTo>
                <a:lnTo>
                  <a:pt x="4549" y="169462"/>
                </a:lnTo>
                <a:lnTo>
                  <a:pt x="11929" y="170588"/>
                </a:lnTo>
                <a:lnTo>
                  <a:pt x="13667" y="169794"/>
                </a:lnTo>
                <a:lnTo>
                  <a:pt x="14825" y="168312"/>
                </a:lnTo>
                <a:lnTo>
                  <a:pt x="15597" y="166371"/>
                </a:lnTo>
                <a:lnTo>
                  <a:pt x="21235" y="159090"/>
                </a:lnTo>
                <a:lnTo>
                  <a:pt x="23681" y="157366"/>
                </a:lnTo>
                <a:lnTo>
                  <a:pt x="31674" y="153987"/>
                </a:lnTo>
                <a:lnTo>
                  <a:pt x="37253" y="149821"/>
                </a:lnTo>
                <a:lnTo>
                  <a:pt x="42908" y="144794"/>
                </a:lnTo>
                <a:lnTo>
                  <a:pt x="45749" y="142120"/>
                </a:lnTo>
                <a:lnTo>
                  <a:pt x="51454" y="137480"/>
                </a:lnTo>
                <a:lnTo>
                  <a:pt x="67952" y="124705"/>
                </a:lnTo>
                <a:lnTo>
                  <a:pt x="74828" y="120155"/>
                </a:lnTo>
                <a:lnTo>
                  <a:pt x="80364" y="117122"/>
                </a:lnTo>
                <a:lnTo>
                  <a:pt x="85007" y="115100"/>
                </a:lnTo>
                <a:lnTo>
                  <a:pt x="95247" y="110313"/>
                </a:lnTo>
                <a:lnTo>
                  <a:pt x="117343" y="99478"/>
                </a:lnTo>
                <a:lnTo>
                  <a:pt x="122995" y="97622"/>
                </a:lnTo>
                <a:lnTo>
                  <a:pt x="128668" y="96385"/>
                </a:lnTo>
                <a:lnTo>
                  <a:pt x="134355" y="95560"/>
                </a:lnTo>
                <a:lnTo>
                  <a:pt x="141004" y="95010"/>
                </a:lnTo>
                <a:lnTo>
                  <a:pt x="148294" y="94644"/>
                </a:lnTo>
                <a:lnTo>
                  <a:pt x="163062" y="94236"/>
                </a:lnTo>
                <a:lnTo>
                  <a:pt x="175975" y="94055"/>
                </a:lnTo>
                <a:lnTo>
                  <a:pt x="182085" y="94959"/>
                </a:lnTo>
                <a:lnTo>
                  <a:pt x="188065" y="96515"/>
                </a:lnTo>
                <a:lnTo>
                  <a:pt x="193956" y="98504"/>
                </a:lnTo>
                <a:lnTo>
                  <a:pt x="198835" y="100783"/>
                </a:lnTo>
                <a:lnTo>
                  <a:pt x="206797" y="105855"/>
                </a:lnTo>
                <a:lnTo>
                  <a:pt x="211206" y="108540"/>
                </a:lnTo>
                <a:lnTo>
                  <a:pt x="216051" y="111284"/>
                </a:lnTo>
                <a:lnTo>
                  <a:pt x="221185" y="114065"/>
                </a:lnTo>
                <a:lnTo>
                  <a:pt x="225561" y="116872"/>
                </a:lnTo>
                <a:lnTo>
                  <a:pt x="232962" y="122531"/>
                </a:lnTo>
                <a:lnTo>
                  <a:pt x="237222" y="129183"/>
                </a:lnTo>
                <a:lnTo>
                  <a:pt x="241967" y="138380"/>
                </a:lnTo>
                <a:lnTo>
                  <a:pt x="247035" y="149275"/>
                </a:lnTo>
                <a:lnTo>
                  <a:pt x="250415" y="157490"/>
                </a:lnTo>
                <a:lnTo>
                  <a:pt x="252667" y="163919"/>
                </a:lnTo>
                <a:lnTo>
                  <a:pt x="254169" y="169158"/>
                </a:lnTo>
                <a:lnTo>
                  <a:pt x="255169" y="176460"/>
                </a:lnTo>
                <a:lnTo>
                  <a:pt x="255837" y="185138"/>
                </a:lnTo>
                <a:lnTo>
                  <a:pt x="256282" y="194734"/>
                </a:lnTo>
                <a:lnTo>
                  <a:pt x="253721" y="204941"/>
                </a:lnTo>
                <a:lnTo>
                  <a:pt x="249157" y="215556"/>
                </a:lnTo>
                <a:lnTo>
                  <a:pt x="243256" y="226442"/>
                </a:lnTo>
                <a:lnTo>
                  <a:pt x="237417" y="236557"/>
                </a:lnTo>
                <a:lnTo>
                  <a:pt x="225849" y="255417"/>
                </a:lnTo>
                <a:lnTo>
                  <a:pt x="218193" y="263494"/>
                </a:lnTo>
                <a:lnTo>
                  <a:pt x="209279" y="270783"/>
                </a:lnTo>
                <a:lnTo>
                  <a:pt x="199526" y="277548"/>
                </a:lnTo>
                <a:lnTo>
                  <a:pt x="191119" y="283011"/>
                </a:lnTo>
                <a:lnTo>
                  <a:pt x="183609" y="287605"/>
                </a:lnTo>
                <a:lnTo>
                  <a:pt x="176697" y="291620"/>
                </a:lnTo>
                <a:lnTo>
                  <a:pt x="170185" y="294296"/>
                </a:lnTo>
                <a:lnTo>
                  <a:pt x="163938" y="296081"/>
                </a:lnTo>
                <a:lnTo>
                  <a:pt x="157869" y="297271"/>
                </a:lnTo>
                <a:lnTo>
                  <a:pt x="150965" y="298064"/>
                </a:lnTo>
                <a:lnTo>
                  <a:pt x="143505" y="298593"/>
                </a:lnTo>
                <a:lnTo>
                  <a:pt x="128548" y="299180"/>
                </a:lnTo>
                <a:lnTo>
                  <a:pt x="108466" y="299511"/>
                </a:lnTo>
                <a:lnTo>
                  <a:pt x="72736" y="299632"/>
                </a:lnTo>
                <a:lnTo>
                  <a:pt x="67540" y="298685"/>
                </a:lnTo>
                <a:lnTo>
                  <a:pt x="63123" y="297102"/>
                </a:lnTo>
                <a:lnTo>
                  <a:pt x="55675" y="293755"/>
                </a:lnTo>
                <a:lnTo>
                  <a:pt x="52356" y="292863"/>
                </a:lnTo>
                <a:lnTo>
                  <a:pt x="42860" y="2910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63"/>
          <p:cNvSpPr/>
          <p:nvPr/>
        </p:nvSpPr>
        <p:spPr>
          <a:xfrm>
            <a:off x="2506030" y="4555943"/>
            <a:ext cx="1234429" cy="527509"/>
          </a:xfrm>
          <a:custGeom>
            <a:avLst/>
            <a:gdLst/>
            <a:ahLst/>
            <a:cxnLst/>
            <a:rect l="0" t="0" r="0" b="0"/>
            <a:pathLst>
              <a:path w="1234429" h="527509">
                <a:moveTo>
                  <a:pt x="34287" y="141786"/>
                </a:moveTo>
                <a:lnTo>
                  <a:pt x="69882" y="139247"/>
                </a:lnTo>
                <a:lnTo>
                  <a:pt x="106746" y="132462"/>
                </a:lnTo>
                <a:lnTo>
                  <a:pt x="135766" y="126959"/>
                </a:lnTo>
                <a:lnTo>
                  <a:pt x="165002" y="122788"/>
                </a:lnTo>
                <a:lnTo>
                  <a:pt x="189538" y="118103"/>
                </a:lnTo>
                <a:lnTo>
                  <a:pt x="222667" y="112846"/>
                </a:lnTo>
                <a:lnTo>
                  <a:pt x="260601" y="104531"/>
                </a:lnTo>
                <a:lnTo>
                  <a:pt x="312692" y="91484"/>
                </a:lnTo>
                <a:lnTo>
                  <a:pt x="334191" y="87296"/>
                </a:lnTo>
                <a:lnTo>
                  <a:pt x="357095" y="83552"/>
                </a:lnTo>
                <a:lnTo>
                  <a:pt x="401595" y="76852"/>
                </a:lnTo>
                <a:lnTo>
                  <a:pt x="437247" y="70699"/>
                </a:lnTo>
                <a:lnTo>
                  <a:pt x="484094" y="61880"/>
                </a:lnTo>
                <a:lnTo>
                  <a:pt x="502751" y="58988"/>
                </a:lnTo>
                <a:lnTo>
                  <a:pt x="566156" y="50367"/>
                </a:lnTo>
                <a:lnTo>
                  <a:pt x="600873" y="44641"/>
                </a:lnTo>
                <a:lnTo>
                  <a:pt x="629638" y="38921"/>
                </a:lnTo>
                <a:lnTo>
                  <a:pt x="656075" y="34156"/>
                </a:lnTo>
                <a:lnTo>
                  <a:pt x="683700" y="32038"/>
                </a:lnTo>
                <a:lnTo>
                  <a:pt x="711853" y="28557"/>
                </a:lnTo>
                <a:lnTo>
                  <a:pt x="739287" y="24787"/>
                </a:lnTo>
                <a:lnTo>
                  <a:pt x="776152" y="21712"/>
                </a:lnTo>
                <a:lnTo>
                  <a:pt x="815968" y="15193"/>
                </a:lnTo>
                <a:lnTo>
                  <a:pt x="856998" y="9958"/>
                </a:lnTo>
                <a:lnTo>
                  <a:pt x="891109" y="6996"/>
                </a:lnTo>
                <a:lnTo>
                  <a:pt x="924684" y="4727"/>
                </a:lnTo>
                <a:lnTo>
                  <a:pt x="971357" y="544"/>
                </a:lnTo>
                <a:lnTo>
                  <a:pt x="993328" y="0"/>
                </a:lnTo>
                <a:lnTo>
                  <a:pt x="1013690" y="589"/>
                </a:lnTo>
                <a:lnTo>
                  <a:pt x="1047745" y="2833"/>
                </a:lnTo>
                <a:lnTo>
                  <a:pt x="1078579" y="5047"/>
                </a:lnTo>
                <a:lnTo>
                  <a:pt x="1113688" y="11938"/>
                </a:lnTo>
                <a:lnTo>
                  <a:pt x="1138440" y="21927"/>
                </a:lnTo>
                <a:lnTo>
                  <a:pt x="1160803" y="36952"/>
                </a:lnTo>
                <a:lnTo>
                  <a:pt x="1173453" y="50426"/>
                </a:lnTo>
                <a:lnTo>
                  <a:pt x="1184473" y="64035"/>
                </a:lnTo>
                <a:lnTo>
                  <a:pt x="1196032" y="78003"/>
                </a:lnTo>
                <a:lnTo>
                  <a:pt x="1202446" y="88356"/>
                </a:lnTo>
                <a:lnTo>
                  <a:pt x="1205931" y="99307"/>
                </a:lnTo>
                <a:lnTo>
                  <a:pt x="1207893" y="113642"/>
                </a:lnTo>
                <a:lnTo>
                  <a:pt x="1208475" y="126463"/>
                </a:lnTo>
                <a:lnTo>
                  <a:pt x="1208556" y="131571"/>
                </a:lnTo>
                <a:lnTo>
                  <a:pt x="1211187" y="142327"/>
                </a:lnTo>
                <a:lnTo>
                  <a:pt x="1214578" y="153457"/>
                </a:lnTo>
                <a:lnTo>
                  <a:pt x="1216086" y="164754"/>
                </a:lnTo>
                <a:lnTo>
                  <a:pt x="1216756" y="176124"/>
                </a:lnTo>
                <a:lnTo>
                  <a:pt x="1216935" y="181823"/>
                </a:lnTo>
                <a:lnTo>
                  <a:pt x="1219673" y="193236"/>
                </a:lnTo>
                <a:lnTo>
                  <a:pt x="1223113" y="204658"/>
                </a:lnTo>
                <a:lnTo>
                  <a:pt x="1225049" y="220846"/>
                </a:lnTo>
                <a:lnTo>
                  <a:pt x="1225502" y="228676"/>
                </a:lnTo>
                <a:lnTo>
                  <a:pt x="1228244" y="250572"/>
                </a:lnTo>
                <a:lnTo>
                  <a:pt x="1230308" y="265745"/>
                </a:lnTo>
                <a:lnTo>
                  <a:pt x="1231684" y="279671"/>
                </a:lnTo>
                <a:lnTo>
                  <a:pt x="1232602" y="292764"/>
                </a:lnTo>
                <a:lnTo>
                  <a:pt x="1233621" y="315568"/>
                </a:lnTo>
                <a:lnTo>
                  <a:pt x="1234195" y="339116"/>
                </a:lnTo>
                <a:lnTo>
                  <a:pt x="1234428" y="380046"/>
                </a:lnTo>
                <a:lnTo>
                  <a:pt x="1231893" y="390872"/>
                </a:lnTo>
                <a:lnTo>
                  <a:pt x="1229883" y="396426"/>
                </a:lnTo>
                <a:lnTo>
                  <a:pt x="1226639" y="401081"/>
                </a:lnTo>
                <a:lnTo>
                  <a:pt x="1210283" y="415396"/>
                </a:lnTo>
                <a:lnTo>
                  <a:pt x="1197599" y="427397"/>
                </a:lnTo>
                <a:lnTo>
                  <a:pt x="1193686" y="429348"/>
                </a:lnTo>
                <a:lnTo>
                  <a:pt x="1180029" y="433048"/>
                </a:lnTo>
                <a:lnTo>
                  <a:pt x="1172791" y="437289"/>
                </a:lnTo>
                <a:lnTo>
                  <a:pt x="1161319" y="439809"/>
                </a:lnTo>
                <a:lnTo>
                  <a:pt x="1147647" y="441881"/>
                </a:lnTo>
                <a:lnTo>
                  <a:pt x="1123349" y="448432"/>
                </a:lnTo>
                <a:lnTo>
                  <a:pt x="1103414" y="452355"/>
                </a:lnTo>
                <a:lnTo>
                  <a:pt x="1084765" y="456030"/>
                </a:lnTo>
                <a:lnTo>
                  <a:pt x="1057426" y="457662"/>
                </a:lnTo>
                <a:lnTo>
                  <a:pt x="954540" y="461337"/>
                </a:lnTo>
                <a:lnTo>
                  <a:pt x="854324" y="465703"/>
                </a:lnTo>
                <a:lnTo>
                  <a:pt x="803994" y="466997"/>
                </a:lnTo>
                <a:lnTo>
                  <a:pt x="752854" y="467434"/>
                </a:lnTo>
                <a:lnTo>
                  <a:pt x="698772" y="470034"/>
                </a:lnTo>
                <a:lnTo>
                  <a:pt x="663015" y="472061"/>
                </a:lnTo>
                <a:lnTo>
                  <a:pt x="595344" y="474313"/>
                </a:lnTo>
                <a:lnTo>
                  <a:pt x="562630" y="474913"/>
                </a:lnTo>
                <a:lnTo>
                  <a:pt x="537011" y="476266"/>
                </a:lnTo>
                <a:lnTo>
                  <a:pt x="516121" y="478121"/>
                </a:lnTo>
                <a:lnTo>
                  <a:pt x="481798" y="481768"/>
                </a:lnTo>
                <a:lnTo>
                  <a:pt x="450668" y="483390"/>
                </a:lnTo>
                <a:lnTo>
                  <a:pt x="415469" y="484303"/>
                </a:lnTo>
                <a:lnTo>
                  <a:pt x="394136" y="486335"/>
                </a:lnTo>
                <a:lnTo>
                  <a:pt x="306327" y="496394"/>
                </a:lnTo>
                <a:lnTo>
                  <a:pt x="285179" y="498206"/>
                </a:lnTo>
                <a:lnTo>
                  <a:pt x="253427" y="501173"/>
                </a:lnTo>
                <a:lnTo>
                  <a:pt x="222937" y="507246"/>
                </a:lnTo>
                <a:lnTo>
                  <a:pt x="189667" y="510421"/>
                </a:lnTo>
                <a:lnTo>
                  <a:pt x="163670" y="514539"/>
                </a:lnTo>
                <a:lnTo>
                  <a:pt x="116923" y="523992"/>
                </a:lnTo>
                <a:lnTo>
                  <a:pt x="84830" y="526846"/>
                </a:lnTo>
                <a:lnTo>
                  <a:pt x="49586" y="527456"/>
                </a:lnTo>
                <a:lnTo>
                  <a:pt x="37594" y="527508"/>
                </a:lnTo>
                <a:lnTo>
                  <a:pt x="32682" y="526569"/>
                </a:lnTo>
                <a:lnTo>
                  <a:pt x="17954" y="520759"/>
                </a:lnTo>
                <a:lnTo>
                  <a:pt x="14826" y="520164"/>
                </a:lnTo>
                <a:lnTo>
                  <a:pt x="12740" y="518816"/>
                </a:lnTo>
                <a:lnTo>
                  <a:pt x="11350" y="516965"/>
                </a:lnTo>
                <a:lnTo>
                  <a:pt x="10423" y="514778"/>
                </a:lnTo>
                <a:lnTo>
                  <a:pt x="3044" y="504424"/>
                </a:lnTo>
                <a:lnTo>
                  <a:pt x="1351" y="498856"/>
                </a:lnTo>
                <a:lnTo>
                  <a:pt x="398" y="485816"/>
                </a:lnTo>
                <a:lnTo>
                  <a:pt x="116" y="469887"/>
                </a:lnTo>
                <a:lnTo>
                  <a:pt x="0" y="414400"/>
                </a:lnTo>
                <a:lnTo>
                  <a:pt x="5078" y="357563"/>
                </a:lnTo>
                <a:lnTo>
                  <a:pt x="11780" y="287217"/>
                </a:lnTo>
                <a:lnTo>
                  <a:pt x="14759" y="246427"/>
                </a:lnTo>
                <a:lnTo>
                  <a:pt x="16083" y="223854"/>
                </a:lnTo>
                <a:lnTo>
                  <a:pt x="8570" y="1932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64"/>
          <p:cNvSpPr/>
          <p:nvPr/>
        </p:nvSpPr>
        <p:spPr>
          <a:xfrm>
            <a:off x="4109084" y="4149235"/>
            <a:ext cx="176017" cy="239419"/>
          </a:xfrm>
          <a:custGeom>
            <a:avLst/>
            <a:gdLst/>
            <a:ahLst/>
            <a:cxnLst/>
            <a:rect l="0" t="0" r="0" b="0"/>
            <a:pathLst>
              <a:path w="176017" h="239419">
                <a:moveTo>
                  <a:pt x="0" y="25572"/>
                </a:moveTo>
                <a:lnTo>
                  <a:pt x="40303" y="5421"/>
                </a:lnTo>
                <a:lnTo>
                  <a:pt x="45918" y="3566"/>
                </a:lnTo>
                <a:lnTo>
                  <a:pt x="51568" y="2329"/>
                </a:lnTo>
                <a:lnTo>
                  <a:pt x="57239" y="1504"/>
                </a:lnTo>
                <a:lnTo>
                  <a:pt x="63877" y="954"/>
                </a:lnTo>
                <a:lnTo>
                  <a:pt x="71160" y="588"/>
                </a:lnTo>
                <a:lnTo>
                  <a:pt x="85920" y="180"/>
                </a:lnTo>
                <a:lnTo>
                  <a:pt x="98829" y="0"/>
                </a:lnTo>
                <a:lnTo>
                  <a:pt x="103987" y="904"/>
                </a:lnTo>
                <a:lnTo>
                  <a:pt x="108377" y="2459"/>
                </a:lnTo>
                <a:lnTo>
                  <a:pt x="117716" y="7248"/>
                </a:lnTo>
                <a:lnTo>
                  <a:pt x="121534" y="12983"/>
                </a:lnTo>
                <a:lnTo>
                  <a:pt x="123885" y="17180"/>
                </a:lnTo>
                <a:lnTo>
                  <a:pt x="124500" y="21882"/>
                </a:lnTo>
                <a:lnTo>
                  <a:pt x="123958" y="26922"/>
                </a:lnTo>
                <a:lnTo>
                  <a:pt x="122644" y="32187"/>
                </a:lnTo>
                <a:lnTo>
                  <a:pt x="121768" y="37602"/>
                </a:lnTo>
                <a:lnTo>
                  <a:pt x="121184" y="43117"/>
                </a:lnTo>
                <a:lnTo>
                  <a:pt x="120795" y="48699"/>
                </a:lnTo>
                <a:lnTo>
                  <a:pt x="118630" y="53372"/>
                </a:lnTo>
                <a:lnTo>
                  <a:pt x="115282" y="57441"/>
                </a:lnTo>
                <a:lnTo>
                  <a:pt x="111145" y="61106"/>
                </a:lnTo>
                <a:lnTo>
                  <a:pt x="107434" y="65453"/>
                </a:lnTo>
                <a:lnTo>
                  <a:pt x="104008" y="70257"/>
                </a:lnTo>
                <a:lnTo>
                  <a:pt x="100771" y="75365"/>
                </a:lnTo>
                <a:lnTo>
                  <a:pt x="96708" y="79722"/>
                </a:lnTo>
                <a:lnTo>
                  <a:pt x="92095" y="83580"/>
                </a:lnTo>
                <a:lnTo>
                  <a:pt x="87114" y="87104"/>
                </a:lnTo>
                <a:lnTo>
                  <a:pt x="79031" y="92311"/>
                </a:lnTo>
                <a:lnTo>
                  <a:pt x="57350" y="105716"/>
                </a:lnTo>
                <a:lnTo>
                  <a:pt x="48712" y="110434"/>
                </a:lnTo>
                <a:lnTo>
                  <a:pt x="42000" y="113579"/>
                </a:lnTo>
                <a:lnTo>
                  <a:pt x="36572" y="115676"/>
                </a:lnTo>
                <a:lnTo>
                  <a:pt x="31049" y="117074"/>
                </a:lnTo>
                <a:lnTo>
                  <a:pt x="25462" y="118006"/>
                </a:lnTo>
                <a:lnTo>
                  <a:pt x="19832" y="118627"/>
                </a:lnTo>
                <a:lnTo>
                  <a:pt x="16117" y="119318"/>
                </a:lnTo>
                <a:lnTo>
                  <a:pt x="16460" y="119502"/>
                </a:lnTo>
                <a:lnTo>
                  <a:pt x="21493" y="115210"/>
                </a:lnTo>
                <a:lnTo>
                  <a:pt x="24807" y="113905"/>
                </a:lnTo>
                <a:lnTo>
                  <a:pt x="28920" y="113036"/>
                </a:lnTo>
                <a:lnTo>
                  <a:pt x="33568" y="112457"/>
                </a:lnTo>
                <a:lnTo>
                  <a:pt x="37619" y="111118"/>
                </a:lnTo>
                <a:lnTo>
                  <a:pt x="41272" y="109272"/>
                </a:lnTo>
                <a:lnTo>
                  <a:pt x="44660" y="107090"/>
                </a:lnTo>
                <a:lnTo>
                  <a:pt x="49776" y="105635"/>
                </a:lnTo>
                <a:lnTo>
                  <a:pt x="56044" y="104665"/>
                </a:lnTo>
                <a:lnTo>
                  <a:pt x="63080" y="104018"/>
                </a:lnTo>
                <a:lnTo>
                  <a:pt x="71581" y="103587"/>
                </a:lnTo>
                <a:lnTo>
                  <a:pt x="91186" y="103108"/>
                </a:lnTo>
                <a:lnTo>
                  <a:pt x="100797" y="103933"/>
                </a:lnTo>
                <a:lnTo>
                  <a:pt x="110060" y="105435"/>
                </a:lnTo>
                <a:lnTo>
                  <a:pt x="119093" y="107389"/>
                </a:lnTo>
                <a:lnTo>
                  <a:pt x="127021" y="108692"/>
                </a:lnTo>
                <a:lnTo>
                  <a:pt x="134211" y="109560"/>
                </a:lnTo>
                <a:lnTo>
                  <a:pt x="140909" y="110139"/>
                </a:lnTo>
                <a:lnTo>
                  <a:pt x="146327" y="111478"/>
                </a:lnTo>
                <a:lnTo>
                  <a:pt x="150892" y="113323"/>
                </a:lnTo>
                <a:lnTo>
                  <a:pt x="154887" y="115505"/>
                </a:lnTo>
                <a:lnTo>
                  <a:pt x="158503" y="117912"/>
                </a:lnTo>
                <a:lnTo>
                  <a:pt x="161866" y="120470"/>
                </a:lnTo>
                <a:lnTo>
                  <a:pt x="165061" y="123127"/>
                </a:lnTo>
                <a:lnTo>
                  <a:pt x="167191" y="125851"/>
                </a:lnTo>
                <a:lnTo>
                  <a:pt x="168611" y="128620"/>
                </a:lnTo>
                <a:lnTo>
                  <a:pt x="175440" y="149009"/>
                </a:lnTo>
                <a:lnTo>
                  <a:pt x="176016" y="154536"/>
                </a:lnTo>
                <a:lnTo>
                  <a:pt x="175446" y="159173"/>
                </a:lnTo>
                <a:lnTo>
                  <a:pt x="174114" y="163217"/>
                </a:lnTo>
                <a:lnTo>
                  <a:pt x="169416" y="170675"/>
                </a:lnTo>
                <a:lnTo>
                  <a:pt x="162475" y="180410"/>
                </a:lnTo>
                <a:lnTo>
                  <a:pt x="154037" y="191662"/>
                </a:lnTo>
                <a:lnTo>
                  <a:pt x="145553" y="201069"/>
                </a:lnTo>
                <a:lnTo>
                  <a:pt x="137041" y="209245"/>
                </a:lnTo>
                <a:lnTo>
                  <a:pt x="128508" y="216601"/>
                </a:lnTo>
                <a:lnTo>
                  <a:pt x="120915" y="221505"/>
                </a:lnTo>
                <a:lnTo>
                  <a:pt x="113948" y="224774"/>
                </a:lnTo>
                <a:lnTo>
                  <a:pt x="84527" y="234571"/>
                </a:lnTo>
                <a:lnTo>
                  <a:pt x="77306" y="236343"/>
                </a:lnTo>
                <a:lnTo>
                  <a:pt x="70588" y="237523"/>
                </a:lnTo>
                <a:lnTo>
                  <a:pt x="64204" y="238311"/>
                </a:lnTo>
                <a:lnTo>
                  <a:pt x="58995" y="238835"/>
                </a:lnTo>
                <a:lnTo>
                  <a:pt x="54570" y="239185"/>
                </a:lnTo>
                <a:lnTo>
                  <a:pt x="50668" y="239418"/>
                </a:lnTo>
                <a:lnTo>
                  <a:pt x="47114" y="238621"/>
                </a:lnTo>
                <a:lnTo>
                  <a:pt x="43792" y="237137"/>
                </a:lnTo>
                <a:lnTo>
                  <a:pt x="34291" y="231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65"/>
          <p:cNvSpPr/>
          <p:nvPr/>
        </p:nvSpPr>
        <p:spPr>
          <a:xfrm>
            <a:off x="3998530" y="4063365"/>
            <a:ext cx="367550" cy="368467"/>
          </a:xfrm>
          <a:custGeom>
            <a:avLst/>
            <a:gdLst/>
            <a:ahLst/>
            <a:cxnLst/>
            <a:rect l="0" t="0" r="0" b="0"/>
            <a:pathLst>
              <a:path w="367550" h="368467">
                <a:moveTo>
                  <a:pt x="239142" y="0"/>
                </a:moveTo>
                <a:lnTo>
                  <a:pt x="220939" y="0"/>
                </a:lnTo>
                <a:lnTo>
                  <a:pt x="213671" y="952"/>
                </a:lnTo>
                <a:lnTo>
                  <a:pt x="206922" y="2539"/>
                </a:lnTo>
                <a:lnTo>
                  <a:pt x="200517" y="4550"/>
                </a:lnTo>
                <a:lnTo>
                  <a:pt x="190860" y="6785"/>
                </a:lnTo>
                <a:lnTo>
                  <a:pt x="182441" y="8731"/>
                </a:lnTo>
                <a:lnTo>
                  <a:pt x="172349" y="12770"/>
                </a:lnTo>
                <a:lnTo>
                  <a:pt x="161514" y="15200"/>
                </a:lnTo>
                <a:lnTo>
                  <a:pt x="150348" y="17233"/>
                </a:lnTo>
                <a:lnTo>
                  <a:pt x="139036" y="21312"/>
                </a:lnTo>
                <a:lnTo>
                  <a:pt x="127658" y="26299"/>
                </a:lnTo>
                <a:lnTo>
                  <a:pt x="121957" y="28962"/>
                </a:lnTo>
                <a:lnTo>
                  <a:pt x="86628" y="46363"/>
                </a:lnTo>
                <a:lnTo>
                  <a:pt x="74601" y="53769"/>
                </a:lnTo>
                <a:lnTo>
                  <a:pt x="63725" y="61563"/>
                </a:lnTo>
                <a:lnTo>
                  <a:pt x="53618" y="69617"/>
                </a:lnTo>
                <a:lnTo>
                  <a:pt x="45927" y="75939"/>
                </a:lnTo>
                <a:lnTo>
                  <a:pt x="34841" y="85503"/>
                </a:lnTo>
                <a:lnTo>
                  <a:pt x="26739" y="95469"/>
                </a:lnTo>
                <a:lnTo>
                  <a:pt x="23245" y="100793"/>
                </a:lnTo>
                <a:lnTo>
                  <a:pt x="19011" y="109105"/>
                </a:lnTo>
                <a:lnTo>
                  <a:pt x="14283" y="119409"/>
                </a:lnTo>
                <a:lnTo>
                  <a:pt x="9226" y="131041"/>
                </a:lnTo>
                <a:lnTo>
                  <a:pt x="5855" y="140700"/>
                </a:lnTo>
                <a:lnTo>
                  <a:pt x="3607" y="149045"/>
                </a:lnTo>
                <a:lnTo>
                  <a:pt x="2109" y="156513"/>
                </a:lnTo>
                <a:lnTo>
                  <a:pt x="1109" y="163397"/>
                </a:lnTo>
                <a:lnTo>
                  <a:pt x="444" y="169891"/>
                </a:lnTo>
                <a:lnTo>
                  <a:pt x="0" y="176126"/>
                </a:lnTo>
                <a:lnTo>
                  <a:pt x="656" y="182187"/>
                </a:lnTo>
                <a:lnTo>
                  <a:pt x="2047" y="188133"/>
                </a:lnTo>
                <a:lnTo>
                  <a:pt x="3926" y="194002"/>
                </a:lnTo>
                <a:lnTo>
                  <a:pt x="5179" y="199819"/>
                </a:lnTo>
                <a:lnTo>
                  <a:pt x="6014" y="205603"/>
                </a:lnTo>
                <a:lnTo>
                  <a:pt x="6570" y="211363"/>
                </a:lnTo>
                <a:lnTo>
                  <a:pt x="8847" y="219014"/>
                </a:lnTo>
                <a:lnTo>
                  <a:pt x="12270" y="227924"/>
                </a:lnTo>
                <a:lnTo>
                  <a:pt x="16456" y="237674"/>
                </a:lnTo>
                <a:lnTo>
                  <a:pt x="22105" y="247032"/>
                </a:lnTo>
                <a:lnTo>
                  <a:pt x="28728" y="256128"/>
                </a:lnTo>
                <a:lnTo>
                  <a:pt x="36001" y="265049"/>
                </a:lnTo>
                <a:lnTo>
                  <a:pt x="41802" y="272902"/>
                </a:lnTo>
                <a:lnTo>
                  <a:pt x="46622" y="280042"/>
                </a:lnTo>
                <a:lnTo>
                  <a:pt x="50788" y="286707"/>
                </a:lnTo>
                <a:lnTo>
                  <a:pt x="54518" y="293055"/>
                </a:lnTo>
                <a:lnTo>
                  <a:pt x="57957" y="299193"/>
                </a:lnTo>
                <a:lnTo>
                  <a:pt x="64318" y="310139"/>
                </a:lnTo>
                <a:lnTo>
                  <a:pt x="70320" y="318179"/>
                </a:lnTo>
                <a:lnTo>
                  <a:pt x="78703" y="327468"/>
                </a:lnTo>
                <a:lnTo>
                  <a:pt x="95056" y="344402"/>
                </a:lnTo>
                <a:lnTo>
                  <a:pt x="103983" y="350870"/>
                </a:lnTo>
                <a:lnTo>
                  <a:pt x="115254" y="356919"/>
                </a:lnTo>
                <a:lnTo>
                  <a:pt x="122260" y="359866"/>
                </a:lnTo>
                <a:lnTo>
                  <a:pt x="129788" y="362783"/>
                </a:lnTo>
                <a:lnTo>
                  <a:pt x="138617" y="364728"/>
                </a:lnTo>
                <a:lnTo>
                  <a:pt x="148313" y="366024"/>
                </a:lnTo>
                <a:lnTo>
                  <a:pt x="158586" y="366889"/>
                </a:lnTo>
                <a:lnTo>
                  <a:pt x="169246" y="367465"/>
                </a:lnTo>
                <a:lnTo>
                  <a:pt x="191250" y="368105"/>
                </a:lnTo>
                <a:lnTo>
                  <a:pt x="215956" y="368466"/>
                </a:lnTo>
                <a:lnTo>
                  <a:pt x="222732" y="367563"/>
                </a:lnTo>
                <a:lnTo>
                  <a:pt x="229155" y="366010"/>
                </a:lnTo>
                <a:lnTo>
                  <a:pt x="235341" y="364022"/>
                </a:lnTo>
                <a:lnTo>
                  <a:pt x="241371" y="361743"/>
                </a:lnTo>
                <a:lnTo>
                  <a:pt x="247295" y="359272"/>
                </a:lnTo>
                <a:lnTo>
                  <a:pt x="253150" y="356672"/>
                </a:lnTo>
                <a:lnTo>
                  <a:pt x="264736" y="351243"/>
                </a:lnTo>
                <a:lnTo>
                  <a:pt x="270492" y="348462"/>
                </a:lnTo>
                <a:lnTo>
                  <a:pt x="281968" y="340292"/>
                </a:lnTo>
                <a:lnTo>
                  <a:pt x="292466" y="330311"/>
                </a:lnTo>
                <a:lnTo>
                  <a:pt x="304683" y="313981"/>
                </a:lnTo>
                <a:lnTo>
                  <a:pt x="314626" y="302742"/>
                </a:lnTo>
                <a:lnTo>
                  <a:pt x="322856" y="291397"/>
                </a:lnTo>
                <a:lnTo>
                  <a:pt x="329688" y="280004"/>
                </a:lnTo>
                <a:lnTo>
                  <a:pt x="335900" y="268591"/>
                </a:lnTo>
                <a:lnTo>
                  <a:pt x="339842" y="260023"/>
                </a:lnTo>
                <a:lnTo>
                  <a:pt x="353540" y="228068"/>
                </a:lnTo>
                <a:lnTo>
                  <a:pt x="360788" y="212171"/>
                </a:lnTo>
                <a:lnTo>
                  <a:pt x="363102" y="205265"/>
                </a:lnTo>
                <a:lnTo>
                  <a:pt x="364645" y="198756"/>
                </a:lnTo>
                <a:lnTo>
                  <a:pt x="365672" y="192511"/>
                </a:lnTo>
                <a:lnTo>
                  <a:pt x="366358" y="185491"/>
                </a:lnTo>
                <a:lnTo>
                  <a:pt x="366815" y="177953"/>
                </a:lnTo>
                <a:lnTo>
                  <a:pt x="367459" y="158772"/>
                </a:lnTo>
                <a:lnTo>
                  <a:pt x="367549" y="154425"/>
                </a:lnTo>
                <a:lnTo>
                  <a:pt x="365109" y="144516"/>
                </a:lnTo>
                <a:lnTo>
                  <a:pt x="363125" y="139206"/>
                </a:lnTo>
                <a:lnTo>
                  <a:pt x="360850" y="131857"/>
                </a:lnTo>
                <a:lnTo>
                  <a:pt x="355782" y="113530"/>
                </a:lnTo>
                <a:lnTo>
                  <a:pt x="352145" y="106167"/>
                </a:lnTo>
                <a:lnTo>
                  <a:pt x="343023" y="95445"/>
                </a:lnTo>
                <a:lnTo>
                  <a:pt x="336971" y="90300"/>
                </a:lnTo>
                <a:lnTo>
                  <a:pt x="330079" y="84965"/>
                </a:lnTo>
                <a:lnTo>
                  <a:pt x="322627" y="79503"/>
                </a:lnTo>
                <a:lnTo>
                  <a:pt x="313849" y="74909"/>
                </a:lnTo>
                <a:lnTo>
                  <a:pt x="304186" y="70895"/>
                </a:lnTo>
                <a:lnTo>
                  <a:pt x="293935" y="67265"/>
                </a:lnTo>
                <a:lnTo>
                  <a:pt x="285196" y="63893"/>
                </a:lnTo>
                <a:lnTo>
                  <a:pt x="277464" y="60693"/>
                </a:lnTo>
                <a:lnTo>
                  <a:pt x="270405" y="57607"/>
                </a:lnTo>
                <a:lnTo>
                  <a:pt x="260937" y="54597"/>
                </a:lnTo>
                <a:lnTo>
                  <a:pt x="249862" y="51638"/>
                </a:lnTo>
                <a:lnTo>
                  <a:pt x="213424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66"/>
          <p:cNvSpPr/>
          <p:nvPr/>
        </p:nvSpPr>
        <p:spPr>
          <a:xfrm>
            <a:off x="3791902" y="3780472"/>
            <a:ext cx="188445" cy="1200151"/>
          </a:xfrm>
          <a:custGeom>
            <a:avLst/>
            <a:gdLst/>
            <a:ahLst/>
            <a:cxnLst/>
            <a:rect l="0" t="0" r="0" b="0"/>
            <a:pathLst>
              <a:path w="188445" h="1200151">
                <a:moveTo>
                  <a:pt x="0" y="0"/>
                </a:moveTo>
                <a:lnTo>
                  <a:pt x="41638" y="41638"/>
                </a:lnTo>
                <a:lnTo>
                  <a:pt x="44904" y="46809"/>
                </a:lnTo>
                <a:lnTo>
                  <a:pt x="48532" y="57634"/>
                </a:lnTo>
                <a:lnTo>
                  <a:pt x="51405" y="63188"/>
                </a:lnTo>
                <a:lnTo>
                  <a:pt x="55225" y="68795"/>
                </a:lnTo>
                <a:lnTo>
                  <a:pt x="59677" y="74439"/>
                </a:lnTo>
                <a:lnTo>
                  <a:pt x="63597" y="80106"/>
                </a:lnTo>
                <a:lnTo>
                  <a:pt x="67163" y="85789"/>
                </a:lnTo>
                <a:lnTo>
                  <a:pt x="70493" y="91483"/>
                </a:lnTo>
                <a:lnTo>
                  <a:pt x="74617" y="100994"/>
                </a:lnTo>
                <a:lnTo>
                  <a:pt x="79272" y="113049"/>
                </a:lnTo>
                <a:lnTo>
                  <a:pt x="84281" y="126801"/>
                </a:lnTo>
                <a:lnTo>
                  <a:pt x="88572" y="141684"/>
                </a:lnTo>
                <a:lnTo>
                  <a:pt x="92386" y="157321"/>
                </a:lnTo>
                <a:lnTo>
                  <a:pt x="95881" y="173461"/>
                </a:lnTo>
                <a:lnTo>
                  <a:pt x="99163" y="186126"/>
                </a:lnTo>
                <a:lnTo>
                  <a:pt x="102304" y="196474"/>
                </a:lnTo>
                <a:lnTo>
                  <a:pt x="105350" y="205278"/>
                </a:lnTo>
                <a:lnTo>
                  <a:pt x="108333" y="217814"/>
                </a:lnTo>
                <a:lnTo>
                  <a:pt x="117083" y="263504"/>
                </a:lnTo>
                <a:lnTo>
                  <a:pt x="122839" y="286658"/>
                </a:lnTo>
                <a:lnTo>
                  <a:pt x="126884" y="320309"/>
                </a:lnTo>
                <a:lnTo>
                  <a:pt x="132634" y="349859"/>
                </a:lnTo>
                <a:lnTo>
                  <a:pt x="137688" y="367901"/>
                </a:lnTo>
                <a:lnTo>
                  <a:pt x="144062" y="388301"/>
                </a:lnTo>
                <a:lnTo>
                  <a:pt x="153245" y="416419"/>
                </a:lnTo>
                <a:lnTo>
                  <a:pt x="157409" y="430012"/>
                </a:lnTo>
                <a:lnTo>
                  <a:pt x="164574" y="455277"/>
                </a:lnTo>
                <a:lnTo>
                  <a:pt x="167819" y="470205"/>
                </a:lnTo>
                <a:lnTo>
                  <a:pt x="170934" y="486825"/>
                </a:lnTo>
                <a:lnTo>
                  <a:pt x="173964" y="504573"/>
                </a:lnTo>
                <a:lnTo>
                  <a:pt x="176936" y="520214"/>
                </a:lnTo>
                <a:lnTo>
                  <a:pt x="182778" y="547754"/>
                </a:lnTo>
                <a:lnTo>
                  <a:pt x="184717" y="571862"/>
                </a:lnTo>
                <a:lnTo>
                  <a:pt x="186010" y="603174"/>
                </a:lnTo>
                <a:lnTo>
                  <a:pt x="188254" y="718734"/>
                </a:lnTo>
                <a:lnTo>
                  <a:pt x="188444" y="745523"/>
                </a:lnTo>
                <a:lnTo>
                  <a:pt x="187542" y="764668"/>
                </a:lnTo>
                <a:lnTo>
                  <a:pt x="183999" y="813880"/>
                </a:lnTo>
                <a:lnTo>
                  <a:pt x="179250" y="850357"/>
                </a:lnTo>
                <a:lnTo>
                  <a:pt x="173964" y="876094"/>
                </a:lnTo>
                <a:lnTo>
                  <a:pt x="168440" y="897057"/>
                </a:lnTo>
                <a:lnTo>
                  <a:pt x="162810" y="926060"/>
                </a:lnTo>
                <a:lnTo>
                  <a:pt x="157132" y="957365"/>
                </a:lnTo>
                <a:lnTo>
                  <a:pt x="151434" y="980803"/>
                </a:lnTo>
                <a:lnTo>
                  <a:pt x="145727" y="998205"/>
                </a:lnTo>
                <a:lnTo>
                  <a:pt x="140014" y="1016099"/>
                </a:lnTo>
                <a:lnTo>
                  <a:pt x="134301" y="1043102"/>
                </a:lnTo>
                <a:lnTo>
                  <a:pt x="130491" y="1054494"/>
                </a:lnTo>
                <a:lnTo>
                  <a:pt x="126047" y="1063994"/>
                </a:lnTo>
                <a:lnTo>
                  <a:pt x="121179" y="1072232"/>
                </a:lnTo>
                <a:lnTo>
                  <a:pt x="116981" y="1080582"/>
                </a:lnTo>
                <a:lnTo>
                  <a:pt x="113230" y="1089005"/>
                </a:lnTo>
                <a:lnTo>
                  <a:pt x="107474" y="1105032"/>
                </a:lnTo>
                <a:lnTo>
                  <a:pt x="103282" y="1124766"/>
                </a:lnTo>
                <a:lnTo>
                  <a:pt x="98926" y="1136801"/>
                </a:lnTo>
                <a:lnTo>
                  <a:pt x="93815" y="1145960"/>
                </a:lnTo>
                <a:lnTo>
                  <a:pt x="88368" y="1155110"/>
                </a:lnTo>
                <a:lnTo>
                  <a:pt x="82772" y="1168702"/>
                </a:lnTo>
                <a:lnTo>
                  <a:pt x="77110" y="1179188"/>
                </a:lnTo>
                <a:lnTo>
                  <a:pt x="71418" y="1187024"/>
                </a:lnTo>
                <a:lnTo>
                  <a:pt x="65714" y="1193682"/>
                </a:lnTo>
                <a:lnTo>
                  <a:pt x="62859" y="1195838"/>
                </a:lnTo>
                <a:lnTo>
                  <a:pt x="60004" y="1197275"/>
                </a:lnTo>
                <a:lnTo>
                  <a:pt x="51435" y="12001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67"/>
          <p:cNvSpPr/>
          <p:nvPr/>
        </p:nvSpPr>
        <p:spPr>
          <a:xfrm>
            <a:off x="5943600" y="2108888"/>
            <a:ext cx="307257" cy="351260"/>
          </a:xfrm>
          <a:custGeom>
            <a:avLst/>
            <a:gdLst/>
            <a:ahLst/>
            <a:cxnLst/>
            <a:rect l="0" t="0" r="0" b="0"/>
            <a:pathLst>
              <a:path w="307257" h="351260">
                <a:moveTo>
                  <a:pt x="34290" y="51382"/>
                </a:moveTo>
                <a:lnTo>
                  <a:pt x="53602" y="32069"/>
                </a:lnTo>
                <a:lnTo>
                  <a:pt x="58595" y="28029"/>
                </a:lnTo>
                <a:lnTo>
                  <a:pt x="64780" y="23431"/>
                </a:lnTo>
                <a:lnTo>
                  <a:pt x="71762" y="18460"/>
                </a:lnTo>
                <a:lnTo>
                  <a:pt x="79274" y="14194"/>
                </a:lnTo>
                <a:lnTo>
                  <a:pt x="87139" y="10397"/>
                </a:lnTo>
                <a:lnTo>
                  <a:pt x="95240" y="6914"/>
                </a:lnTo>
                <a:lnTo>
                  <a:pt x="102546" y="4591"/>
                </a:lnTo>
                <a:lnTo>
                  <a:pt x="109322" y="3043"/>
                </a:lnTo>
                <a:lnTo>
                  <a:pt x="115744" y="2011"/>
                </a:lnTo>
                <a:lnTo>
                  <a:pt x="121930" y="1323"/>
                </a:lnTo>
                <a:lnTo>
                  <a:pt x="127959" y="864"/>
                </a:lnTo>
                <a:lnTo>
                  <a:pt x="133883" y="558"/>
                </a:lnTo>
                <a:lnTo>
                  <a:pt x="145546" y="218"/>
                </a:lnTo>
                <a:lnTo>
                  <a:pt x="168555" y="0"/>
                </a:lnTo>
                <a:lnTo>
                  <a:pt x="174283" y="935"/>
                </a:lnTo>
                <a:lnTo>
                  <a:pt x="180006" y="2511"/>
                </a:lnTo>
                <a:lnTo>
                  <a:pt x="185726" y="4513"/>
                </a:lnTo>
                <a:lnTo>
                  <a:pt x="194622" y="9279"/>
                </a:lnTo>
                <a:lnTo>
                  <a:pt x="201751" y="14572"/>
                </a:lnTo>
                <a:lnTo>
                  <a:pt x="208095" y="20099"/>
                </a:lnTo>
                <a:lnTo>
                  <a:pt x="210167" y="22907"/>
                </a:lnTo>
                <a:lnTo>
                  <a:pt x="212470" y="28566"/>
                </a:lnTo>
                <a:lnTo>
                  <a:pt x="213493" y="36796"/>
                </a:lnTo>
                <a:lnTo>
                  <a:pt x="213948" y="46804"/>
                </a:lnTo>
                <a:lnTo>
                  <a:pt x="214240" y="66211"/>
                </a:lnTo>
                <a:lnTo>
                  <a:pt x="214264" y="69841"/>
                </a:lnTo>
                <a:lnTo>
                  <a:pt x="211751" y="78953"/>
                </a:lnTo>
                <a:lnTo>
                  <a:pt x="207459" y="89353"/>
                </a:lnTo>
                <a:lnTo>
                  <a:pt x="202376" y="100325"/>
                </a:lnTo>
                <a:lnTo>
                  <a:pt x="196829" y="107823"/>
                </a:lnTo>
                <a:lnTo>
                  <a:pt x="189322" y="116632"/>
                </a:lnTo>
                <a:lnTo>
                  <a:pt x="180507" y="126314"/>
                </a:lnTo>
                <a:lnTo>
                  <a:pt x="172726" y="133722"/>
                </a:lnTo>
                <a:lnTo>
                  <a:pt x="165633" y="139612"/>
                </a:lnTo>
                <a:lnTo>
                  <a:pt x="158999" y="144492"/>
                </a:lnTo>
                <a:lnTo>
                  <a:pt x="152672" y="148698"/>
                </a:lnTo>
                <a:lnTo>
                  <a:pt x="146549" y="152454"/>
                </a:lnTo>
                <a:lnTo>
                  <a:pt x="140561" y="155911"/>
                </a:lnTo>
                <a:lnTo>
                  <a:pt x="128829" y="162291"/>
                </a:lnTo>
                <a:lnTo>
                  <a:pt x="123033" y="165327"/>
                </a:lnTo>
                <a:lnTo>
                  <a:pt x="114054" y="168699"/>
                </a:lnTo>
                <a:lnTo>
                  <a:pt x="106888" y="170198"/>
                </a:lnTo>
                <a:lnTo>
                  <a:pt x="97499" y="171041"/>
                </a:lnTo>
                <a:lnTo>
                  <a:pt x="87463" y="171350"/>
                </a:lnTo>
                <a:lnTo>
                  <a:pt x="86884" y="170413"/>
                </a:lnTo>
                <a:lnTo>
                  <a:pt x="86240" y="166832"/>
                </a:lnTo>
                <a:lnTo>
                  <a:pt x="87021" y="164543"/>
                </a:lnTo>
                <a:lnTo>
                  <a:pt x="90428" y="159461"/>
                </a:lnTo>
                <a:lnTo>
                  <a:pt x="97702" y="151244"/>
                </a:lnTo>
                <a:lnTo>
                  <a:pt x="101329" y="149389"/>
                </a:lnTo>
                <a:lnTo>
                  <a:pt x="115536" y="145826"/>
                </a:lnTo>
                <a:lnTo>
                  <a:pt x="120839" y="143872"/>
                </a:lnTo>
                <a:lnTo>
                  <a:pt x="126279" y="141617"/>
                </a:lnTo>
                <a:lnTo>
                  <a:pt x="133716" y="139161"/>
                </a:lnTo>
                <a:lnTo>
                  <a:pt x="142484" y="136571"/>
                </a:lnTo>
                <a:lnTo>
                  <a:pt x="152139" y="133892"/>
                </a:lnTo>
                <a:lnTo>
                  <a:pt x="160481" y="132106"/>
                </a:lnTo>
                <a:lnTo>
                  <a:pt x="167947" y="130915"/>
                </a:lnTo>
                <a:lnTo>
                  <a:pt x="174830" y="130122"/>
                </a:lnTo>
                <a:lnTo>
                  <a:pt x="184181" y="129593"/>
                </a:lnTo>
                <a:lnTo>
                  <a:pt x="207271" y="129004"/>
                </a:lnTo>
                <a:lnTo>
                  <a:pt x="217237" y="129800"/>
                </a:lnTo>
                <a:lnTo>
                  <a:pt x="225787" y="131283"/>
                </a:lnTo>
                <a:lnTo>
                  <a:pt x="233392" y="133224"/>
                </a:lnTo>
                <a:lnTo>
                  <a:pt x="240367" y="135471"/>
                </a:lnTo>
                <a:lnTo>
                  <a:pt x="246922" y="137921"/>
                </a:lnTo>
                <a:lnTo>
                  <a:pt x="253197" y="140507"/>
                </a:lnTo>
                <a:lnTo>
                  <a:pt x="259285" y="144136"/>
                </a:lnTo>
                <a:lnTo>
                  <a:pt x="265250" y="148461"/>
                </a:lnTo>
                <a:lnTo>
                  <a:pt x="271131" y="153248"/>
                </a:lnTo>
                <a:lnTo>
                  <a:pt x="280205" y="161108"/>
                </a:lnTo>
                <a:lnTo>
                  <a:pt x="287413" y="167776"/>
                </a:lnTo>
                <a:lnTo>
                  <a:pt x="293791" y="173915"/>
                </a:lnTo>
                <a:lnTo>
                  <a:pt x="295873" y="177838"/>
                </a:lnTo>
                <a:lnTo>
                  <a:pt x="299756" y="192461"/>
                </a:lnTo>
                <a:lnTo>
                  <a:pt x="304040" y="203301"/>
                </a:lnTo>
                <a:lnTo>
                  <a:pt x="305563" y="208859"/>
                </a:lnTo>
                <a:lnTo>
                  <a:pt x="306578" y="214469"/>
                </a:lnTo>
                <a:lnTo>
                  <a:pt x="307256" y="220114"/>
                </a:lnTo>
                <a:lnTo>
                  <a:pt x="306754" y="225782"/>
                </a:lnTo>
                <a:lnTo>
                  <a:pt x="305468" y="231466"/>
                </a:lnTo>
                <a:lnTo>
                  <a:pt x="301499" y="241909"/>
                </a:lnTo>
                <a:lnTo>
                  <a:pt x="296559" y="249725"/>
                </a:lnTo>
                <a:lnTo>
                  <a:pt x="291189" y="258914"/>
                </a:lnTo>
                <a:lnTo>
                  <a:pt x="288423" y="264032"/>
                </a:lnTo>
                <a:lnTo>
                  <a:pt x="281817" y="271253"/>
                </a:lnTo>
                <a:lnTo>
                  <a:pt x="272650" y="279878"/>
                </a:lnTo>
                <a:lnTo>
                  <a:pt x="261777" y="289437"/>
                </a:lnTo>
                <a:lnTo>
                  <a:pt x="252622" y="296763"/>
                </a:lnTo>
                <a:lnTo>
                  <a:pt x="244615" y="302599"/>
                </a:lnTo>
                <a:lnTo>
                  <a:pt x="213524" y="323361"/>
                </a:lnTo>
                <a:lnTo>
                  <a:pt x="203310" y="327951"/>
                </a:lnTo>
                <a:lnTo>
                  <a:pt x="191737" y="331964"/>
                </a:lnTo>
                <a:lnTo>
                  <a:pt x="168083" y="338962"/>
                </a:lnTo>
                <a:lnTo>
                  <a:pt x="148046" y="345248"/>
                </a:lnTo>
                <a:lnTo>
                  <a:pt x="139655" y="347305"/>
                </a:lnTo>
                <a:lnTo>
                  <a:pt x="132156" y="348676"/>
                </a:lnTo>
                <a:lnTo>
                  <a:pt x="125251" y="349590"/>
                </a:lnTo>
                <a:lnTo>
                  <a:pt x="118743" y="350200"/>
                </a:lnTo>
                <a:lnTo>
                  <a:pt x="112500" y="350607"/>
                </a:lnTo>
                <a:lnTo>
                  <a:pt x="106432" y="350877"/>
                </a:lnTo>
                <a:lnTo>
                  <a:pt x="94610" y="351178"/>
                </a:lnTo>
                <a:lnTo>
                  <a:pt x="88791" y="351259"/>
                </a:lnTo>
                <a:lnTo>
                  <a:pt x="81101" y="350359"/>
                </a:lnTo>
                <a:lnTo>
                  <a:pt x="72165" y="348808"/>
                </a:lnTo>
                <a:lnTo>
                  <a:pt x="62397" y="346821"/>
                </a:lnTo>
                <a:lnTo>
                  <a:pt x="53980" y="344544"/>
                </a:lnTo>
                <a:lnTo>
                  <a:pt x="46464" y="342073"/>
                </a:lnTo>
                <a:lnTo>
                  <a:pt x="39549" y="339473"/>
                </a:lnTo>
                <a:lnTo>
                  <a:pt x="33033" y="336788"/>
                </a:lnTo>
                <a:lnTo>
                  <a:pt x="26784" y="334045"/>
                </a:lnTo>
                <a:lnTo>
                  <a:pt x="20713" y="331264"/>
                </a:lnTo>
                <a:lnTo>
                  <a:pt x="11428" y="328174"/>
                </a:lnTo>
                <a:lnTo>
                  <a:pt x="7619" y="327350"/>
                </a:lnTo>
                <a:lnTo>
                  <a:pt x="5079" y="325848"/>
                </a:lnTo>
                <a:lnTo>
                  <a:pt x="3386" y="323894"/>
                </a:lnTo>
                <a:lnTo>
                  <a:pt x="0" y="3171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68"/>
          <p:cNvSpPr/>
          <p:nvPr/>
        </p:nvSpPr>
        <p:spPr>
          <a:xfrm>
            <a:off x="6303645" y="2220277"/>
            <a:ext cx="214313" cy="257176"/>
          </a:xfrm>
          <a:custGeom>
            <a:avLst/>
            <a:gdLst/>
            <a:ahLst/>
            <a:cxnLst/>
            <a:rect l="0" t="0" r="0" b="0"/>
            <a:pathLst>
              <a:path w="214313" h="257176">
                <a:moveTo>
                  <a:pt x="0" y="0"/>
                </a:moveTo>
                <a:lnTo>
                  <a:pt x="9101" y="13653"/>
                </a:lnTo>
                <a:lnTo>
                  <a:pt x="11783" y="18627"/>
                </a:lnTo>
                <a:lnTo>
                  <a:pt x="13570" y="22895"/>
                </a:lnTo>
                <a:lnTo>
                  <a:pt x="14761" y="26694"/>
                </a:lnTo>
                <a:lnTo>
                  <a:pt x="17461" y="32083"/>
                </a:lnTo>
                <a:lnTo>
                  <a:pt x="21165" y="38534"/>
                </a:lnTo>
                <a:lnTo>
                  <a:pt x="25540" y="45692"/>
                </a:lnTo>
                <a:lnTo>
                  <a:pt x="29409" y="51416"/>
                </a:lnTo>
                <a:lnTo>
                  <a:pt x="32941" y="56185"/>
                </a:lnTo>
                <a:lnTo>
                  <a:pt x="36248" y="60317"/>
                </a:lnTo>
                <a:lnTo>
                  <a:pt x="40358" y="64024"/>
                </a:lnTo>
                <a:lnTo>
                  <a:pt x="45003" y="67448"/>
                </a:lnTo>
                <a:lnTo>
                  <a:pt x="50004" y="70683"/>
                </a:lnTo>
                <a:lnTo>
                  <a:pt x="54291" y="74744"/>
                </a:lnTo>
                <a:lnTo>
                  <a:pt x="58101" y="79357"/>
                </a:lnTo>
                <a:lnTo>
                  <a:pt x="61594" y="84337"/>
                </a:lnTo>
                <a:lnTo>
                  <a:pt x="64875" y="89562"/>
                </a:lnTo>
                <a:lnTo>
                  <a:pt x="68015" y="94951"/>
                </a:lnTo>
                <a:lnTo>
                  <a:pt x="71061" y="100448"/>
                </a:lnTo>
                <a:lnTo>
                  <a:pt x="74996" y="105065"/>
                </a:lnTo>
                <a:lnTo>
                  <a:pt x="79525" y="109096"/>
                </a:lnTo>
                <a:lnTo>
                  <a:pt x="84449" y="112736"/>
                </a:lnTo>
                <a:lnTo>
                  <a:pt x="88684" y="117067"/>
                </a:lnTo>
                <a:lnTo>
                  <a:pt x="92460" y="121860"/>
                </a:lnTo>
                <a:lnTo>
                  <a:pt x="95930" y="126960"/>
                </a:lnTo>
                <a:lnTo>
                  <a:pt x="100148" y="132265"/>
                </a:lnTo>
                <a:lnTo>
                  <a:pt x="104865" y="137706"/>
                </a:lnTo>
                <a:lnTo>
                  <a:pt x="114234" y="147881"/>
                </a:lnTo>
                <a:lnTo>
                  <a:pt x="121573" y="155577"/>
                </a:lnTo>
                <a:lnTo>
                  <a:pt x="135611" y="169816"/>
                </a:lnTo>
                <a:lnTo>
                  <a:pt x="143747" y="178933"/>
                </a:lnTo>
                <a:lnTo>
                  <a:pt x="180865" y="221929"/>
                </a:lnTo>
                <a:lnTo>
                  <a:pt x="186299" y="227963"/>
                </a:lnTo>
                <a:lnTo>
                  <a:pt x="190874" y="231985"/>
                </a:lnTo>
                <a:lnTo>
                  <a:pt x="194877" y="234667"/>
                </a:lnTo>
                <a:lnTo>
                  <a:pt x="198498" y="236455"/>
                </a:lnTo>
                <a:lnTo>
                  <a:pt x="200912" y="238599"/>
                </a:lnTo>
                <a:lnTo>
                  <a:pt x="202521" y="240981"/>
                </a:lnTo>
                <a:lnTo>
                  <a:pt x="203594" y="243522"/>
                </a:lnTo>
                <a:lnTo>
                  <a:pt x="207326" y="248884"/>
                </a:lnTo>
                <a:lnTo>
                  <a:pt x="214312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69"/>
          <p:cNvSpPr/>
          <p:nvPr/>
        </p:nvSpPr>
        <p:spPr>
          <a:xfrm>
            <a:off x="6295072" y="2271712"/>
            <a:ext cx="180024" cy="222886"/>
          </a:xfrm>
          <a:custGeom>
            <a:avLst/>
            <a:gdLst/>
            <a:ahLst/>
            <a:cxnLst/>
            <a:rect l="0" t="0" r="0" b="0"/>
            <a:pathLst>
              <a:path w="180024" h="222886">
                <a:moveTo>
                  <a:pt x="180023" y="0"/>
                </a:moveTo>
                <a:lnTo>
                  <a:pt x="170921" y="9102"/>
                </a:lnTo>
                <a:lnTo>
                  <a:pt x="166335" y="14640"/>
                </a:lnTo>
                <a:lnTo>
                  <a:pt x="161372" y="21190"/>
                </a:lnTo>
                <a:lnTo>
                  <a:pt x="156159" y="28414"/>
                </a:lnTo>
                <a:lnTo>
                  <a:pt x="151731" y="35135"/>
                </a:lnTo>
                <a:lnTo>
                  <a:pt x="147826" y="41521"/>
                </a:lnTo>
                <a:lnTo>
                  <a:pt x="144271" y="47683"/>
                </a:lnTo>
                <a:lnTo>
                  <a:pt x="139044" y="55601"/>
                </a:lnTo>
                <a:lnTo>
                  <a:pt x="125615" y="74559"/>
                </a:lnTo>
                <a:lnTo>
                  <a:pt x="118986" y="83044"/>
                </a:lnTo>
                <a:lnTo>
                  <a:pt x="112661" y="90605"/>
                </a:lnTo>
                <a:lnTo>
                  <a:pt x="106540" y="97551"/>
                </a:lnTo>
                <a:lnTo>
                  <a:pt x="100554" y="105039"/>
                </a:lnTo>
                <a:lnTo>
                  <a:pt x="94659" y="112888"/>
                </a:lnTo>
                <a:lnTo>
                  <a:pt x="88823" y="120979"/>
                </a:lnTo>
                <a:lnTo>
                  <a:pt x="83028" y="128278"/>
                </a:lnTo>
                <a:lnTo>
                  <a:pt x="77260" y="135049"/>
                </a:lnTo>
                <a:lnTo>
                  <a:pt x="71509" y="141468"/>
                </a:lnTo>
                <a:lnTo>
                  <a:pt x="66723" y="147652"/>
                </a:lnTo>
                <a:lnTo>
                  <a:pt x="62579" y="153680"/>
                </a:lnTo>
                <a:lnTo>
                  <a:pt x="58865" y="159603"/>
                </a:lnTo>
                <a:lnTo>
                  <a:pt x="54483" y="165457"/>
                </a:lnTo>
                <a:lnTo>
                  <a:pt x="49657" y="171265"/>
                </a:lnTo>
                <a:lnTo>
                  <a:pt x="44535" y="177042"/>
                </a:lnTo>
                <a:lnTo>
                  <a:pt x="31224" y="191080"/>
                </a:lnTo>
                <a:lnTo>
                  <a:pt x="23673" y="198824"/>
                </a:lnTo>
                <a:lnTo>
                  <a:pt x="18639" y="204939"/>
                </a:lnTo>
                <a:lnTo>
                  <a:pt x="15284" y="209969"/>
                </a:lnTo>
                <a:lnTo>
                  <a:pt x="13047" y="214274"/>
                </a:lnTo>
                <a:lnTo>
                  <a:pt x="10603" y="217144"/>
                </a:lnTo>
                <a:lnTo>
                  <a:pt x="8021" y="219058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70"/>
          <p:cNvSpPr/>
          <p:nvPr/>
        </p:nvSpPr>
        <p:spPr>
          <a:xfrm>
            <a:off x="6603682" y="2340292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18203" y="17145"/>
                </a:lnTo>
                <a:lnTo>
                  <a:pt x="32138" y="16193"/>
                </a:lnTo>
                <a:lnTo>
                  <a:pt x="70481" y="12594"/>
                </a:lnTo>
                <a:lnTo>
                  <a:pt x="86992" y="10301"/>
                </a:lnTo>
                <a:lnTo>
                  <a:pt x="100858" y="7820"/>
                </a:lnTo>
                <a:lnTo>
                  <a:pt x="112958" y="5213"/>
                </a:lnTo>
                <a:lnTo>
                  <a:pt x="122930" y="3475"/>
                </a:lnTo>
                <a:lnTo>
                  <a:pt x="131484" y="2317"/>
                </a:lnTo>
                <a:lnTo>
                  <a:pt x="139090" y="1545"/>
                </a:lnTo>
                <a:lnTo>
                  <a:pt x="149877" y="1030"/>
                </a:lnTo>
                <a:lnTo>
                  <a:pt x="188553" y="30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71"/>
          <p:cNvSpPr/>
          <p:nvPr/>
        </p:nvSpPr>
        <p:spPr>
          <a:xfrm>
            <a:off x="6706552" y="2228850"/>
            <a:ext cx="94299" cy="265748"/>
          </a:xfrm>
          <a:custGeom>
            <a:avLst/>
            <a:gdLst/>
            <a:ahLst/>
            <a:cxnLst/>
            <a:rect l="0" t="0" r="0" b="0"/>
            <a:pathLst>
              <a:path w="94299" h="265748">
                <a:moveTo>
                  <a:pt x="0" y="0"/>
                </a:moveTo>
                <a:lnTo>
                  <a:pt x="0" y="31244"/>
                </a:lnTo>
                <a:lnTo>
                  <a:pt x="953" y="37974"/>
                </a:lnTo>
                <a:lnTo>
                  <a:pt x="2540" y="45318"/>
                </a:lnTo>
                <a:lnTo>
                  <a:pt x="4551" y="53072"/>
                </a:lnTo>
                <a:lnTo>
                  <a:pt x="6844" y="60146"/>
                </a:lnTo>
                <a:lnTo>
                  <a:pt x="9325" y="66767"/>
                </a:lnTo>
                <a:lnTo>
                  <a:pt x="24702" y="104734"/>
                </a:lnTo>
                <a:lnTo>
                  <a:pt x="27898" y="114590"/>
                </a:lnTo>
                <a:lnTo>
                  <a:pt x="30029" y="123066"/>
                </a:lnTo>
                <a:lnTo>
                  <a:pt x="31449" y="130621"/>
                </a:lnTo>
                <a:lnTo>
                  <a:pt x="34301" y="137563"/>
                </a:lnTo>
                <a:lnTo>
                  <a:pt x="38107" y="144096"/>
                </a:lnTo>
                <a:lnTo>
                  <a:pt x="42550" y="150357"/>
                </a:lnTo>
                <a:lnTo>
                  <a:pt x="45511" y="156435"/>
                </a:lnTo>
                <a:lnTo>
                  <a:pt x="47486" y="162392"/>
                </a:lnTo>
                <a:lnTo>
                  <a:pt x="48802" y="168269"/>
                </a:lnTo>
                <a:lnTo>
                  <a:pt x="51585" y="174092"/>
                </a:lnTo>
                <a:lnTo>
                  <a:pt x="55345" y="179878"/>
                </a:lnTo>
                <a:lnTo>
                  <a:pt x="59757" y="185641"/>
                </a:lnTo>
                <a:lnTo>
                  <a:pt x="62698" y="190436"/>
                </a:lnTo>
                <a:lnTo>
                  <a:pt x="64658" y="194585"/>
                </a:lnTo>
                <a:lnTo>
                  <a:pt x="65965" y="198303"/>
                </a:lnTo>
                <a:lnTo>
                  <a:pt x="68742" y="203639"/>
                </a:lnTo>
                <a:lnTo>
                  <a:pt x="72498" y="210054"/>
                </a:lnTo>
                <a:lnTo>
                  <a:pt x="76907" y="217189"/>
                </a:lnTo>
                <a:lnTo>
                  <a:pt x="80799" y="222897"/>
                </a:lnTo>
                <a:lnTo>
                  <a:pt x="84346" y="227656"/>
                </a:lnTo>
                <a:lnTo>
                  <a:pt x="87663" y="231780"/>
                </a:lnTo>
                <a:lnTo>
                  <a:pt x="89875" y="235482"/>
                </a:lnTo>
                <a:lnTo>
                  <a:pt x="92332" y="242136"/>
                </a:lnTo>
                <a:lnTo>
                  <a:pt x="92987" y="246196"/>
                </a:lnTo>
                <a:lnTo>
                  <a:pt x="93424" y="250808"/>
                </a:lnTo>
                <a:lnTo>
                  <a:pt x="94298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72"/>
          <p:cNvSpPr/>
          <p:nvPr/>
        </p:nvSpPr>
        <p:spPr>
          <a:xfrm>
            <a:off x="6929437" y="2091805"/>
            <a:ext cx="351473" cy="351126"/>
          </a:xfrm>
          <a:custGeom>
            <a:avLst/>
            <a:gdLst/>
            <a:ahLst/>
            <a:cxnLst/>
            <a:rect l="0" t="0" r="0" b="0"/>
            <a:pathLst>
              <a:path w="351473" h="351126">
                <a:moveTo>
                  <a:pt x="0" y="34175"/>
                </a:moveTo>
                <a:lnTo>
                  <a:pt x="4551" y="25073"/>
                </a:lnTo>
                <a:lnTo>
                  <a:pt x="6845" y="22392"/>
                </a:lnTo>
                <a:lnTo>
                  <a:pt x="9326" y="20605"/>
                </a:lnTo>
                <a:lnTo>
                  <a:pt x="19908" y="15549"/>
                </a:lnTo>
                <a:lnTo>
                  <a:pt x="28851" y="11609"/>
                </a:lnTo>
                <a:lnTo>
                  <a:pt x="36000" y="9858"/>
                </a:lnTo>
                <a:lnTo>
                  <a:pt x="44893" y="6540"/>
                </a:lnTo>
                <a:lnTo>
                  <a:pt x="55194" y="2842"/>
                </a:lnTo>
                <a:lnTo>
                  <a:pt x="66124" y="1199"/>
                </a:lnTo>
                <a:lnTo>
                  <a:pt x="71705" y="761"/>
                </a:lnTo>
                <a:lnTo>
                  <a:pt x="77331" y="469"/>
                </a:lnTo>
                <a:lnTo>
                  <a:pt x="82986" y="274"/>
                </a:lnTo>
                <a:lnTo>
                  <a:pt x="104599" y="0"/>
                </a:lnTo>
                <a:lnTo>
                  <a:pt x="113547" y="914"/>
                </a:lnTo>
                <a:lnTo>
                  <a:pt x="123323" y="2476"/>
                </a:lnTo>
                <a:lnTo>
                  <a:pt x="133651" y="4469"/>
                </a:lnTo>
                <a:lnTo>
                  <a:pt x="141488" y="6751"/>
                </a:lnTo>
                <a:lnTo>
                  <a:pt x="147665" y="9225"/>
                </a:lnTo>
                <a:lnTo>
                  <a:pt x="157069" y="14513"/>
                </a:lnTo>
                <a:lnTo>
                  <a:pt x="164423" y="20039"/>
                </a:lnTo>
                <a:lnTo>
                  <a:pt x="173407" y="25669"/>
                </a:lnTo>
                <a:lnTo>
                  <a:pt x="182797" y="31347"/>
                </a:lnTo>
                <a:lnTo>
                  <a:pt x="190146" y="37045"/>
                </a:lnTo>
                <a:lnTo>
                  <a:pt x="192487" y="40851"/>
                </a:lnTo>
                <a:lnTo>
                  <a:pt x="195087" y="50159"/>
                </a:lnTo>
                <a:lnTo>
                  <a:pt x="196733" y="56261"/>
                </a:lnTo>
                <a:lnTo>
                  <a:pt x="201102" y="70661"/>
                </a:lnTo>
                <a:lnTo>
                  <a:pt x="202648" y="77549"/>
                </a:lnTo>
                <a:lnTo>
                  <a:pt x="203679" y="84046"/>
                </a:lnTo>
                <a:lnTo>
                  <a:pt x="204366" y="90282"/>
                </a:lnTo>
                <a:lnTo>
                  <a:pt x="203871" y="99202"/>
                </a:lnTo>
                <a:lnTo>
                  <a:pt x="202589" y="109911"/>
                </a:lnTo>
                <a:lnTo>
                  <a:pt x="200782" y="121813"/>
                </a:lnTo>
                <a:lnTo>
                  <a:pt x="198624" y="131653"/>
                </a:lnTo>
                <a:lnTo>
                  <a:pt x="196234" y="140117"/>
                </a:lnTo>
                <a:lnTo>
                  <a:pt x="193688" y="147666"/>
                </a:lnTo>
                <a:lnTo>
                  <a:pt x="191038" y="154603"/>
                </a:lnTo>
                <a:lnTo>
                  <a:pt x="188319" y="161133"/>
                </a:lnTo>
                <a:lnTo>
                  <a:pt x="185554" y="167391"/>
                </a:lnTo>
                <a:lnTo>
                  <a:pt x="179941" y="179424"/>
                </a:lnTo>
                <a:lnTo>
                  <a:pt x="177110" y="185300"/>
                </a:lnTo>
                <a:lnTo>
                  <a:pt x="173318" y="191123"/>
                </a:lnTo>
                <a:lnTo>
                  <a:pt x="168886" y="196909"/>
                </a:lnTo>
                <a:lnTo>
                  <a:pt x="164026" y="202672"/>
                </a:lnTo>
                <a:lnTo>
                  <a:pt x="158880" y="209371"/>
                </a:lnTo>
                <a:lnTo>
                  <a:pt x="153546" y="216695"/>
                </a:lnTo>
                <a:lnTo>
                  <a:pt x="148083" y="224435"/>
                </a:lnTo>
                <a:lnTo>
                  <a:pt x="142537" y="231500"/>
                </a:lnTo>
                <a:lnTo>
                  <a:pt x="136935" y="238115"/>
                </a:lnTo>
                <a:lnTo>
                  <a:pt x="126582" y="249592"/>
                </a:lnTo>
                <a:lnTo>
                  <a:pt x="118807" y="257868"/>
                </a:lnTo>
                <a:lnTo>
                  <a:pt x="104523" y="272434"/>
                </a:lnTo>
                <a:lnTo>
                  <a:pt x="96302" y="283260"/>
                </a:lnTo>
                <a:lnTo>
                  <a:pt x="92777" y="288814"/>
                </a:lnTo>
                <a:lnTo>
                  <a:pt x="83779" y="297525"/>
                </a:lnTo>
                <a:lnTo>
                  <a:pt x="74382" y="304572"/>
                </a:lnTo>
                <a:lnTo>
                  <a:pt x="67032" y="310879"/>
                </a:lnTo>
                <a:lnTo>
                  <a:pt x="60589" y="319397"/>
                </a:lnTo>
                <a:lnTo>
                  <a:pt x="53243" y="331286"/>
                </a:lnTo>
                <a:lnTo>
                  <a:pt x="53594" y="334166"/>
                </a:lnTo>
                <a:lnTo>
                  <a:pt x="56522" y="342446"/>
                </a:lnTo>
                <a:lnTo>
                  <a:pt x="58975" y="348717"/>
                </a:lnTo>
                <a:lnTo>
                  <a:pt x="61224" y="349597"/>
                </a:lnTo>
                <a:lnTo>
                  <a:pt x="68804" y="350575"/>
                </a:lnTo>
                <a:lnTo>
                  <a:pt x="74444" y="350836"/>
                </a:lnTo>
                <a:lnTo>
                  <a:pt x="88331" y="351125"/>
                </a:lnTo>
                <a:lnTo>
                  <a:pt x="96035" y="350250"/>
                </a:lnTo>
                <a:lnTo>
                  <a:pt x="104029" y="348714"/>
                </a:lnTo>
                <a:lnTo>
                  <a:pt x="112215" y="346738"/>
                </a:lnTo>
                <a:lnTo>
                  <a:pt x="120530" y="345420"/>
                </a:lnTo>
                <a:lnTo>
                  <a:pt x="128931" y="344542"/>
                </a:lnTo>
                <a:lnTo>
                  <a:pt x="137389" y="343956"/>
                </a:lnTo>
                <a:lnTo>
                  <a:pt x="147790" y="342613"/>
                </a:lnTo>
                <a:lnTo>
                  <a:pt x="159487" y="340765"/>
                </a:lnTo>
                <a:lnTo>
                  <a:pt x="172047" y="338581"/>
                </a:lnTo>
                <a:lnTo>
                  <a:pt x="186136" y="337125"/>
                </a:lnTo>
                <a:lnTo>
                  <a:pt x="201243" y="336154"/>
                </a:lnTo>
                <a:lnTo>
                  <a:pt x="230411" y="335075"/>
                </a:lnTo>
                <a:lnTo>
                  <a:pt x="252900" y="334596"/>
                </a:lnTo>
                <a:lnTo>
                  <a:pt x="262897" y="333515"/>
                </a:lnTo>
                <a:lnTo>
                  <a:pt x="272420" y="331843"/>
                </a:lnTo>
                <a:lnTo>
                  <a:pt x="281625" y="329775"/>
                </a:lnTo>
                <a:lnTo>
                  <a:pt x="288716" y="328396"/>
                </a:lnTo>
                <a:lnTo>
                  <a:pt x="299133" y="326865"/>
                </a:lnTo>
                <a:lnTo>
                  <a:pt x="306101" y="327409"/>
                </a:lnTo>
                <a:lnTo>
                  <a:pt x="314558" y="328724"/>
                </a:lnTo>
                <a:lnTo>
                  <a:pt x="324005" y="330553"/>
                </a:lnTo>
                <a:lnTo>
                  <a:pt x="331256" y="331773"/>
                </a:lnTo>
                <a:lnTo>
                  <a:pt x="337042" y="332586"/>
                </a:lnTo>
                <a:lnTo>
                  <a:pt x="351472" y="3342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73"/>
          <p:cNvSpPr/>
          <p:nvPr/>
        </p:nvSpPr>
        <p:spPr>
          <a:xfrm>
            <a:off x="7437135" y="2014537"/>
            <a:ext cx="160958" cy="514351"/>
          </a:xfrm>
          <a:custGeom>
            <a:avLst/>
            <a:gdLst/>
            <a:ahLst/>
            <a:cxnLst/>
            <a:rect l="0" t="0" r="0" b="0"/>
            <a:pathLst>
              <a:path w="160958" h="514351">
                <a:moveTo>
                  <a:pt x="135240" y="0"/>
                </a:moveTo>
                <a:lnTo>
                  <a:pt x="135240" y="4551"/>
                </a:lnTo>
                <a:lnTo>
                  <a:pt x="133334" y="6844"/>
                </a:lnTo>
                <a:lnTo>
                  <a:pt x="130159" y="9325"/>
                </a:lnTo>
                <a:lnTo>
                  <a:pt x="126138" y="11932"/>
                </a:lnTo>
                <a:lnTo>
                  <a:pt x="116789" y="21290"/>
                </a:lnTo>
                <a:lnTo>
                  <a:pt x="88622" y="52007"/>
                </a:lnTo>
                <a:lnTo>
                  <a:pt x="71776" y="74676"/>
                </a:lnTo>
                <a:lnTo>
                  <a:pt x="53879" y="101219"/>
                </a:lnTo>
                <a:lnTo>
                  <a:pt x="35279" y="130345"/>
                </a:lnTo>
                <a:lnTo>
                  <a:pt x="20974" y="163096"/>
                </a:lnTo>
                <a:lnTo>
                  <a:pt x="9532" y="198266"/>
                </a:lnTo>
                <a:lnTo>
                  <a:pt x="0" y="235047"/>
                </a:lnTo>
                <a:lnTo>
                  <a:pt x="313" y="272903"/>
                </a:lnTo>
                <a:lnTo>
                  <a:pt x="7188" y="311476"/>
                </a:lnTo>
                <a:lnTo>
                  <a:pt x="18439" y="350525"/>
                </a:lnTo>
                <a:lnTo>
                  <a:pt x="33560" y="383226"/>
                </a:lnTo>
                <a:lnTo>
                  <a:pt x="51261" y="411694"/>
                </a:lnTo>
                <a:lnTo>
                  <a:pt x="160957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74"/>
          <p:cNvSpPr/>
          <p:nvPr/>
        </p:nvSpPr>
        <p:spPr>
          <a:xfrm>
            <a:off x="7572641" y="2177414"/>
            <a:ext cx="289099" cy="239882"/>
          </a:xfrm>
          <a:custGeom>
            <a:avLst/>
            <a:gdLst/>
            <a:ahLst/>
            <a:cxnLst/>
            <a:rect l="0" t="0" r="0" b="0"/>
            <a:pathLst>
              <a:path w="289099" h="239882">
                <a:moveTo>
                  <a:pt x="196901" y="0"/>
                </a:moveTo>
                <a:lnTo>
                  <a:pt x="158276" y="0"/>
                </a:lnTo>
                <a:lnTo>
                  <a:pt x="151148" y="953"/>
                </a:lnTo>
                <a:lnTo>
                  <a:pt x="143539" y="2541"/>
                </a:lnTo>
                <a:lnTo>
                  <a:pt x="135610" y="4551"/>
                </a:lnTo>
                <a:lnTo>
                  <a:pt x="128417" y="6844"/>
                </a:lnTo>
                <a:lnTo>
                  <a:pt x="121718" y="9326"/>
                </a:lnTo>
                <a:lnTo>
                  <a:pt x="115346" y="11932"/>
                </a:lnTo>
                <a:lnTo>
                  <a:pt x="108242" y="13670"/>
                </a:lnTo>
                <a:lnTo>
                  <a:pt x="100647" y="14829"/>
                </a:lnTo>
                <a:lnTo>
                  <a:pt x="92727" y="15601"/>
                </a:lnTo>
                <a:lnTo>
                  <a:pt x="85541" y="17068"/>
                </a:lnTo>
                <a:lnTo>
                  <a:pt x="78847" y="18999"/>
                </a:lnTo>
                <a:lnTo>
                  <a:pt x="72479" y="21239"/>
                </a:lnTo>
                <a:lnTo>
                  <a:pt x="66327" y="22732"/>
                </a:lnTo>
                <a:lnTo>
                  <a:pt x="60322" y="23727"/>
                </a:lnTo>
                <a:lnTo>
                  <a:pt x="54414" y="24391"/>
                </a:lnTo>
                <a:lnTo>
                  <a:pt x="48570" y="25786"/>
                </a:lnTo>
                <a:lnTo>
                  <a:pt x="42768" y="27668"/>
                </a:lnTo>
                <a:lnTo>
                  <a:pt x="36996" y="29876"/>
                </a:lnTo>
                <a:lnTo>
                  <a:pt x="28042" y="32329"/>
                </a:lnTo>
                <a:lnTo>
                  <a:pt x="19935" y="33419"/>
                </a:lnTo>
                <a:lnTo>
                  <a:pt x="15106" y="33709"/>
                </a:lnTo>
                <a:lnTo>
                  <a:pt x="9982" y="33903"/>
                </a:lnTo>
                <a:lnTo>
                  <a:pt x="6566" y="34985"/>
                </a:lnTo>
                <a:lnTo>
                  <a:pt x="4289" y="36658"/>
                </a:lnTo>
                <a:lnTo>
                  <a:pt x="2771" y="38727"/>
                </a:lnTo>
                <a:lnTo>
                  <a:pt x="1084" y="43565"/>
                </a:lnTo>
                <a:lnTo>
                  <a:pt x="333" y="48890"/>
                </a:lnTo>
                <a:lnTo>
                  <a:pt x="0" y="54432"/>
                </a:lnTo>
                <a:lnTo>
                  <a:pt x="864" y="58195"/>
                </a:lnTo>
                <a:lnTo>
                  <a:pt x="2392" y="62610"/>
                </a:lnTo>
                <a:lnTo>
                  <a:pt x="4363" y="67457"/>
                </a:lnTo>
                <a:lnTo>
                  <a:pt x="6630" y="71642"/>
                </a:lnTo>
                <a:lnTo>
                  <a:pt x="11689" y="78831"/>
                </a:lnTo>
                <a:lnTo>
                  <a:pt x="14572" y="85201"/>
                </a:lnTo>
                <a:lnTo>
                  <a:pt x="16806" y="92160"/>
                </a:lnTo>
                <a:lnTo>
                  <a:pt x="18735" y="96683"/>
                </a:lnTo>
                <a:lnTo>
                  <a:pt x="20974" y="101603"/>
                </a:lnTo>
                <a:lnTo>
                  <a:pt x="22466" y="105835"/>
                </a:lnTo>
                <a:lnTo>
                  <a:pt x="24125" y="113078"/>
                </a:lnTo>
                <a:lnTo>
                  <a:pt x="27402" y="119472"/>
                </a:lnTo>
                <a:lnTo>
                  <a:pt x="29609" y="122511"/>
                </a:lnTo>
                <a:lnTo>
                  <a:pt x="32033" y="123584"/>
                </a:lnTo>
                <a:lnTo>
                  <a:pt x="34602" y="123347"/>
                </a:lnTo>
                <a:lnTo>
                  <a:pt x="41016" y="120674"/>
                </a:lnTo>
                <a:lnTo>
                  <a:pt x="46974" y="120308"/>
                </a:lnTo>
                <a:lnTo>
                  <a:pt x="51230" y="120211"/>
                </a:lnTo>
                <a:lnTo>
                  <a:pt x="56925" y="119193"/>
                </a:lnTo>
                <a:lnTo>
                  <a:pt x="63578" y="117562"/>
                </a:lnTo>
                <a:lnTo>
                  <a:pt x="70872" y="115523"/>
                </a:lnTo>
                <a:lnTo>
                  <a:pt x="77639" y="113210"/>
                </a:lnTo>
                <a:lnTo>
                  <a:pt x="84055" y="110716"/>
                </a:lnTo>
                <a:lnTo>
                  <a:pt x="90239" y="108101"/>
                </a:lnTo>
                <a:lnTo>
                  <a:pt x="97217" y="105405"/>
                </a:lnTo>
                <a:lnTo>
                  <a:pt x="112593" y="99870"/>
                </a:lnTo>
                <a:lnTo>
                  <a:pt x="120693" y="98013"/>
                </a:lnTo>
                <a:lnTo>
                  <a:pt x="128950" y="96774"/>
                </a:lnTo>
                <a:lnTo>
                  <a:pt x="137313" y="95949"/>
                </a:lnTo>
                <a:lnTo>
                  <a:pt x="144794" y="95399"/>
                </a:lnTo>
                <a:lnTo>
                  <a:pt x="151685" y="95032"/>
                </a:lnTo>
                <a:lnTo>
                  <a:pt x="158184" y="94787"/>
                </a:lnTo>
                <a:lnTo>
                  <a:pt x="180984" y="94443"/>
                </a:lnTo>
                <a:lnTo>
                  <a:pt x="223917" y="94311"/>
                </a:lnTo>
                <a:lnTo>
                  <a:pt x="231105" y="95259"/>
                </a:lnTo>
                <a:lnTo>
                  <a:pt x="237801" y="96844"/>
                </a:lnTo>
                <a:lnTo>
                  <a:pt x="244170" y="98853"/>
                </a:lnTo>
                <a:lnTo>
                  <a:pt x="249369" y="101144"/>
                </a:lnTo>
                <a:lnTo>
                  <a:pt x="257685" y="106231"/>
                </a:lnTo>
                <a:lnTo>
                  <a:pt x="262189" y="108921"/>
                </a:lnTo>
                <a:lnTo>
                  <a:pt x="267096" y="111667"/>
                </a:lnTo>
                <a:lnTo>
                  <a:pt x="272273" y="114449"/>
                </a:lnTo>
                <a:lnTo>
                  <a:pt x="276676" y="118210"/>
                </a:lnTo>
                <a:lnTo>
                  <a:pt x="280564" y="122622"/>
                </a:lnTo>
                <a:lnTo>
                  <a:pt x="284109" y="127468"/>
                </a:lnTo>
                <a:lnTo>
                  <a:pt x="286473" y="131651"/>
                </a:lnTo>
                <a:lnTo>
                  <a:pt x="289098" y="138840"/>
                </a:lnTo>
                <a:lnTo>
                  <a:pt x="288846" y="143042"/>
                </a:lnTo>
                <a:lnTo>
                  <a:pt x="287725" y="147749"/>
                </a:lnTo>
                <a:lnTo>
                  <a:pt x="286025" y="152792"/>
                </a:lnTo>
                <a:lnTo>
                  <a:pt x="283940" y="158059"/>
                </a:lnTo>
                <a:lnTo>
                  <a:pt x="281597" y="163476"/>
                </a:lnTo>
                <a:lnTo>
                  <a:pt x="279083" y="168991"/>
                </a:lnTo>
                <a:lnTo>
                  <a:pt x="276454" y="173621"/>
                </a:lnTo>
                <a:lnTo>
                  <a:pt x="273749" y="177660"/>
                </a:lnTo>
                <a:lnTo>
                  <a:pt x="270993" y="181305"/>
                </a:lnTo>
                <a:lnTo>
                  <a:pt x="267251" y="185640"/>
                </a:lnTo>
                <a:lnTo>
                  <a:pt x="262851" y="190436"/>
                </a:lnTo>
                <a:lnTo>
                  <a:pt x="258012" y="195537"/>
                </a:lnTo>
                <a:lnTo>
                  <a:pt x="252882" y="199891"/>
                </a:lnTo>
                <a:lnTo>
                  <a:pt x="247557" y="203746"/>
                </a:lnTo>
                <a:lnTo>
                  <a:pt x="242102" y="207268"/>
                </a:lnTo>
                <a:lnTo>
                  <a:pt x="236560" y="210569"/>
                </a:lnTo>
                <a:lnTo>
                  <a:pt x="230960" y="213722"/>
                </a:lnTo>
                <a:lnTo>
                  <a:pt x="219659" y="219765"/>
                </a:lnTo>
                <a:lnTo>
                  <a:pt x="191172" y="234281"/>
                </a:lnTo>
                <a:lnTo>
                  <a:pt x="182290" y="237475"/>
                </a:lnTo>
                <a:lnTo>
                  <a:pt x="173262" y="238895"/>
                </a:lnTo>
                <a:lnTo>
                  <a:pt x="166854" y="239273"/>
                </a:lnTo>
                <a:lnTo>
                  <a:pt x="153067" y="239694"/>
                </a:lnTo>
                <a:lnTo>
                  <a:pt x="140589" y="239881"/>
                </a:lnTo>
                <a:lnTo>
                  <a:pt x="135547" y="238978"/>
                </a:lnTo>
                <a:lnTo>
                  <a:pt x="127406" y="235435"/>
                </a:lnTo>
                <a:lnTo>
                  <a:pt x="120611" y="230686"/>
                </a:lnTo>
                <a:lnTo>
                  <a:pt x="113041" y="224426"/>
                </a:lnTo>
                <a:lnTo>
                  <a:pt x="109465" y="223571"/>
                </a:lnTo>
                <a:lnTo>
                  <a:pt x="102603" y="2228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75"/>
          <p:cNvSpPr/>
          <p:nvPr/>
        </p:nvSpPr>
        <p:spPr>
          <a:xfrm>
            <a:off x="7778115" y="2074545"/>
            <a:ext cx="253095" cy="410612"/>
          </a:xfrm>
          <a:custGeom>
            <a:avLst/>
            <a:gdLst/>
            <a:ahLst/>
            <a:cxnLst/>
            <a:rect l="0" t="0" r="0" b="0"/>
            <a:pathLst>
              <a:path w="253095" h="410612">
                <a:moveTo>
                  <a:pt x="0" y="0"/>
                </a:moveTo>
                <a:lnTo>
                  <a:pt x="27304" y="0"/>
                </a:lnTo>
                <a:lnTo>
                  <a:pt x="37253" y="952"/>
                </a:lnTo>
                <a:lnTo>
                  <a:pt x="45790" y="2540"/>
                </a:lnTo>
                <a:lnTo>
                  <a:pt x="53386" y="4550"/>
                </a:lnTo>
                <a:lnTo>
                  <a:pt x="61308" y="6843"/>
                </a:lnTo>
                <a:lnTo>
                  <a:pt x="77731" y="11931"/>
                </a:lnTo>
                <a:lnTo>
                  <a:pt x="88015" y="15574"/>
                </a:lnTo>
                <a:lnTo>
                  <a:pt x="112143" y="24702"/>
                </a:lnTo>
                <a:lnTo>
                  <a:pt x="122387" y="29803"/>
                </a:lnTo>
                <a:lnTo>
                  <a:pt x="131122" y="35108"/>
                </a:lnTo>
                <a:lnTo>
                  <a:pt x="138849" y="40550"/>
                </a:lnTo>
                <a:lnTo>
                  <a:pt x="145905" y="45131"/>
                </a:lnTo>
                <a:lnTo>
                  <a:pt x="152515" y="49137"/>
                </a:lnTo>
                <a:lnTo>
                  <a:pt x="158827" y="52761"/>
                </a:lnTo>
                <a:lnTo>
                  <a:pt x="166844" y="58986"/>
                </a:lnTo>
                <a:lnTo>
                  <a:pt x="176000" y="66946"/>
                </a:lnTo>
                <a:lnTo>
                  <a:pt x="185914" y="76063"/>
                </a:lnTo>
                <a:lnTo>
                  <a:pt x="194427" y="84999"/>
                </a:lnTo>
                <a:lnTo>
                  <a:pt x="202008" y="93813"/>
                </a:lnTo>
                <a:lnTo>
                  <a:pt x="208967" y="102547"/>
                </a:lnTo>
                <a:lnTo>
                  <a:pt x="215511" y="110274"/>
                </a:lnTo>
                <a:lnTo>
                  <a:pt x="221778" y="117331"/>
                </a:lnTo>
                <a:lnTo>
                  <a:pt x="227862" y="123940"/>
                </a:lnTo>
                <a:lnTo>
                  <a:pt x="232871" y="131205"/>
                </a:lnTo>
                <a:lnTo>
                  <a:pt x="237162" y="138904"/>
                </a:lnTo>
                <a:lnTo>
                  <a:pt x="240976" y="146895"/>
                </a:lnTo>
                <a:lnTo>
                  <a:pt x="243517" y="154128"/>
                </a:lnTo>
                <a:lnTo>
                  <a:pt x="245213" y="160854"/>
                </a:lnTo>
                <a:lnTo>
                  <a:pt x="246343" y="167243"/>
                </a:lnTo>
                <a:lnTo>
                  <a:pt x="248048" y="174360"/>
                </a:lnTo>
                <a:lnTo>
                  <a:pt x="250138" y="181963"/>
                </a:lnTo>
                <a:lnTo>
                  <a:pt x="252483" y="189888"/>
                </a:lnTo>
                <a:lnTo>
                  <a:pt x="253094" y="197077"/>
                </a:lnTo>
                <a:lnTo>
                  <a:pt x="252549" y="203775"/>
                </a:lnTo>
                <a:lnTo>
                  <a:pt x="251234" y="210145"/>
                </a:lnTo>
                <a:lnTo>
                  <a:pt x="250357" y="217249"/>
                </a:lnTo>
                <a:lnTo>
                  <a:pt x="249772" y="224842"/>
                </a:lnTo>
                <a:lnTo>
                  <a:pt x="249383" y="232762"/>
                </a:lnTo>
                <a:lnTo>
                  <a:pt x="248170" y="240900"/>
                </a:lnTo>
                <a:lnTo>
                  <a:pt x="246409" y="249182"/>
                </a:lnTo>
                <a:lnTo>
                  <a:pt x="244282" y="257561"/>
                </a:lnTo>
                <a:lnTo>
                  <a:pt x="240960" y="265052"/>
                </a:lnTo>
                <a:lnTo>
                  <a:pt x="236840" y="271951"/>
                </a:lnTo>
                <a:lnTo>
                  <a:pt x="232189" y="278456"/>
                </a:lnTo>
                <a:lnTo>
                  <a:pt x="226230" y="287555"/>
                </a:lnTo>
                <a:lnTo>
                  <a:pt x="211989" y="310364"/>
                </a:lnTo>
                <a:lnTo>
                  <a:pt x="205143" y="320257"/>
                </a:lnTo>
                <a:lnTo>
                  <a:pt x="198675" y="328757"/>
                </a:lnTo>
                <a:lnTo>
                  <a:pt x="192457" y="336329"/>
                </a:lnTo>
                <a:lnTo>
                  <a:pt x="186408" y="343282"/>
                </a:lnTo>
                <a:lnTo>
                  <a:pt x="180468" y="349822"/>
                </a:lnTo>
                <a:lnTo>
                  <a:pt x="167838" y="363121"/>
                </a:lnTo>
                <a:lnTo>
                  <a:pt x="152700" y="378557"/>
                </a:lnTo>
                <a:lnTo>
                  <a:pt x="145615" y="384769"/>
                </a:lnTo>
                <a:lnTo>
                  <a:pt x="138987" y="389862"/>
                </a:lnTo>
                <a:lnTo>
                  <a:pt x="132663" y="394211"/>
                </a:lnTo>
                <a:lnTo>
                  <a:pt x="126542" y="398062"/>
                </a:lnTo>
                <a:lnTo>
                  <a:pt x="120556" y="401582"/>
                </a:lnTo>
                <a:lnTo>
                  <a:pt x="114661" y="404881"/>
                </a:lnTo>
                <a:lnTo>
                  <a:pt x="109778" y="407081"/>
                </a:lnTo>
                <a:lnTo>
                  <a:pt x="105571" y="408547"/>
                </a:lnTo>
                <a:lnTo>
                  <a:pt x="97637" y="410611"/>
                </a:lnTo>
                <a:lnTo>
                  <a:pt x="94297" y="402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76"/>
          <p:cNvSpPr/>
          <p:nvPr/>
        </p:nvSpPr>
        <p:spPr>
          <a:xfrm>
            <a:off x="8146732" y="2254598"/>
            <a:ext cx="197169" cy="8542"/>
          </a:xfrm>
          <a:custGeom>
            <a:avLst/>
            <a:gdLst/>
            <a:ahLst/>
            <a:cxnLst/>
            <a:rect l="0" t="0" r="0" b="0"/>
            <a:pathLst>
              <a:path w="197169" h="8542">
                <a:moveTo>
                  <a:pt x="0" y="8541"/>
                </a:moveTo>
                <a:lnTo>
                  <a:pt x="40958" y="3991"/>
                </a:lnTo>
                <a:lnTo>
                  <a:pt x="60643" y="2650"/>
                </a:lnTo>
                <a:lnTo>
                  <a:pt x="81386" y="1756"/>
                </a:lnTo>
                <a:lnTo>
                  <a:pt x="137573" y="322"/>
                </a:lnTo>
                <a:lnTo>
                  <a:pt x="189741" y="0"/>
                </a:lnTo>
                <a:lnTo>
                  <a:pt x="192216" y="942"/>
                </a:lnTo>
                <a:lnTo>
                  <a:pt x="193867" y="2523"/>
                </a:lnTo>
                <a:lnTo>
                  <a:pt x="197168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77"/>
          <p:cNvSpPr/>
          <p:nvPr/>
        </p:nvSpPr>
        <p:spPr>
          <a:xfrm>
            <a:off x="8121015" y="2311274"/>
            <a:ext cx="248603" cy="25385"/>
          </a:xfrm>
          <a:custGeom>
            <a:avLst/>
            <a:gdLst/>
            <a:ahLst/>
            <a:cxnLst/>
            <a:rect l="0" t="0" r="0" b="0"/>
            <a:pathLst>
              <a:path w="248603" h="25385">
                <a:moveTo>
                  <a:pt x="0" y="20446"/>
                </a:moveTo>
                <a:lnTo>
                  <a:pt x="9101" y="24996"/>
                </a:lnTo>
                <a:lnTo>
                  <a:pt x="13687" y="25384"/>
                </a:lnTo>
                <a:lnTo>
                  <a:pt x="18650" y="24691"/>
                </a:lnTo>
                <a:lnTo>
                  <a:pt x="23863" y="23276"/>
                </a:lnTo>
                <a:lnTo>
                  <a:pt x="29244" y="22332"/>
                </a:lnTo>
                <a:lnTo>
                  <a:pt x="34736" y="21703"/>
                </a:lnTo>
                <a:lnTo>
                  <a:pt x="40301" y="21284"/>
                </a:lnTo>
                <a:lnTo>
                  <a:pt x="76967" y="15738"/>
                </a:lnTo>
                <a:lnTo>
                  <a:pt x="170885" y="1207"/>
                </a:lnTo>
                <a:lnTo>
                  <a:pt x="188218" y="0"/>
                </a:lnTo>
                <a:lnTo>
                  <a:pt x="202631" y="147"/>
                </a:lnTo>
                <a:lnTo>
                  <a:pt x="224360" y="1899"/>
                </a:lnTo>
                <a:lnTo>
                  <a:pt x="248602" y="33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78"/>
          <p:cNvSpPr/>
          <p:nvPr/>
        </p:nvSpPr>
        <p:spPr>
          <a:xfrm>
            <a:off x="8609647" y="2100262"/>
            <a:ext cx="60009" cy="377191"/>
          </a:xfrm>
          <a:custGeom>
            <a:avLst/>
            <a:gdLst/>
            <a:ahLst/>
            <a:cxnLst/>
            <a:rect l="0" t="0" r="0" b="0"/>
            <a:pathLst>
              <a:path w="60009" h="377191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7382" y="19313"/>
                </a:lnTo>
                <a:lnTo>
                  <a:pt x="8043" y="27951"/>
                </a:lnTo>
                <a:lnTo>
                  <a:pt x="8220" y="32921"/>
                </a:lnTo>
                <a:lnTo>
                  <a:pt x="9289" y="37188"/>
                </a:lnTo>
                <a:lnTo>
                  <a:pt x="10957" y="40984"/>
                </a:lnTo>
                <a:lnTo>
                  <a:pt x="13019" y="44468"/>
                </a:lnTo>
                <a:lnTo>
                  <a:pt x="14394" y="48695"/>
                </a:lnTo>
                <a:lnTo>
                  <a:pt x="15923" y="58472"/>
                </a:lnTo>
                <a:lnTo>
                  <a:pt x="16602" y="69168"/>
                </a:lnTo>
                <a:lnTo>
                  <a:pt x="16783" y="74687"/>
                </a:lnTo>
                <a:lnTo>
                  <a:pt x="17857" y="81224"/>
                </a:lnTo>
                <a:lnTo>
                  <a:pt x="19525" y="88439"/>
                </a:lnTo>
                <a:lnTo>
                  <a:pt x="21589" y="96107"/>
                </a:lnTo>
                <a:lnTo>
                  <a:pt x="22965" y="103124"/>
                </a:lnTo>
                <a:lnTo>
                  <a:pt x="23883" y="109707"/>
                </a:lnTo>
                <a:lnTo>
                  <a:pt x="24494" y="116000"/>
                </a:lnTo>
                <a:lnTo>
                  <a:pt x="24902" y="122101"/>
                </a:lnTo>
                <a:lnTo>
                  <a:pt x="25174" y="128073"/>
                </a:lnTo>
                <a:lnTo>
                  <a:pt x="25354" y="133960"/>
                </a:lnTo>
                <a:lnTo>
                  <a:pt x="26428" y="140742"/>
                </a:lnTo>
                <a:lnTo>
                  <a:pt x="28096" y="148120"/>
                </a:lnTo>
                <a:lnTo>
                  <a:pt x="30161" y="155897"/>
                </a:lnTo>
                <a:lnTo>
                  <a:pt x="31537" y="162986"/>
                </a:lnTo>
                <a:lnTo>
                  <a:pt x="32454" y="169617"/>
                </a:lnTo>
                <a:lnTo>
                  <a:pt x="33067" y="175943"/>
                </a:lnTo>
                <a:lnTo>
                  <a:pt x="34427" y="183018"/>
                </a:lnTo>
                <a:lnTo>
                  <a:pt x="36287" y="190592"/>
                </a:lnTo>
                <a:lnTo>
                  <a:pt x="38478" y="198499"/>
                </a:lnTo>
                <a:lnTo>
                  <a:pt x="40892" y="209485"/>
                </a:lnTo>
                <a:lnTo>
                  <a:pt x="46115" y="236932"/>
                </a:lnTo>
                <a:lnTo>
                  <a:pt x="47888" y="249395"/>
                </a:lnTo>
                <a:lnTo>
                  <a:pt x="49070" y="260561"/>
                </a:lnTo>
                <a:lnTo>
                  <a:pt x="49859" y="270862"/>
                </a:lnTo>
                <a:lnTo>
                  <a:pt x="51337" y="279635"/>
                </a:lnTo>
                <a:lnTo>
                  <a:pt x="53275" y="287388"/>
                </a:lnTo>
                <a:lnTo>
                  <a:pt x="55520" y="294462"/>
                </a:lnTo>
                <a:lnTo>
                  <a:pt x="57016" y="301083"/>
                </a:lnTo>
                <a:lnTo>
                  <a:pt x="58013" y="307402"/>
                </a:lnTo>
                <a:lnTo>
                  <a:pt x="58678" y="313520"/>
                </a:lnTo>
                <a:lnTo>
                  <a:pt x="59121" y="323313"/>
                </a:lnTo>
                <a:lnTo>
                  <a:pt x="60008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79"/>
          <p:cNvSpPr/>
          <p:nvPr/>
        </p:nvSpPr>
        <p:spPr>
          <a:xfrm>
            <a:off x="5412574" y="2194560"/>
            <a:ext cx="230989" cy="84972"/>
          </a:xfrm>
          <a:custGeom>
            <a:avLst/>
            <a:gdLst/>
            <a:ahLst/>
            <a:cxnLst/>
            <a:rect l="0" t="0" r="0" b="0"/>
            <a:pathLst>
              <a:path w="230989" h="84972">
                <a:moveTo>
                  <a:pt x="33821" y="0"/>
                </a:moveTo>
                <a:lnTo>
                  <a:pt x="29270" y="4551"/>
                </a:lnTo>
                <a:lnTo>
                  <a:pt x="26977" y="7796"/>
                </a:lnTo>
                <a:lnTo>
                  <a:pt x="24496" y="11865"/>
                </a:lnTo>
                <a:lnTo>
                  <a:pt x="21889" y="16482"/>
                </a:lnTo>
                <a:lnTo>
                  <a:pt x="20151" y="20513"/>
                </a:lnTo>
                <a:lnTo>
                  <a:pt x="18993" y="24153"/>
                </a:lnTo>
                <a:lnTo>
                  <a:pt x="18220" y="27532"/>
                </a:lnTo>
                <a:lnTo>
                  <a:pt x="16753" y="31689"/>
                </a:lnTo>
                <a:lnTo>
                  <a:pt x="14822" y="36366"/>
                </a:lnTo>
                <a:lnTo>
                  <a:pt x="12582" y="41389"/>
                </a:lnTo>
                <a:lnTo>
                  <a:pt x="10137" y="45690"/>
                </a:lnTo>
                <a:lnTo>
                  <a:pt x="7554" y="49510"/>
                </a:lnTo>
                <a:lnTo>
                  <a:pt x="4879" y="53009"/>
                </a:lnTo>
                <a:lnTo>
                  <a:pt x="3096" y="56294"/>
                </a:lnTo>
                <a:lnTo>
                  <a:pt x="1908" y="59437"/>
                </a:lnTo>
                <a:lnTo>
                  <a:pt x="0" y="66774"/>
                </a:lnTo>
                <a:lnTo>
                  <a:pt x="796" y="69281"/>
                </a:lnTo>
                <a:lnTo>
                  <a:pt x="2279" y="72857"/>
                </a:lnTo>
                <a:lnTo>
                  <a:pt x="4221" y="77146"/>
                </a:lnTo>
                <a:lnTo>
                  <a:pt x="6467" y="80006"/>
                </a:lnTo>
                <a:lnTo>
                  <a:pt x="8918" y="81912"/>
                </a:lnTo>
                <a:lnTo>
                  <a:pt x="11503" y="83183"/>
                </a:lnTo>
                <a:lnTo>
                  <a:pt x="16917" y="84595"/>
                </a:lnTo>
                <a:lnTo>
                  <a:pt x="19694" y="84971"/>
                </a:lnTo>
                <a:lnTo>
                  <a:pt x="23450" y="84270"/>
                </a:lnTo>
                <a:lnTo>
                  <a:pt x="27859" y="82850"/>
                </a:lnTo>
                <a:lnTo>
                  <a:pt x="32704" y="80951"/>
                </a:lnTo>
                <a:lnTo>
                  <a:pt x="37839" y="79684"/>
                </a:lnTo>
                <a:lnTo>
                  <a:pt x="43167" y="78840"/>
                </a:lnTo>
                <a:lnTo>
                  <a:pt x="48624" y="78278"/>
                </a:lnTo>
                <a:lnTo>
                  <a:pt x="56072" y="76950"/>
                </a:lnTo>
                <a:lnTo>
                  <a:pt x="64847" y="75112"/>
                </a:lnTo>
                <a:lnTo>
                  <a:pt x="74507" y="72935"/>
                </a:lnTo>
                <a:lnTo>
                  <a:pt x="82853" y="71483"/>
                </a:lnTo>
                <a:lnTo>
                  <a:pt x="90321" y="70515"/>
                </a:lnTo>
                <a:lnTo>
                  <a:pt x="97205" y="69870"/>
                </a:lnTo>
                <a:lnTo>
                  <a:pt x="104652" y="68487"/>
                </a:lnTo>
                <a:lnTo>
                  <a:pt x="112474" y="66613"/>
                </a:lnTo>
                <a:lnTo>
                  <a:pt x="120546" y="64411"/>
                </a:lnTo>
                <a:lnTo>
                  <a:pt x="127833" y="62943"/>
                </a:lnTo>
                <a:lnTo>
                  <a:pt x="134595" y="61964"/>
                </a:lnTo>
                <a:lnTo>
                  <a:pt x="141009" y="61312"/>
                </a:lnTo>
                <a:lnTo>
                  <a:pt x="147190" y="60877"/>
                </a:lnTo>
                <a:lnTo>
                  <a:pt x="153215" y="60587"/>
                </a:lnTo>
                <a:lnTo>
                  <a:pt x="165942" y="60265"/>
                </a:lnTo>
                <a:lnTo>
                  <a:pt x="181124" y="60122"/>
                </a:lnTo>
                <a:lnTo>
                  <a:pt x="188220" y="61036"/>
                </a:lnTo>
                <a:lnTo>
                  <a:pt x="194856" y="62598"/>
                </a:lnTo>
                <a:lnTo>
                  <a:pt x="201185" y="64592"/>
                </a:lnTo>
                <a:lnTo>
                  <a:pt x="207310" y="65921"/>
                </a:lnTo>
                <a:lnTo>
                  <a:pt x="213297" y="66807"/>
                </a:lnTo>
                <a:lnTo>
                  <a:pt x="230988" y="685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80"/>
          <p:cNvSpPr/>
          <p:nvPr/>
        </p:nvSpPr>
        <p:spPr>
          <a:xfrm>
            <a:off x="5558190" y="2143125"/>
            <a:ext cx="25365" cy="282893"/>
          </a:xfrm>
          <a:custGeom>
            <a:avLst/>
            <a:gdLst/>
            <a:ahLst/>
            <a:cxnLst/>
            <a:rect l="0" t="0" r="0" b="0"/>
            <a:pathLst>
              <a:path w="25365" h="282893">
                <a:moveTo>
                  <a:pt x="8219" y="0"/>
                </a:moveTo>
                <a:lnTo>
                  <a:pt x="3669" y="13652"/>
                </a:lnTo>
                <a:lnTo>
                  <a:pt x="2328" y="19579"/>
                </a:lnTo>
                <a:lnTo>
                  <a:pt x="1434" y="25435"/>
                </a:lnTo>
                <a:lnTo>
                  <a:pt x="838" y="31244"/>
                </a:lnTo>
                <a:lnTo>
                  <a:pt x="176" y="80878"/>
                </a:lnTo>
                <a:lnTo>
                  <a:pt x="0" y="116784"/>
                </a:lnTo>
                <a:lnTo>
                  <a:pt x="835" y="146436"/>
                </a:lnTo>
                <a:lnTo>
                  <a:pt x="2344" y="171919"/>
                </a:lnTo>
                <a:lnTo>
                  <a:pt x="4303" y="194622"/>
                </a:lnTo>
                <a:lnTo>
                  <a:pt x="6561" y="213568"/>
                </a:lnTo>
                <a:lnTo>
                  <a:pt x="9019" y="230009"/>
                </a:lnTo>
                <a:lnTo>
                  <a:pt x="11609" y="244779"/>
                </a:lnTo>
                <a:lnTo>
                  <a:pt x="14290" y="255578"/>
                </a:lnTo>
                <a:lnTo>
                  <a:pt x="17029" y="263730"/>
                </a:lnTo>
                <a:lnTo>
                  <a:pt x="25364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81"/>
          <p:cNvSpPr/>
          <p:nvPr/>
        </p:nvSpPr>
        <p:spPr>
          <a:xfrm>
            <a:off x="5314266" y="2066101"/>
            <a:ext cx="404714" cy="394033"/>
          </a:xfrm>
          <a:custGeom>
            <a:avLst/>
            <a:gdLst/>
            <a:ahLst/>
            <a:cxnLst/>
            <a:rect l="0" t="0" r="0" b="0"/>
            <a:pathLst>
              <a:path w="404714" h="394033">
                <a:moveTo>
                  <a:pt x="303579" y="42734"/>
                </a:moveTo>
                <a:lnTo>
                  <a:pt x="299028" y="33632"/>
                </a:lnTo>
                <a:lnTo>
                  <a:pt x="291713" y="24083"/>
                </a:lnTo>
                <a:lnTo>
                  <a:pt x="283065" y="15395"/>
                </a:lnTo>
                <a:lnTo>
                  <a:pt x="271889" y="9550"/>
                </a:lnTo>
                <a:lnTo>
                  <a:pt x="262189" y="4808"/>
                </a:lnTo>
                <a:lnTo>
                  <a:pt x="251528" y="2065"/>
                </a:lnTo>
                <a:lnTo>
                  <a:pt x="239488" y="846"/>
                </a:lnTo>
                <a:lnTo>
                  <a:pt x="232276" y="521"/>
                </a:lnTo>
                <a:lnTo>
                  <a:pt x="209273" y="0"/>
                </a:lnTo>
                <a:lnTo>
                  <a:pt x="196895" y="2468"/>
                </a:lnTo>
                <a:lnTo>
                  <a:pt x="189594" y="4460"/>
                </a:lnTo>
                <a:lnTo>
                  <a:pt x="179964" y="7693"/>
                </a:lnTo>
                <a:lnTo>
                  <a:pt x="156564" y="16365"/>
                </a:lnTo>
                <a:lnTo>
                  <a:pt x="144608" y="22297"/>
                </a:lnTo>
                <a:lnTo>
                  <a:pt x="132829" y="29109"/>
                </a:lnTo>
                <a:lnTo>
                  <a:pt x="121165" y="36508"/>
                </a:lnTo>
                <a:lnTo>
                  <a:pt x="107675" y="48108"/>
                </a:lnTo>
                <a:lnTo>
                  <a:pt x="92966" y="62509"/>
                </a:lnTo>
                <a:lnTo>
                  <a:pt x="77445" y="78777"/>
                </a:lnTo>
                <a:lnTo>
                  <a:pt x="64240" y="93433"/>
                </a:lnTo>
                <a:lnTo>
                  <a:pt x="52580" y="107013"/>
                </a:lnTo>
                <a:lnTo>
                  <a:pt x="41949" y="119877"/>
                </a:lnTo>
                <a:lnTo>
                  <a:pt x="33908" y="131310"/>
                </a:lnTo>
                <a:lnTo>
                  <a:pt x="27596" y="141790"/>
                </a:lnTo>
                <a:lnTo>
                  <a:pt x="22435" y="151633"/>
                </a:lnTo>
                <a:lnTo>
                  <a:pt x="18042" y="161053"/>
                </a:lnTo>
                <a:lnTo>
                  <a:pt x="14161" y="170191"/>
                </a:lnTo>
                <a:lnTo>
                  <a:pt x="10621" y="179140"/>
                </a:lnTo>
                <a:lnTo>
                  <a:pt x="7308" y="191774"/>
                </a:lnTo>
                <a:lnTo>
                  <a:pt x="4148" y="206864"/>
                </a:lnTo>
                <a:lnTo>
                  <a:pt x="1088" y="223591"/>
                </a:lnTo>
                <a:lnTo>
                  <a:pt x="0" y="239505"/>
                </a:lnTo>
                <a:lnTo>
                  <a:pt x="228" y="254877"/>
                </a:lnTo>
                <a:lnTo>
                  <a:pt x="1332" y="269888"/>
                </a:lnTo>
                <a:lnTo>
                  <a:pt x="3021" y="283704"/>
                </a:lnTo>
                <a:lnTo>
                  <a:pt x="5100" y="296726"/>
                </a:lnTo>
                <a:lnTo>
                  <a:pt x="7437" y="309217"/>
                </a:lnTo>
                <a:lnTo>
                  <a:pt x="9949" y="319449"/>
                </a:lnTo>
                <a:lnTo>
                  <a:pt x="12575" y="328176"/>
                </a:lnTo>
                <a:lnTo>
                  <a:pt x="15279" y="335898"/>
                </a:lnTo>
                <a:lnTo>
                  <a:pt x="19939" y="343904"/>
                </a:lnTo>
                <a:lnTo>
                  <a:pt x="25903" y="352099"/>
                </a:lnTo>
                <a:lnTo>
                  <a:pt x="32736" y="360420"/>
                </a:lnTo>
                <a:lnTo>
                  <a:pt x="39197" y="366919"/>
                </a:lnTo>
                <a:lnTo>
                  <a:pt x="51456" y="376681"/>
                </a:lnTo>
                <a:lnTo>
                  <a:pt x="63254" y="384195"/>
                </a:lnTo>
                <a:lnTo>
                  <a:pt x="69067" y="387532"/>
                </a:lnTo>
                <a:lnTo>
                  <a:pt x="75800" y="389757"/>
                </a:lnTo>
                <a:lnTo>
                  <a:pt x="83146" y="391240"/>
                </a:lnTo>
                <a:lnTo>
                  <a:pt x="90901" y="392228"/>
                </a:lnTo>
                <a:lnTo>
                  <a:pt x="97976" y="392888"/>
                </a:lnTo>
                <a:lnTo>
                  <a:pt x="104598" y="393327"/>
                </a:lnTo>
                <a:lnTo>
                  <a:pt x="110917" y="393620"/>
                </a:lnTo>
                <a:lnTo>
                  <a:pt x="125559" y="393946"/>
                </a:lnTo>
                <a:lnTo>
                  <a:pt x="133464" y="394032"/>
                </a:lnTo>
                <a:lnTo>
                  <a:pt x="141591" y="393138"/>
                </a:lnTo>
                <a:lnTo>
                  <a:pt x="149867" y="391589"/>
                </a:lnTo>
                <a:lnTo>
                  <a:pt x="158242" y="389604"/>
                </a:lnTo>
                <a:lnTo>
                  <a:pt x="166682" y="387328"/>
                </a:lnTo>
                <a:lnTo>
                  <a:pt x="193167" y="379574"/>
                </a:lnTo>
                <a:lnTo>
                  <a:pt x="223768" y="371244"/>
                </a:lnTo>
                <a:lnTo>
                  <a:pt x="242390" y="365586"/>
                </a:lnTo>
                <a:lnTo>
                  <a:pt x="251356" y="361791"/>
                </a:lnTo>
                <a:lnTo>
                  <a:pt x="260191" y="357356"/>
                </a:lnTo>
                <a:lnTo>
                  <a:pt x="268938" y="352494"/>
                </a:lnTo>
                <a:lnTo>
                  <a:pt x="277627" y="347348"/>
                </a:lnTo>
                <a:lnTo>
                  <a:pt x="294902" y="336550"/>
                </a:lnTo>
                <a:lnTo>
                  <a:pt x="302557" y="331004"/>
                </a:lnTo>
                <a:lnTo>
                  <a:pt x="309565" y="325401"/>
                </a:lnTo>
                <a:lnTo>
                  <a:pt x="316142" y="319761"/>
                </a:lnTo>
                <a:lnTo>
                  <a:pt x="348153" y="293620"/>
                </a:lnTo>
                <a:lnTo>
                  <a:pt x="357107" y="284286"/>
                </a:lnTo>
                <a:lnTo>
                  <a:pt x="364029" y="275206"/>
                </a:lnTo>
                <a:lnTo>
                  <a:pt x="369597" y="266295"/>
                </a:lnTo>
                <a:lnTo>
                  <a:pt x="374260" y="258450"/>
                </a:lnTo>
                <a:lnTo>
                  <a:pt x="378322" y="251314"/>
                </a:lnTo>
                <a:lnTo>
                  <a:pt x="381983" y="244652"/>
                </a:lnTo>
                <a:lnTo>
                  <a:pt x="385376" y="237354"/>
                </a:lnTo>
                <a:lnTo>
                  <a:pt x="388590" y="229630"/>
                </a:lnTo>
                <a:lnTo>
                  <a:pt x="391685" y="221624"/>
                </a:lnTo>
                <a:lnTo>
                  <a:pt x="394702" y="214381"/>
                </a:lnTo>
                <a:lnTo>
                  <a:pt x="397665" y="207648"/>
                </a:lnTo>
                <a:lnTo>
                  <a:pt x="400592" y="201254"/>
                </a:lnTo>
                <a:lnTo>
                  <a:pt x="402545" y="194134"/>
                </a:lnTo>
                <a:lnTo>
                  <a:pt x="403846" y="186530"/>
                </a:lnTo>
                <a:lnTo>
                  <a:pt x="404713" y="178603"/>
                </a:lnTo>
                <a:lnTo>
                  <a:pt x="404339" y="171413"/>
                </a:lnTo>
                <a:lnTo>
                  <a:pt x="403138" y="164715"/>
                </a:lnTo>
                <a:lnTo>
                  <a:pt x="401384" y="158344"/>
                </a:lnTo>
                <a:lnTo>
                  <a:pt x="396895" y="143646"/>
                </a:lnTo>
                <a:lnTo>
                  <a:pt x="394365" y="135726"/>
                </a:lnTo>
                <a:lnTo>
                  <a:pt x="390773" y="128541"/>
                </a:lnTo>
                <a:lnTo>
                  <a:pt x="386473" y="121846"/>
                </a:lnTo>
                <a:lnTo>
                  <a:pt x="381702" y="115478"/>
                </a:lnTo>
                <a:lnTo>
                  <a:pt x="374711" y="108375"/>
                </a:lnTo>
                <a:lnTo>
                  <a:pt x="366240" y="100782"/>
                </a:lnTo>
                <a:lnTo>
                  <a:pt x="356783" y="92862"/>
                </a:lnTo>
                <a:lnTo>
                  <a:pt x="348573" y="85678"/>
                </a:lnTo>
                <a:lnTo>
                  <a:pt x="334371" y="72615"/>
                </a:lnTo>
                <a:lnTo>
                  <a:pt x="327917" y="67417"/>
                </a:lnTo>
                <a:lnTo>
                  <a:pt x="315665" y="59101"/>
                </a:lnTo>
                <a:lnTo>
                  <a:pt x="303870" y="54771"/>
                </a:lnTo>
                <a:lnTo>
                  <a:pt x="292278" y="52846"/>
                </a:lnTo>
                <a:lnTo>
                  <a:pt x="280776" y="51991"/>
                </a:lnTo>
                <a:lnTo>
                  <a:pt x="269314" y="51610"/>
                </a:lnTo>
                <a:lnTo>
                  <a:pt x="243571" y="513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82"/>
          <p:cNvSpPr/>
          <p:nvPr/>
        </p:nvSpPr>
        <p:spPr>
          <a:xfrm>
            <a:off x="5969317" y="2633160"/>
            <a:ext cx="376645" cy="298573"/>
          </a:xfrm>
          <a:custGeom>
            <a:avLst/>
            <a:gdLst/>
            <a:ahLst/>
            <a:cxnLst/>
            <a:rect l="0" t="0" r="0" b="0"/>
            <a:pathLst>
              <a:path w="376645" h="298573">
                <a:moveTo>
                  <a:pt x="0" y="75750"/>
                </a:moveTo>
                <a:lnTo>
                  <a:pt x="9102" y="66648"/>
                </a:lnTo>
                <a:lnTo>
                  <a:pt x="14641" y="63014"/>
                </a:lnTo>
                <a:lnTo>
                  <a:pt x="21190" y="59639"/>
                </a:lnTo>
                <a:lnTo>
                  <a:pt x="35135" y="53350"/>
                </a:lnTo>
                <a:lnTo>
                  <a:pt x="47683" y="47379"/>
                </a:lnTo>
                <a:lnTo>
                  <a:pt x="83661" y="29561"/>
                </a:lnTo>
                <a:lnTo>
                  <a:pt x="96732" y="24002"/>
                </a:lnTo>
                <a:lnTo>
                  <a:pt x="109255" y="19344"/>
                </a:lnTo>
                <a:lnTo>
                  <a:pt x="121414" y="15286"/>
                </a:lnTo>
                <a:lnTo>
                  <a:pt x="132378" y="12581"/>
                </a:lnTo>
                <a:lnTo>
                  <a:pt x="142544" y="10777"/>
                </a:lnTo>
                <a:lnTo>
                  <a:pt x="152180" y="9574"/>
                </a:lnTo>
                <a:lnTo>
                  <a:pt x="161461" y="7820"/>
                </a:lnTo>
                <a:lnTo>
                  <a:pt x="170505" y="5699"/>
                </a:lnTo>
                <a:lnTo>
                  <a:pt x="179393" y="3331"/>
                </a:lnTo>
                <a:lnTo>
                  <a:pt x="190081" y="1753"/>
                </a:lnTo>
                <a:lnTo>
                  <a:pt x="201967" y="701"/>
                </a:lnTo>
                <a:lnTo>
                  <a:pt x="214655" y="0"/>
                </a:lnTo>
                <a:lnTo>
                  <a:pt x="226923" y="485"/>
                </a:lnTo>
                <a:lnTo>
                  <a:pt x="238912" y="1760"/>
                </a:lnTo>
                <a:lnTo>
                  <a:pt x="250715" y="3563"/>
                </a:lnTo>
                <a:lnTo>
                  <a:pt x="258583" y="5718"/>
                </a:lnTo>
                <a:lnTo>
                  <a:pt x="263829" y="8107"/>
                </a:lnTo>
                <a:lnTo>
                  <a:pt x="267326" y="10652"/>
                </a:lnTo>
                <a:lnTo>
                  <a:pt x="273752" y="18560"/>
                </a:lnTo>
                <a:lnTo>
                  <a:pt x="276799" y="23336"/>
                </a:lnTo>
                <a:lnTo>
                  <a:pt x="277878" y="27472"/>
                </a:lnTo>
                <a:lnTo>
                  <a:pt x="277644" y="31182"/>
                </a:lnTo>
                <a:lnTo>
                  <a:pt x="275797" y="38797"/>
                </a:lnTo>
                <a:lnTo>
                  <a:pt x="275305" y="43494"/>
                </a:lnTo>
                <a:lnTo>
                  <a:pt x="274977" y="48531"/>
                </a:lnTo>
                <a:lnTo>
                  <a:pt x="273805" y="53794"/>
                </a:lnTo>
                <a:lnTo>
                  <a:pt x="272072" y="59208"/>
                </a:lnTo>
                <a:lnTo>
                  <a:pt x="269964" y="64722"/>
                </a:lnTo>
                <a:lnTo>
                  <a:pt x="266653" y="70303"/>
                </a:lnTo>
                <a:lnTo>
                  <a:pt x="262542" y="75928"/>
                </a:lnTo>
                <a:lnTo>
                  <a:pt x="257895" y="81584"/>
                </a:lnTo>
                <a:lnTo>
                  <a:pt x="252892" y="87259"/>
                </a:lnTo>
                <a:lnTo>
                  <a:pt x="242254" y="98645"/>
                </a:lnTo>
                <a:lnTo>
                  <a:pt x="225555" y="115765"/>
                </a:lnTo>
                <a:lnTo>
                  <a:pt x="217997" y="122429"/>
                </a:lnTo>
                <a:lnTo>
                  <a:pt x="209149" y="129729"/>
                </a:lnTo>
                <a:lnTo>
                  <a:pt x="199440" y="137454"/>
                </a:lnTo>
                <a:lnTo>
                  <a:pt x="192015" y="143555"/>
                </a:lnTo>
                <a:lnTo>
                  <a:pt x="181225" y="152876"/>
                </a:lnTo>
                <a:lnTo>
                  <a:pt x="170715" y="160193"/>
                </a:lnTo>
                <a:lnTo>
                  <a:pt x="160646" y="165667"/>
                </a:lnTo>
                <a:lnTo>
                  <a:pt x="152996" y="168100"/>
                </a:lnTo>
                <a:lnTo>
                  <a:pt x="141276" y="169662"/>
                </a:lnTo>
                <a:lnTo>
                  <a:pt x="138989" y="169876"/>
                </a:lnTo>
                <a:lnTo>
                  <a:pt x="139332" y="168981"/>
                </a:lnTo>
                <a:lnTo>
                  <a:pt x="146726" y="160699"/>
                </a:lnTo>
                <a:lnTo>
                  <a:pt x="149252" y="158100"/>
                </a:lnTo>
                <a:lnTo>
                  <a:pt x="152841" y="156368"/>
                </a:lnTo>
                <a:lnTo>
                  <a:pt x="161909" y="154442"/>
                </a:lnTo>
                <a:lnTo>
                  <a:pt x="167947" y="152976"/>
                </a:lnTo>
                <a:lnTo>
                  <a:pt x="174830" y="151047"/>
                </a:lnTo>
                <a:lnTo>
                  <a:pt x="190097" y="146362"/>
                </a:lnTo>
                <a:lnTo>
                  <a:pt x="206407" y="141106"/>
                </a:lnTo>
                <a:lnTo>
                  <a:pt x="213805" y="138370"/>
                </a:lnTo>
                <a:lnTo>
                  <a:pt x="220642" y="135594"/>
                </a:lnTo>
                <a:lnTo>
                  <a:pt x="227105" y="132791"/>
                </a:lnTo>
                <a:lnTo>
                  <a:pt x="235223" y="130922"/>
                </a:lnTo>
                <a:lnTo>
                  <a:pt x="244445" y="129676"/>
                </a:lnTo>
                <a:lnTo>
                  <a:pt x="254404" y="128846"/>
                </a:lnTo>
                <a:lnTo>
                  <a:pt x="265805" y="128292"/>
                </a:lnTo>
                <a:lnTo>
                  <a:pt x="300795" y="127513"/>
                </a:lnTo>
                <a:lnTo>
                  <a:pt x="314027" y="127330"/>
                </a:lnTo>
                <a:lnTo>
                  <a:pt x="325623" y="129789"/>
                </a:lnTo>
                <a:lnTo>
                  <a:pt x="337126" y="134057"/>
                </a:lnTo>
                <a:lnTo>
                  <a:pt x="348589" y="139129"/>
                </a:lnTo>
                <a:lnTo>
                  <a:pt x="353360" y="142768"/>
                </a:lnTo>
                <a:lnTo>
                  <a:pt x="361202" y="151890"/>
                </a:lnTo>
                <a:lnTo>
                  <a:pt x="364626" y="156990"/>
                </a:lnTo>
                <a:lnTo>
                  <a:pt x="367862" y="162295"/>
                </a:lnTo>
                <a:lnTo>
                  <a:pt x="370971" y="167737"/>
                </a:lnTo>
                <a:lnTo>
                  <a:pt x="373044" y="175174"/>
                </a:lnTo>
                <a:lnTo>
                  <a:pt x="374426" y="183943"/>
                </a:lnTo>
                <a:lnTo>
                  <a:pt x="375961" y="200988"/>
                </a:lnTo>
                <a:lnTo>
                  <a:pt x="376644" y="211739"/>
                </a:lnTo>
                <a:lnTo>
                  <a:pt x="375873" y="216892"/>
                </a:lnTo>
                <a:lnTo>
                  <a:pt x="374408" y="222231"/>
                </a:lnTo>
                <a:lnTo>
                  <a:pt x="372477" y="227697"/>
                </a:lnTo>
                <a:lnTo>
                  <a:pt x="367381" y="235150"/>
                </a:lnTo>
                <a:lnTo>
                  <a:pt x="360173" y="243929"/>
                </a:lnTo>
                <a:lnTo>
                  <a:pt x="351558" y="253592"/>
                </a:lnTo>
                <a:lnTo>
                  <a:pt x="342957" y="261939"/>
                </a:lnTo>
                <a:lnTo>
                  <a:pt x="334366" y="269408"/>
                </a:lnTo>
                <a:lnTo>
                  <a:pt x="325781" y="276293"/>
                </a:lnTo>
                <a:lnTo>
                  <a:pt x="317199" y="281835"/>
                </a:lnTo>
                <a:lnTo>
                  <a:pt x="308621" y="286482"/>
                </a:lnTo>
                <a:lnTo>
                  <a:pt x="300045" y="290533"/>
                </a:lnTo>
                <a:lnTo>
                  <a:pt x="293375" y="293234"/>
                </a:lnTo>
                <a:lnTo>
                  <a:pt x="283424" y="296234"/>
                </a:lnTo>
                <a:lnTo>
                  <a:pt x="273286" y="297568"/>
                </a:lnTo>
                <a:lnTo>
                  <a:pt x="267916" y="297923"/>
                </a:lnTo>
                <a:lnTo>
                  <a:pt x="261478" y="298161"/>
                </a:lnTo>
                <a:lnTo>
                  <a:pt x="239717" y="298494"/>
                </a:lnTo>
                <a:lnTo>
                  <a:pt x="226874" y="298572"/>
                </a:lnTo>
                <a:lnTo>
                  <a:pt x="219830" y="297640"/>
                </a:lnTo>
                <a:lnTo>
                  <a:pt x="212275" y="296067"/>
                </a:lnTo>
                <a:lnTo>
                  <a:pt x="193273" y="291248"/>
                </a:lnTo>
                <a:lnTo>
                  <a:pt x="185594" y="288049"/>
                </a:lnTo>
                <a:lnTo>
                  <a:pt x="180879" y="285863"/>
                </a:lnTo>
                <a:lnTo>
                  <a:pt x="177736" y="283452"/>
                </a:lnTo>
                <a:lnTo>
                  <a:pt x="175641" y="280893"/>
                </a:lnTo>
                <a:lnTo>
                  <a:pt x="174244" y="278234"/>
                </a:lnTo>
                <a:lnTo>
                  <a:pt x="172360" y="276462"/>
                </a:lnTo>
                <a:lnTo>
                  <a:pt x="170152" y="275280"/>
                </a:lnTo>
                <a:lnTo>
                  <a:pt x="167727" y="274493"/>
                </a:lnTo>
                <a:lnTo>
                  <a:pt x="166110" y="273015"/>
                </a:lnTo>
                <a:lnTo>
                  <a:pt x="165033" y="271077"/>
                </a:lnTo>
                <a:lnTo>
                  <a:pt x="162878" y="2643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83"/>
          <p:cNvSpPr/>
          <p:nvPr/>
        </p:nvSpPr>
        <p:spPr>
          <a:xfrm>
            <a:off x="6406515" y="2734627"/>
            <a:ext cx="197168" cy="188596"/>
          </a:xfrm>
          <a:custGeom>
            <a:avLst/>
            <a:gdLst/>
            <a:ahLst/>
            <a:cxnLst/>
            <a:rect l="0" t="0" r="0" b="0"/>
            <a:pathLst>
              <a:path w="197168" h="188596">
                <a:moveTo>
                  <a:pt x="0" y="0"/>
                </a:moveTo>
                <a:lnTo>
                  <a:pt x="4551" y="9102"/>
                </a:lnTo>
                <a:lnTo>
                  <a:pt x="6843" y="11783"/>
                </a:lnTo>
                <a:lnTo>
                  <a:pt x="9324" y="13570"/>
                </a:lnTo>
                <a:lnTo>
                  <a:pt x="14622" y="16509"/>
                </a:lnTo>
                <a:lnTo>
                  <a:pt x="20151" y="20990"/>
                </a:lnTo>
                <a:lnTo>
                  <a:pt x="23911" y="23518"/>
                </a:lnTo>
                <a:lnTo>
                  <a:pt x="28323" y="26156"/>
                </a:lnTo>
                <a:lnTo>
                  <a:pt x="33170" y="28868"/>
                </a:lnTo>
                <a:lnTo>
                  <a:pt x="37353" y="31628"/>
                </a:lnTo>
                <a:lnTo>
                  <a:pt x="41094" y="34420"/>
                </a:lnTo>
                <a:lnTo>
                  <a:pt x="44541" y="37234"/>
                </a:lnTo>
                <a:lnTo>
                  <a:pt x="46839" y="40063"/>
                </a:lnTo>
                <a:lnTo>
                  <a:pt x="48371" y="42901"/>
                </a:lnTo>
                <a:lnTo>
                  <a:pt x="49392" y="45746"/>
                </a:lnTo>
                <a:lnTo>
                  <a:pt x="51978" y="48595"/>
                </a:lnTo>
                <a:lnTo>
                  <a:pt x="55607" y="51447"/>
                </a:lnTo>
                <a:lnTo>
                  <a:pt x="59931" y="54300"/>
                </a:lnTo>
                <a:lnTo>
                  <a:pt x="63766" y="57155"/>
                </a:lnTo>
                <a:lnTo>
                  <a:pt x="67276" y="60011"/>
                </a:lnTo>
                <a:lnTo>
                  <a:pt x="70568" y="62867"/>
                </a:lnTo>
                <a:lnTo>
                  <a:pt x="74668" y="65724"/>
                </a:lnTo>
                <a:lnTo>
                  <a:pt x="79306" y="68581"/>
                </a:lnTo>
                <a:lnTo>
                  <a:pt x="84303" y="71438"/>
                </a:lnTo>
                <a:lnTo>
                  <a:pt x="88587" y="74295"/>
                </a:lnTo>
                <a:lnTo>
                  <a:pt x="92395" y="77153"/>
                </a:lnTo>
                <a:lnTo>
                  <a:pt x="95887" y="80010"/>
                </a:lnTo>
                <a:lnTo>
                  <a:pt x="99166" y="82868"/>
                </a:lnTo>
                <a:lnTo>
                  <a:pt x="102306" y="85725"/>
                </a:lnTo>
                <a:lnTo>
                  <a:pt x="105351" y="88583"/>
                </a:lnTo>
                <a:lnTo>
                  <a:pt x="108334" y="92393"/>
                </a:lnTo>
                <a:lnTo>
                  <a:pt x="111275" y="96837"/>
                </a:lnTo>
                <a:lnTo>
                  <a:pt x="114188" y="101706"/>
                </a:lnTo>
                <a:lnTo>
                  <a:pt x="118035" y="105904"/>
                </a:lnTo>
                <a:lnTo>
                  <a:pt x="122505" y="109655"/>
                </a:lnTo>
                <a:lnTo>
                  <a:pt x="127390" y="113109"/>
                </a:lnTo>
                <a:lnTo>
                  <a:pt x="130647" y="116363"/>
                </a:lnTo>
                <a:lnTo>
                  <a:pt x="132818" y="119485"/>
                </a:lnTo>
                <a:lnTo>
                  <a:pt x="134265" y="122519"/>
                </a:lnTo>
                <a:lnTo>
                  <a:pt x="136182" y="125495"/>
                </a:lnTo>
                <a:lnTo>
                  <a:pt x="140852" y="131341"/>
                </a:lnTo>
                <a:lnTo>
                  <a:pt x="144384" y="135185"/>
                </a:lnTo>
                <a:lnTo>
                  <a:pt x="157503" y="148746"/>
                </a:lnTo>
                <a:lnTo>
                  <a:pt x="197167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84"/>
          <p:cNvSpPr/>
          <p:nvPr/>
        </p:nvSpPr>
        <p:spPr>
          <a:xfrm>
            <a:off x="5900737" y="2640392"/>
            <a:ext cx="469673" cy="332925"/>
          </a:xfrm>
          <a:custGeom>
            <a:avLst/>
            <a:gdLst/>
            <a:ahLst/>
            <a:cxnLst/>
            <a:rect l="0" t="0" r="0" b="0"/>
            <a:pathLst>
              <a:path w="469673" h="332925">
                <a:moveTo>
                  <a:pt x="0" y="94235"/>
                </a:moveTo>
                <a:lnTo>
                  <a:pt x="13653" y="85134"/>
                </a:lnTo>
                <a:lnTo>
                  <a:pt x="25436" y="80665"/>
                </a:lnTo>
                <a:lnTo>
                  <a:pt x="31244" y="79473"/>
                </a:lnTo>
                <a:lnTo>
                  <a:pt x="39880" y="75822"/>
                </a:lnTo>
                <a:lnTo>
                  <a:pt x="50399" y="70529"/>
                </a:lnTo>
                <a:lnTo>
                  <a:pt x="62174" y="64144"/>
                </a:lnTo>
                <a:lnTo>
                  <a:pt x="72882" y="58934"/>
                </a:lnTo>
                <a:lnTo>
                  <a:pt x="82878" y="54509"/>
                </a:lnTo>
                <a:lnTo>
                  <a:pt x="92400" y="50606"/>
                </a:lnTo>
                <a:lnTo>
                  <a:pt x="101605" y="47051"/>
                </a:lnTo>
                <a:lnTo>
                  <a:pt x="168320" y="22452"/>
                </a:lnTo>
                <a:lnTo>
                  <a:pt x="187461" y="16852"/>
                </a:lnTo>
                <a:lnTo>
                  <a:pt x="206889" y="12167"/>
                </a:lnTo>
                <a:lnTo>
                  <a:pt x="226508" y="8090"/>
                </a:lnTo>
                <a:lnTo>
                  <a:pt x="243398" y="5373"/>
                </a:lnTo>
                <a:lnTo>
                  <a:pt x="258468" y="3561"/>
                </a:lnTo>
                <a:lnTo>
                  <a:pt x="272324" y="2353"/>
                </a:lnTo>
                <a:lnTo>
                  <a:pt x="283467" y="1548"/>
                </a:lnTo>
                <a:lnTo>
                  <a:pt x="300928" y="653"/>
                </a:lnTo>
                <a:lnTo>
                  <a:pt x="317579" y="256"/>
                </a:lnTo>
                <a:lnTo>
                  <a:pt x="342449" y="0"/>
                </a:lnTo>
                <a:lnTo>
                  <a:pt x="346409" y="932"/>
                </a:lnTo>
                <a:lnTo>
                  <a:pt x="353350" y="4507"/>
                </a:lnTo>
                <a:lnTo>
                  <a:pt x="362612" y="11875"/>
                </a:lnTo>
                <a:lnTo>
                  <a:pt x="364614" y="14563"/>
                </a:lnTo>
                <a:lnTo>
                  <a:pt x="366838" y="20091"/>
                </a:lnTo>
                <a:lnTo>
                  <a:pt x="367827" y="28262"/>
                </a:lnTo>
                <a:lnTo>
                  <a:pt x="368091" y="33108"/>
                </a:lnTo>
                <a:lnTo>
                  <a:pt x="367314" y="38244"/>
                </a:lnTo>
                <a:lnTo>
                  <a:pt x="365844" y="43573"/>
                </a:lnTo>
                <a:lnTo>
                  <a:pt x="363911" y="49030"/>
                </a:lnTo>
                <a:lnTo>
                  <a:pt x="358812" y="55526"/>
                </a:lnTo>
                <a:lnTo>
                  <a:pt x="351603" y="62714"/>
                </a:lnTo>
                <a:lnTo>
                  <a:pt x="342987" y="70364"/>
                </a:lnTo>
                <a:lnTo>
                  <a:pt x="325794" y="86483"/>
                </a:lnTo>
                <a:lnTo>
                  <a:pt x="317208" y="94782"/>
                </a:lnTo>
                <a:lnTo>
                  <a:pt x="305770" y="104125"/>
                </a:lnTo>
                <a:lnTo>
                  <a:pt x="292429" y="114163"/>
                </a:lnTo>
                <a:lnTo>
                  <a:pt x="265224" y="133572"/>
                </a:lnTo>
                <a:lnTo>
                  <a:pt x="224475" y="161554"/>
                </a:lnTo>
                <a:lnTo>
                  <a:pt x="215373" y="167689"/>
                </a:lnTo>
                <a:lnTo>
                  <a:pt x="206446" y="172732"/>
                </a:lnTo>
                <a:lnTo>
                  <a:pt x="197638" y="177047"/>
                </a:lnTo>
                <a:lnTo>
                  <a:pt x="181185" y="184380"/>
                </a:lnTo>
                <a:lnTo>
                  <a:pt x="161211" y="193864"/>
                </a:lnTo>
                <a:lnTo>
                  <a:pt x="149119" y="199792"/>
                </a:lnTo>
                <a:lnTo>
                  <a:pt x="136153" y="208485"/>
                </a:lnTo>
                <a:lnTo>
                  <a:pt x="131726" y="210406"/>
                </a:lnTo>
                <a:lnTo>
                  <a:pt x="118299" y="213111"/>
                </a:lnTo>
                <a:lnTo>
                  <a:pt x="112345" y="214100"/>
                </a:lnTo>
                <a:lnTo>
                  <a:pt x="118465" y="207377"/>
                </a:lnTo>
                <a:lnTo>
                  <a:pt x="123454" y="202305"/>
                </a:lnTo>
                <a:lnTo>
                  <a:pt x="127070" y="200572"/>
                </a:lnTo>
                <a:lnTo>
                  <a:pt x="136168" y="198646"/>
                </a:lnTo>
                <a:lnTo>
                  <a:pt x="146562" y="192710"/>
                </a:lnTo>
                <a:lnTo>
                  <a:pt x="157531" y="184674"/>
                </a:lnTo>
                <a:lnTo>
                  <a:pt x="168756" y="177928"/>
                </a:lnTo>
                <a:lnTo>
                  <a:pt x="179179" y="173843"/>
                </a:lnTo>
                <a:lnTo>
                  <a:pt x="192796" y="169214"/>
                </a:lnTo>
                <a:lnTo>
                  <a:pt x="208540" y="164224"/>
                </a:lnTo>
                <a:lnTo>
                  <a:pt x="228562" y="158992"/>
                </a:lnTo>
                <a:lnTo>
                  <a:pt x="276208" y="148098"/>
                </a:lnTo>
                <a:lnTo>
                  <a:pt x="296533" y="144431"/>
                </a:lnTo>
                <a:lnTo>
                  <a:pt x="313894" y="141987"/>
                </a:lnTo>
                <a:lnTo>
                  <a:pt x="329278" y="140357"/>
                </a:lnTo>
                <a:lnTo>
                  <a:pt x="342391" y="139271"/>
                </a:lnTo>
                <a:lnTo>
                  <a:pt x="353991" y="138546"/>
                </a:lnTo>
                <a:lnTo>
                  <a:pt x="374500" y="137741"/>
                </a:lnTo>
                <a:lnTo>
                  <a:pt x="393139" y="137384"/>
                </a:lnTo>
                <a:lnTo>
                  <a:pt x="401158" y="138241"/>
                </a:lnTo>
                <a:lnTo>
                  <a:pt x="415147" y="141733"/>
                </a:lnTo>
                <a:lnTo>
                  <a:pt x="429183" y="144504"/>
                </a:lnTo>
                <a:lnTo>
                  <a:pt x="438715" y="147692"/>
                </a:lnTo>
                <a:lnTo>
                  <a:pt x="443924" y="149875"/>
                </a:lnTo>
                <a:lnTo>
                  <a:pt x="448349" y="153236"/>
                </a:lnTo>
                <a:lnTo>
                  <a:pt x="455807" y="162050"/>
                </a:lnTo>
                <a:lnTo>
                  <a:pt x="462296" y="169778"/>
                </a:lnTo>
                <a:lnTo>
                  <a:pt x="465360" y="173172"/>
                </a:lnTo>
                <a:lnTo>
                  <a:pt x="467402" y="177340"/>
                </a:lnTo>
                <a:lnTo>
                  <a:pt x="469672" y="187050"/>
                </a:lnTo>
                <a:lnTo>
                  <a:pt x="469324" y="192307"/>
                </a:lnTo>
                <a:lnTo>
                  <a:pt x="468140" y="197716"/>
                </a:lnTo>
                <a:lnTo>
                  <a:pt x="466399" y="203228"/>
                </a:lnTo>
                <a:lnTo>
                  <a:pt x="462380" y="209759"/>
                </a:lnTo>
                <a:lnTo>
                  <a:pt x="456843" y="216971"/>
                </a:lnTo>
                <a:lnTo>
                  <a:pt x="450295" y="224637"/>
                </a:lnTo>
                <a:lnTo>
                  <a:pt x="444024" y="231652"/>
                </a:lnTo>
                <a:lnTo>
                  <a:pt x="431976" y="244527"/>
                </a:lnTo>
                <a:lnTo>
                  <a:pt x="423239" y="251579"/>
                </a:lnTo>
                <a:lnTo>
                  <a:pt x="412652" y="259139"/>
                </a:lnTo>
                <a:lnTo>
                  <a:pt x="400831" y="267036"/>
                </a:lnTo>
                <a:lnTo>
                  <a:pt x="390093" y="273253"/>
                </a:lnTo>
                <a:lnTo>
                  <a:pt x="380077" y="278350"/>
                </a:lnTo>
                <a:lnTo>
                  <a:pt x="370542" y="282701"/>
                </a:lnTo>
                <a:lnTo>
                  <a:pt x="361328" y="286554"/>
                </a:lnTo>
                <a:lnTo>
                  <a:pt x="352328" y="290075"/>
                </a:lnTo>
                <a:lnTo>
                  <a:pt x="334708" y="296528"/>
                </a:lnTo>
                <a:lnTo>
                  <a:pt x="317352" y="302571"/>
                </a:lnTo>
                <a:lnTo>
                  <a:pt x="309675" y="305515"/>
                </a:lnTo>
                <a:lnTo>
                  <a:pt x="296066" y="311328"/>
                </a:lnTo>
                <a:lnTo>
                  <a:pt x="288818" y="314211"/>
                </a:lnTo>
                <a:lnTo>
                  <a:pt x="273143" y="319955"/>
                </a:lnTo>
                <a:lnTo>
                  <a:pt x="259192" y="323142"/>
                </a:lnTo>
                <a:lnTo>
                  <a:pt x="246642" y="325512"/>
                </a:lnTo>
                <a:lnTo>
                  <a:pt x="234714" y="329740"/>
                </a:lnTo>
                <a:lnTo>
                  <a:pt x="223062" y="332254"/>
                </a:lnTo>
                <a:lnTo>
                  <a:pt x="217288" y="332924"/>
                </a:lnTo>
                <a:lnTo>
                  <a:pt x="212486" y="332419"/>
                </a:lnTo>
                <a:lnTo>
                  <a:pt x="208333" y="331129"/>
                </a:lnTo>
                <a:lnTo>
                  <a:pt x="201178" y="328109"/>
                </a:lnTo>
                <a:lnTo>
                  <a:pt x="190440" y="326011"/>
                </a:lnTo>
                <a:lnTo>
                  <a:pt x="180022" y="3171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85"/>
          <p:cNvSpPr/>
          <p:nvPr/>
        </p:nvSpPr>
        <p:spPr>
          <a:xfrm>
            <a:off x="6415087" y="2751772"/>
            <a:ext cx="265748" cy="240031"/>
          </a:xfrm>
          <a:custGeom>
            <a:avLst/>
            <a:gdLst/>
            <a:ahLst/>
            <a:cxnLst/>
            <a:rect l="0" t="0" r="0" b="0"/>
            <a:pathLst>
              <a:path w="265748" h="240031">
                <a:moveTo>
                  <a:pt x="0" y="0"/>
                </a:moveTo>
                <a:lnTo>
                  <a:pt x="9102" y="9102"/>
                </a:lnTo>
                <a:lnTo>
                  <a:pt x="12735" y="11783"/>
                </a:lnTo>
                <a:lnTo>
                  <a:pt x="19313" y="14762"/>
                </a:lnTo>
                <a:lnTo>
                  <a:pt x="22400" y="17461"/>
                </a:lnTo>
                <a:lnTo>
                  <a:pt x="25411" y="21166"/>
                </a:lnTo>
                <a:lnTo>
                  <a:pt x="28371" y="25541"/>
                </a:lnTo>
                <a:lnTo>
                  <a:pt x="39868" y="36077"/>
                </a:lnTo>
                <a:lnTo>
                  <a:pt x="78044" y="68104"/>
                </a:lnTo>
                <a:lnTo>
                  <a:pt x="94893" y="81598"/>
                </a:lnTo>
                <a:lnTo>
                  <a:pt x="108982" y="92499"/>
                </a:lnTo>
                <a:lnTo>
                  <a:pt x="121232" y="101671"/>
                </a:lnTo>
                <a:lnTo>
                  <a:pt x="131304" y="109691"/>
                </a:lnTo>
                <a:lnTo>
                  <a:pt x="139924" y="116942"/>
                </a:lnTo>
                <a:lnTo>
                  <a:pt x="147575" y="123681"/>
                </a:lnTo>
                <a:lnTo>
                  <a:pt x="166236" y="141330"/>
                </a:lnTo>
                <a:lnTo>
                  <a:pt x="176547" y="151370"/>
                </a:lnTo>
                <a:lnTo>
                  <a:pt x="185325" y="159016"/>
                </a:lnTo>
                <a:lnTo>
                  <a:pt x="193083" y="165065"/>
                </a:lnTo>
                <a:lnTo>
                  <a:pt x="200159" y="170051"/>
                </a:lnTo>
                <a:lnTo>
                  <a:pt x="205829" y="175280"/>
                </a:lnTo>
                <a:lnTo>
                  <a:pt x="210562" y="180671"/>
                </a:lnTo>
                <a:lnTo>
                  <a:pt x="214670" y="186170"/>
                </a:lnTo>
                <a:lnTo>
                  <a:pt x="221218" y="192693"/>
                </a:lnTo>
                <a:lnTo>
                  <a:pt x="229394" y="199900"/>
                </a:lnTo>
                <a:lnTo>
                  <a:pt x="238654" y="207561"/>
                </a:lnTo>
                <a:lnTo>
                  <a:pt x="245780" y="214574"/>
                </a:lnTo>
                <a:lnTo>
                  <a:pt x="251484" y="221155"/>
                </a:lnTo>
                <a:lnTo>
                  <a:pt x="265747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86"/>
          <p:cNvSpPr/>
          <p:nvPr/>
        </p:nvSpPr>
        <p:spPr>
          <a:xfrm>
            <a:off x="6415087" y="2751772"/>
            <a:ext cx="214314" cy="240031"/>
          </a:xfrm>
          <a:custGeom>
            <a:avLst/>
            <a:gdLst/>
            <a:ahLst/>
            <a:cxnLst/>
            <a:rect l="0" t="0" r="0" b="0"/>
            <a:pathLst>
              <a:path w="214314" h="240031">
                <a:moveTo>
                  <a:pt x="214313" y="0"/>
                </a:moveTo>
                <a:lnTo>
                  <a:pt x="205211" y="4551"/>
                </a:lnTo>
                <a:lnTo>
                  <a:pt x="201578" y="6844"/>
                </a:lnTo>
                <a:lnTo>
                  <a:pt x="195000" y="11932"/>
                </a:lnTo>
                <a:lnTo>
                  <a:pt x="191912" y="15575"/>
                </a:lnTo>
                <a:lnTo>
                  <a:pt x="188902" y="19908"/>
                </a:lnTo>
                <a:lnTo>
                  <a:pt x="185941" y="24702"/>
                </a:lnTo>
                <a:lnTo>
                  <a:pt x="183017" y="29803"/>
                </a:lnTo>
                <a:lnTo>
                  <a:pt x="177226" y="40551"/>
                </a:lnTo>
                <a:lnTo>
                  <a:pt x="173396" y="47037"/>
                </a:lnTo>
                <a:lnTo>
                  <a:pt x="164060" y="61863"/>
                </a:lnTo>
                <a:lnTo>
                  <a:pt x="156998" y="71722"/>
                </a:lnTo>
                <a:lnTo>
                  <a:pt x="138992" y="95376"/>
                </a:lnTo>
                <a:lnTo>
                  <a:pt x="107435" y="135469"/>
                </a:lnTo>
                <a:lnTo>
                  <a:pt x="98293" y="146510"/>
                </a:lnTo>
                <a:lnTo>
                  <a:pt x="90294" y="155776"/>
                </a:lnTo>
                <a:lnTo>
                  <a:pt x="83056" y="163858"/>
                </a:lnTo>
                <a:lnTo>
                  <a:pt x="69934" y="177918"/>
                </a:lnTo>
                <a:lnTo>
                  <a:pt x="63767" y="184335"/>
                </a:lnTo>
                <a:lnTo>
                  <a:pt x="58704" y="190517"/>
                </a:lnTo>
                <a:lnTo>
                  <a:pt x="54376" y="196544"/>
                </a:lnTo>
                <a:lnTo>
                  <a:pt x="50538" y="202467"/>
                </a:lnTo>
                <a:lnTo>
                  <a:pt x="46075" y="207368"/>
                </a:lnTo>
                <a:lnTo>
                  <a:pt x="41194" y="211588"/>
                </a:lnTo>
                <a:lnTo>
                  <a:pt x="36035" y="215354"/>
                </a:lnTo>
                <a:lnTo>
                  <a:pt x="22683" y="22461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87"/>
          <p:cNvSpPr/>
          <p:nvPr/>
        </p:nvSpPr>
        <p:spPr>
          <a:xfrm>
            <a:off x="6835140" y="2811887"/>
            <a:ext cx="368618" cy="17039"/>
          </a:xfrm>
          <a:custGeom>
            <a:avLst/>
            <a:gdLst/>
            <a:ahLst/>
            <a:cxnLst/>
            <a:rect l="0" t="0" r="0" b="0"/>
            <a:pathLst>
              <a:path w="368618" h="17039">
                <a:moveTo>
                  <a:pt x="0" y="17038"/>
                </a:moveTo>
                <a:lnTo>
                  <a:pt x="13652" y="12487"/>
                </a:lnTo>
                <a:lnTo>
                  <a:pt x="20531" y="11146"/>
                </a:lnTo>
                <a:lnTo>
                  <a:pt x="27975" y="10252"/>
                </a:lnTo>
                <a:lnTo>
                  <a:pt x="35795" y="9657"/>
                </a:lnTo>
                <a:lnTo>
                  <a:pt x="43865" y="9259"/>
                </a:lnTo>
                <a:lnTo>
                  <a:pt x="60453" y="8818"/>
                </a:lnTo>
                <a:lnTo>
                  <a:pt x="72687" y="7748"/>
                </a:lnTo>
                <a:lnTo>
                  <a:pt x="104061" y="4019"/>
                </a:lnTo>
                <a:lnTo>
                  <a:pt x="118903" y="2643"/>
                </a:lnTo>
                <a:lnTo>
                  <a:pt x="132609" y="1726"/>
                </a:lnTo>
                <a:lnTo>
                  <a:pt x="145556" y="1115"/>
                </a:lnTo>
                <a:lnTo>
                  <a:pt x="177721" y="436"/>
                </a:lnTo>
                <a:lnTo>
                  <a:pt x="239046" y="0"/>
                </a:lnTo>
                <a:lnTo>
                  <a:pt x="252709" y="917"/>
                </a:lnTo>
                <a:lnTo>
                  <a:pt x="266580" y="2480"/>
                </a:lnTo>
                <a:lnTo>
                  <a:pt x="280590" y="4475"/>
                </a:lnTo>
                <a:lnTo>
                  <a:pt x="291835" y="5805"/>
                </a:lnTo>
                <a:lnTo>
                  <a:pt x="301236" y="6692"/>
                </a:lnTo>
                <a:lnTo>
                  <a:pt x="309409" y="7283"/>
                </a:lnTo>
                <a:lnTo>
                  <a:pt x="317715" y="7677"/>
                </a:lnTo>
                <a:lnTo>
                  <a:pt x="341152" y="8232"/>
                </a:lnTo>
                <a:lnTo>
                  <a:pt x="368617" y="8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88"/>
          <p:cNvSpPr/>
          <p:nvPr/>
        </p:nvSpPr>
        <p:spPr>
          <a:xfrm>
            <a:off x="6938009" y="2700337"/>
            <a:ext cx="120017" cy="265749"/>
          </a:xfrm>
          <a:custGeom>
            <a:avLst/>
            <a:gdLst/>
            <a:ahLst/>
            <a:cxnLst/>
            <a:rect l="0" t="0" r="0" b="0"/>
            <a:pathLst>
              <a:path w="120017" h="265749">
                <a:moveTo>
                  <a:pt x="0" y="0"/>
                </a:moveTo>
                <a:lnTo>
                  <a:pt x="27533" y="55064"/>
                </a:lnTo>
                <a:lnTo>
                  <a:pt x="29785" y="61474"/>
                </a:lnTo>
                <a:lnTo>
                  <a:pt x="31288" y="67653"/>
                </a:lnTo>
                <a:lnTo>
                  <a:pt x="32288" y="73677"/>
                </a:lnTo>
                <a:lnTo>
                  <a:pt x="34861" y="79598"/>
                </a:lnTo>
                <a:lnTo>
                  <a:pt x="38480" y="85450"/>
                </a:lnTo>
                <a:lnTo>
                  <a:pt x="42799" y="91257"/>
                </a:lnTo>
                <a:lnTo>
                  <a:pt x="46631" y="97033"/>
                </a:lnTo>
                <a:lnTo>
                  <a:pt x="50138" y="102789"/>
                </a:lnTo>
                <a:lnTo>
                  <a:pt x="53427" y="108531"/>
                </a:lnTo>
                <a:lnTo>
                  <a:pt x="59623" y="119991"/>
                </a:lnTo>
                <a:lnTo>
                  <a:pt x="74245" y="148587"/>
                </a:lnTo>
                <a:lnTo>
                  <a:pt x="88576" y="177165"/>
                </a:lnTo>
                <a:lnTo>
                  <a:pt x="91436" y="183832"/>
                </a:lnTo>
                <a:lnTo>
                  <a:pt x="94295" y="191135"/>
                </a:lnTo>
                <a:lnTo>
                  <a:pt x="100011" y="206869"/>
                </a:lnTo>
                <a:lnTo>
                  <a:pt x="105727" y="223387"/>
                </a:lnTo>
                <a:lnTo>
                  <a:pt x="108585" y="229887"/>
                </a:lnTo>
                <a:lnTo>
                  <a:pt x="111443" y="235173"/>
                </a:lnTo>
                <a:lnTo>
                  <a:pt x="114300" y="239650"/>
                </a:lnTo>
                <a:lnTo>
                  <a:pt x="117476" y="247163"/>
                </a:lnTo>
                <a:lnTo>
                  <a:pt x="120016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89"/>
          <p:cNvSpPr/>
          <p:nvPr/>
        </p:nvSpPr>
        <p:spPr>
          <a:xfrm>
            <a:off x="7238047" y="2700337"/>
            <a:ext cx="77154" cy="300039"/>
          </a:xfrm>
          <a:custGeom>
            <a:avLst/>
            <a:gdLst/>
            <a:ahLst/>
            <a:cxnLst/>
            <a:rect l="0" t="0" r="0" b="0"/>
            <a:pathLst>
              <a:path w="77154" h="300039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2" y="19313"/>
                </a:lnTo>
                <a:lnTo>
                  <a:pt x="17462" y="25258"/>
                </a:lnTo>
                <a:lnTo>
                  <a:pt x="25541" y="42023"/>
                </a:lnTo>
                <a:lnTo>
                  <a:pt x="28457" y="49923"/>
                </a:lnTo>
                <a:lnTo>
                  <a:pt x="30401" y="57095"/>
                </a:lnTo>
                <a:lnTo>
                  <a:pt x="31698" y="63781"/>
                </a:lnTo>
                <a:lnTo>
                  <a:pt x="35678" y="81369"/>
                </a:lnTo>
                <a:lnTo>
                  <a:pt x="38073" y="91394"/>
                </a:lnTo>
                <a:lnTo>
                  <a:pt x="39670" y="99982"/>
                </a:lnTo>
                <a:lnTo>
                  <a:pt x="40734" y="107612"/>
                </a:lnTo>
                <a:lnTo>
                  <a:pt x="41443" y="114604"/>
                </a:lnTo>
                <a:lnTo>
                  <a:pt x="42869" y="122123"/>
                </a:lnTo>
                <a:lnTo>
                  <a:pt x="44772" y="129993"/>
                </a:lnTo>
                <a:lnTo>
                  <a:pt x="46993" y="138097"/>
                </a:lnTo>
                <a:lnTo>
                  <a:pt x="49426" y="145404"/>
                </a:lnTo>
                <a:lnTo>
                  <a:pt x="52001" y="152181"/>
                </a:lnTo>
                <a:lnTo>
                  <a:pt x="54669" y="158604"/>
                </a:lnTo>
                <a:lnTo>
                  <a:pt x="57401" y="164791"/>
                </a:lnTo>
                <a:lnTo>
                  <a:pt x="62977" y="176746"/>
                </a:lnTo>
                <a:lnTo>
                  <a:pt x="71471" y="194186"/>
                </a:lnTo>
                <a:lnTo>
                  <a:pt x="73364" y="199942"/>
                </a:lnTo>
                <a:lnTo>
                  <a:pt x="74627" y="205685"/>
                </a:lnTo>
                <a:lnTo>
                  <a:pt x="75469" y="211418"/>
                </a:lnTo>
                <a:lnTo>
                  <a:pt x="76030" y="220955"/>
                </a:lnTo>
                <a:lnTo>
                  <a:pt x="76404" y="233029"/>
                </a:lnTo>
                <a:lnTo>
                  <a:pt x="77153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90"/>
          <p:cNvSpPr/>
          <p:nvPr/>
        </p:nvSpPr>
        <p:spPr>
          <a:xfrm>
            <a:off x="7400925" y="2708910"/>
            <a:ext cx="255783" cy="263226"/>
          </a:xfrm>
          <a:custGeom>
            <a:avLst/>
            <a:gdLst/>
            <a:ahLst/>
            <a:cxnLst/>
            <a:rect l="0" t="0" r="0" b="0"/>
            <a:pathLst>
              <a:path w="255783" h="263226">
                <a:moveTo>
                  <a:pt x="25717" y="0"/>
                </a:moveTo>
                <a:lnTo>
                  <a:pt x="25717" y="7380"/>
                </a:lnTo>
                <a:lnTo>
                  <a:pt x="21166" y="12770"/>
                </a:lnTo>
                <a:lnTo>
                  <a:pt x="19825" y="17086"/>
                </a:lnTo>
                <a:lnTo>
                  <a:pt x="18932" y="22820"/>
                </a:lnTo>
                <a:lnTo>
                  <a:pt x="18336" y="29501"/>
                </a:lnTo>
                <a:lnTo>
                  <a:pt x="16987" y="37764"/>
                </a:lnTo>
                <a:lnTo>
                  <a:pt x="15134" y="47084"/>
                </a:lnTo>
                <a:lnTo>
                  <a:pt x="12948" y="57107"/>
                </a:lnTo>
                <a:lnTo>
                  <a:pt x="12441" y="67598"/>
                </a:lnTo>
                <a:lnTo>
                  <a:pt x="13057" y="78403"/>
                </a:lnTo>
                <a:lnTo>
                  <a:pt x="18474" y="119433"/>
                </a:lnTo>
                <a:lnTo>
                  <a:pt x="20888" y="136772"/>
                </a:lnTo>
                <a:lnTo>
                  <a:pt x="23451" y="150236"/>
                </a:lnTo>
                <a:lnTo>
                  <a:pt x="26111" y="161117"/>
                </a:lnTo>
                <a:lnTo>
                  <a:pt x="28837" y="170276"/>
                </a:lnTo>
                <a:lnTo>
                  <a:pt x="31607" y="178287"/>
                </a:lnTo>
                <a:lnTo>
                  <a:pt x="34406" y="185533"/>
                </a:lnTo>
                <a:lnTo>
                  <a:pt x="37225" y="192269"/>
                </a:lnTo>
                <a:lnTo>
                  <a:pt x="40057" y="197712"/>
                </a:lnTo>
                <a:lnTo>
                  <a:pt x="42897" y="202293"/>
                </a:lnTo>
                <a:lnTo>
                  <a:pt x="45742" y="206299"/>
                </a:lnTo>
                <a:lnTo>
                  <a:pt x="49545" y="210875"/>
                </a:lnTo>
                <a:lnTo>
                  <a:pt x="53985" y="215831"/>
                </a:lnTo>
                <a:lnTo>
                  <a:pt x="58850" y="221040"/>
                </a:lnTo>
                <a:lnTo>
                  <a:pt x="79349" y="242023"/>
                </a:lnTo>
                <a:lnTo>
                  <a:pt x="87190" y="248026"/>
                </a:lnTo>
                <a:lnTo>
                  <a:pt x="95274" y="252981"/>
                </a:lnTo>
                <a:lnTo>
                  <a:pt x="103521" y="257236"/>
                </a:lnTo>
                <a:lnTo>
                  <a:pt x="110924" y="260073"/>
                </a:lnTo>
                <a:lnTo>
                  <a:pt x="117764" y="261964"/>
                </a:lnTo>
                <a:lnTo>
                  <a:pt x="124230" y="263225"/>
                </a:lnTo>
                <a:lnTo>
                  <a:pt x="129492" y="263113"/>
                </a:lnTo>
                <a:lnTo>
                  <a:pt x="133953" y="262086"/>
                </a:lnTo>
                <a:lnTo>
                  <a:pt x="137879" y="260449"/>
                </a:lnTo>
                <a:lnTo>
                  <a:pt x="143354" y="259358"/>
                </a:lnTo>
                <a:lnTo>
                  <a:pt x="149862" y="258630"/>
                </a:lnTo>
                <a:lnTo>
                  <a:pt x="157057" y="258145"/>
                </a:lnTo>
                <a:lnTo>
                  <a:pt x="162807" y="256869"/>
                </a:lnTo>
                <a:lnTo>
                  <a:pt x="167593" y="255066"/>
                </a:lnTo>
                <a:lnTo>
                  <a:pt x="186669" y="245328"/>
                </a:lnTo>
                <a:lnTo>
                  <a:pt x="193026" y="239752"/>
                </a:lnTo>
                <a:lnTo>
                  <a:pt x="200121" y="232224"/>
                </a:lnTo>
                <a:lnTo>
                  <a:pt x="207709" y="223396"/>
                </a:lnTo>
                <a:lnTo>
                  <a:pt x="214672" y="216558"/>
                </a:lnTo>
                <a:lnTo>
                  <a:pt x="221220" y="211047"/>
                </a:lnTo>
                <a:lnTo>
                  <a:pt x="227489" y="206420"/>
                </a:lnTo>
                <a:lnTo>
                  <a:pt x="232623" y="201431"/>
                </a:lnTo>
                <a:lnTo>
                  <a:pt x="236997" y="196200"/>
                </a:lnTo>
                <a:lnTo>
                  <a:pt x="240865" y="190807"/>
                </a:lnTo>
                <a:lnTo>
                  <a:pt x="243444" y="185307"/>
                </a:lnTo>
                <a:lnTo>
                  <a:pt x="245164" y="179736"/>
                </a:lnTo>
                <a:lnTo>
                  <a:pt x="246309" y="174116"/>
                </a:lnTo>
                <a:lnTo>
                  <a:pt x="248026" y="168465"/>
                </a:lnTo>
                <a:lnTo>
                  <a:pt x="250123" y="162792"/>
                </a:lnTo>
                <a:lnTo>
                  <a:pt x="252473" y="157105"/>
                </a:lnTo>
                <a:lnTo>
                  <a:pt x="254041" y="152362"/>
                </a:lnTo>
                <a:lnTo>
                  <a:pt x="255782" y="144551"/>
                </a:lnTo>
                <a:lnTo>
                  <a:pt x="255293" y="140182"/>
                </a:lnTo>
                <a:lnTo>
                  <a:pt x="254016" y="135365"/>
                </a:lnTo>
                <a:lnTo>
                  <a:pt x="252211" y="130248"/>
                </a:lnTo>
                <a:lnTo>
                  <a:pt x="251008" y="124932"/>
                </a:lnTo>
                <a:lnTo>
                  <a:pt x="250206" y="119483"/>
                </a:lnTo>
                <a:lnTo>
                  <a:pt x="249672" y="113945"/>
                </a:lnTo>
                <a:lnTo>
                  <a:pt x="247410" y="108348"/>
                </a:lnTo>
                <a:lnTo>
                  <a:pt x="243998" y="102712"/>
                </a:lnTo>
                <a:lnTo>
                  <a:pt x="239817" y="97049"/>
                </a:lnTo>
                <a:lnTo>
                  <a:pt x="236078" y="91370"/>
                </a:lnTo>
                <a:lnTo>
                  <a:pt x="232633" y="85678"/>
                </a:lnTo>
                <a:lnTo>
                  <a:pt x="229383" y="79979"/>
                </a:lnTo>
                <a:lnTo>
                  <a:pt x="223408" y="73321"/>
                </a:lnTo>
                <a:lnTo>
                  <a:pt x="215613" y="66026"/>
                </a:lnTo>
                <a:lnTo>
                  <a:pt x="206607" y="58305"/>
                </a:lnTo>
                <a:lnTo>
                  <a:pt x="196793" y="50300"/>
                </a:lnTo>
                <a:lnTo>
                  <a:pt x="175728" y="33785"/>
                </a:lnTo>
                <a:lnTo>
                  <a:pt x="166682" y="27286"/>
                </a:lnTo>
                <a:lnTo>
                  <a:pt x="158746" y="22000"/>
                </a:lnTo>
                <a:lnTo>
                  <a:pt x="151551" y="17524"/>
                </a:lnTo>
                <a:lnTo>
                  <a:pt x="143896" y="13588"/>
                </a:lnTo>
                <a:lnTo>
                  <a:pt x="135935" y="10011"/>
                </a:lnTo>
                <a:lnTo>
                  <a:pt x="127771" y="6674"/>
                </a:lnTo>
                <a:lnTo>
                  <a:pt x="118518" y="4449"/>
                </a:lnTo>
                <a:lnTo>
                  <a:pt x="108539" y="2966"/>
                </a:lnTo>
                <a:lnTo>
                  <a:pt x="98076" y="1977"/>
                </a:lnTo>
                <a:lnTo>
                  <a:pt x="88245" y="1318"/>
                </a:lnTo>
                <a:lnTo>
                  <a:pt x="78832" y="879"/>
                </a:lnTo>
                <a:lnTo>
                  <a:pt x="54472" y="26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91"/>
          <p:cNvSpPr/>
          <p:nvPr/>
        </p:nvSpPr>
        <p:spPr>
          <a:xfrm>
            <a:off x="7855267" y="2751772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0"/>
                </a:moveTo>
                <a:lnTo>
                  <a:pt x="142520" y="0"/>
                </a:lnTo>
                <a:lnTo>
                  <a:pt x="150259" y="953"/>
                </a:lnTo>
                <a:lnTo>
                  <a:pt x="159228" y="2540"/>
                </a:lnTo>
                <a:lnTo>
                  <a:pt x="169017" y="4551"/>
                </a:lnTo>
                <a:lnTo>
                  <a:pt x="176495" y="5892"/>
                </a:lnTo>
                <a:lnTo>
                  <a:pt x="182433" y="6785"/>
                </a:lnTo>
                <a:lnTo>
                  <a:pt x="197167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92"/>
          <p:cNvSpPr/>
          <p:nvPr/>
        </p:nvSpPr>
        <p:spPr>
          <a:xfrm>
            <a:off x="7855267" y="282892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86447" y="0"/>
                </a:lnTo>
                <a:lnTo>
                  <a:pt x="93826" y="952"/>
                </a:lnTo>
                <a:lnTo>
                  <a:pt x="100652" y="2539"/>
                </a:lnTo>
                <a:lnTo>
                  <a:pt x="107106" y="4551"/>
                </a:lnTo>
                <a:lnTo>
                  <a:pt x="113314" y="5891"/>
                </a:lnTo>
                <a:lnTo>
                  <a:pt x="119358" y="6785"/>
                </a:lnTo>
                <a:lnTo>
                  <a:pt x="125291" y="7380"/>
                </a:lnTo>
                <a:lnTo>
                  <a:pt x="134010" y="7778"/>
                </a:lnTo>
                <a:lnTo>
                  <a:pt x="167130" y="8337"/>
                </a:lnTo>
                <a:lnTo>
                  <a:pt x="186675" y="8467"/>
                </a:lnTo>
                <a:lnTo>
                  <a:pt x="194936" y="9455"/>
                </a:lnTo>
                <a:lnTo>
                  <a:pt x="202346" y="11065"/>
                </a:lnTo>
                <a:lnTo>
                  <a:pt x="22288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93"/>
          <p:cNvSpPr/>
          <p:nvPr/>
        </p:nvSpPr>
        <p:spPr>
          <a:xfrm>
            <a:off x="8232457" y="2666047"/>
            <a:ext cx="67355" cy="265749"/>
          </a:xfrm>
          <a:custGeom>
            <a:avLst/>
            <a:gdLst/>
            <a:ahLst/>
            <a:cxnLst/>
            <a:rect l="0" t="0" r="0" b="0"/>
            <a:pathLst>
              <a:path w="67355" h="265749">
                <a:moveTo>
                  <a:pt x="0" y="0"/>
                </a:moveTo>
                <a:lnTo>
                  <a:pt x="9102" y="4551"/>
                </a:lnTo>
                <a:lnTo>
                  <a:pt x="11783" y="7797"/>
                </a:lnTo>
                <a:lnTo>
                  <a:pt x="13570" y="11865"/>
                </a:lnTo>
                <a:lnTo>
                  <a:pt x="14762" y="16483"/>
                </a:lnTo>
                <a:lnTo>
                  <a:pt x="16509" y="20514"/>
                </a:lnTo>
                <a:lnTo>
                  <a:pt x="18626" y="24153"/>
                </a:lnTo>
                <a:lnTo>
                  <a:pt x="20990" y="27532"/>
                </a:lnTo>
                <a:lnTo>
                  <a:pt x="23518" y="31690"/>
                </a:lnTo>
                <a:lnTo>
                  <a:pt x="26156" y="36366"/>
                </a:lnTo>
                <a:lnTo>
                  <a:pt x="28868" y="41389"/>
                </a:lnTo>
                <a:lnTo>
                  <a:pt x="30675" y="46643"/>
                </a:lnTo>
                <a:lnTo>
                  <a:pt x="31880" y="52050"/>
                </a:lnTo>
                <a:lnTo>
                  <a:pt x="32684" y="57560"/>
                </a:lnTo>
                <a:lnTo>
                  <a:pt x="34172" y="63138"/>
                </a:lnTo>
                <a:lnTo>
                  <a:pt x="36116" y="68762"/>
                </a:lnTo>
                <a:lnTo>
                  <a:pt x="38365" y="74417"/>
                </a:lnTo>
                <a:lnTo>
                  <a:pt x="39865" y="80091"/>
                </a:lnTo>
                <a:lnTo>
                  <a:pt x="40864" y="85779"/>
                </a:lnTo>
                <a:lnTo>
                  <a:pt x="41530" y="91476"/>
                </a:lnTo>
                <a:lnTo>
                  <a:pt x="42927" y="99084"/>
                </a:lnTo>
                <a:lnTo>
                  <a:pt x="44810" y="107966"/>
                </a:lnTo>
                <a:lnTo>
                  <a:pt x="47019" y="117698"/>
                </a:lnTo>
                <a:lnTo>
                  <a:pt x="48491" y="127042"/>
                </a:lnTo>
                <a:lnTo>
                  <a:pt x="49472" y="136130"/>
                </a:lnTo>
                <a:lnTo>
                  <a:pt x="50127" y="145046"/>
                </a:lnTo>
                <a:lnTo>
                  <a:pt x="51516" y="152895"/>
                </a:lnTo>
                <a:lnTo>
                  <a:pt x="53394" y="160032"/>
                </a:lnTo>
                <a:lnTo>
                  <a:pt x="55599" y="166696"/>
                </a:lnTo>
                <a:lnTo>
                  <a:pt x="57068" y="172091"/>
                </a:lnTo>
                <a:lnTo>
                  <a:pt x="58049" y="176640"/>
                </a:lnTo>
                <a:lnTo>
                  <a:pt x="58701" y="180625"/>
                </a:lnTo>
                <a:lnTo>
                  <a:pt x="59137" y="185187"/>
                </a:lnTo>
                <a:lnTo>
                  <a:pt x="59427" y="190133"/>
                </a:lnTo>
                <a:lnTo>
                  <a:pt x="59620" y="195335"/>
                </a:lnTo>
                <a:lnTo>
                  <a:pt x="60702" y="200709"/>
                </a:lnTo>
                <a:lnTo>
                  <a:pt x="62376" y="206196"/>
                </a:lnTo>
                <a:lnTo>
                  <a:pt x="64443" y="211759"/>
                </a:lnTo>
                <a:lnTo>
                  <a:pt x="65823" y="216420"/>
                </a:lnTo>
                <a:lnTo>
                  <a:pt x="67354" y="224139"/>
                </a:lnTo>
                <a:lnTo>
                  <a:pt x="66810" y="229436"/>
                </a:lnTo>
                <a:lnTo>
                  <a:pt x="65495" y="235825"/>
                </a:lnTo>
                <a:lnTo>
                  <a:pt x="63666" y="242942"/>
                </a:lnTo>
                <a:lnTo>
                  <a:pt x="62447" y="248639"/>
                </a:lnTo>
                <a:lnTo>
                  <a:pt x="61634" y="253389"/>
                </a:lnTo>
                <a:lnTo>
                  <a:pt x="60008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94"/>
          <p:cNvSpPr/>
          <p:nvPr/>
        </p:nvSpPr>
        <p:spPr>
          <a:xfrm>
            <a:off x="7058025" y="3111817"/>
            <a:ext cx="308610" cy="8573"/>
          </a:xfrm>
          <a:custGeom>
            <a:avLst/>
            <a:gdLst/>
            <a:ahLst/>
            <a:cxnLst/>
            <a:rect l="0" t="0" r="0" b="0"/>
            <a:pathLst>
              <a:path w="308610" h="8573">
                <a:moveTo>
                  <a:pt x="0" y="0"/>
                </a:moveTo>
                <a:lnTo>
                  <a:pt x="9101" y="4551"/>
                </a:lnTo>
                <a:lnTo>
                  <a:pt x="12735" y="5892"/>
                </a:lnTo>
                <a:lnTo>
                  <a:pt x="16109" y="6785"/>
                </a:lnTo>
                <a:lnTo>
                  <a:pt x="19311" y="7381"/>
                </a:lnTo>
                <a:lnTo>
                  <a:pt x="34782" y="7778"/>
                </a:lnTo>
                <a:lnTo>
                  <a:pt x="308609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95"/>
          <p:cNvSpPr/>
          <p:nvPr/>
        </p:nvSpPr>
        <p:spPr>
          <a:xfrm>
            <a:off x="7383780" y="3060382"/>
            <a:ext cx="77153" cy="240031"/>
          </a:xfrm>
          <a:custGeom>
            <a:avLst/>
            <a:gdLst/>
            <a:ahLst/>
            <a:cxnLst/>
            <a:rect l="0" t="0" r="0" b="0"/>
            <a:pathLst>
              <a:path w="77153" h="240031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3"/>
                </a:lnTo>
                <a:lnTo>
                  <a:pt x="13670" y="23353"/>
                </a:lnTo>
                <a:lnTo>
                  <a:pt x="14828" y="27951"/>
                </a:lnTo>
                <a:lnTo>
                  <a:pt x="15600" y="32922"/>
                </a:lnTo>
                <a:lnTo>
                  <a:pt x="18020" y="42902"/>
                </a:lnTo>
                <a:lnTo>
                  <a:pt x="25788" y="71773"/>
                </a:lnTo>
                <a:lnTo>
                  <a:pt x="28622" y="84044"/>
                </a:lnTo>
                <a:lnTo>
                  <a:pt x="30511" y="94129"/>
                </a:lnTo>
                <a:lnTo>
                  <a:pt x="31771" y="102758"/>
                </a:lnTo>
                <a:lnTo>
                  <a:pt x="32610" y="110415"/>
                </a:lnTo>
                <a:lnTo>
                  <a:pt x="33171" y="117425"/>
                </a:lnTo>
                <a:lnTo>
                  <a:pt x="33543" y="124004"/>
                </a:lnTo>
                <a:lnTo>
                  <a:pt x="33958" y="136393"/>
                </a:lnTo>
                <a:lnTo>
                  <a:pt x="34069" y="142363"/>
                </a:lnTo>
                <a:lnTo>
                  <a:pt x="35095" y="147297"/>
                </a:lnTo>
                <a:lnTo>
                  <a:pt x="36732" y="151538"/>
                </a:lnTo>
                <a:lnTo>
                  <a:pt x="38775" y="155318"/>
                </a:lnTo>
                <a:lnTo>
                  <a:pt x="40137" y="159743"/>
                </a:lnTo>
                <a:lnTo>
                  <a:pt x="41045" y="164598"/>
                </a:lnTo>
                <a:lnTo>
                  <a:pt x="41651" y="169739"/>
                </a:lnTo>
                <a:lnTo>
                  <a:pt x="43007" y="175072"/>
                </a:lnTo>
                <a:lnTo>
                  <a:pt x="44864" y="180532"/>
                </a:lnTo>
                <a:lnTo>
                  <a:pt x="47054" y="186077"/>
                </a:lnTo>
                <a:lnTo>
                  <a:pt x="48515" y="191679"/>
                </a:lnTo>
                <a:lnTo>
                  <a:pt x="49487" y="197319"/>
                </a:lnTo>
                <a:lnTo>
                  <a:pt x="50137" y="202983"/>
                </a:lnTo>
                <a:lnTo>
                  <a:pt x="50569" y="207712"/>
                </a:lnTo>
                <a:lnTo>
                  <a:pt x="50858" y="211817"/>
                </a:lnTo>
                <a:lnTo>
                  <a:pt x="51050" y="215507"/>
                </a:lnTo>
                <a:lnTo>
                  <a:pt x="52131" y="218918"/>
                </a:lnTo>
                <a:lnTo>
                  <a:pt x="53804" y="222146"/>
                </a:lnTo>
                <a:lnTo>
                  <a:pt x="55872" y="225250"/>
                </a:lnTo>
                <a:lnTo>
                  <a:pt x="58202" y="228272"/>
                </a:lnTo>
                <a:lnTo>
                  <a:pt x="60709" y="231239"/>
                </a:lnTo>
                <a:lnTo>
                  <a:pt x="66248" y="237425"/>
                </a:lnTo>
                <a:lnTo>
                  <a:pt x="77152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96"/>
          <p:cNvSpPr/>
          <p:nvPr/>
        </p:nvSpPr>
        <p:spPr>
          <a:xfrm>
            <a:off x="7508331" y="3077527"/>
            <a:ext cx="192609" cy="214137"/>
          </a:xfrm>
          <a:custGeom>
            <a:avLst/>
            <a:gdLst/>
            <a:ahLst/>
            <a:cxnLst/>
            <a:rect l="0" t="0" r="0" b="0"/>
            <a:pathLst>
              <a:path w="192609" h="214137">
                <a:moveTo>
                  <a:pt x="55471" y="0"/>
                </a:moveTo>
                <a:lnTo>
                  <a:pt x="41819" y="4551"/>
                </a:lnTo>
                <a:lnTo>
                  <a:pt x="36844" y="6844"/>
                </a:lnTo>
                <a:lnTo>
                  <a:pt x="32576" y="9325"/>
                </a:lnTo>
                <a:lnTo>
                  <a:pt x="28777" y="11932"/>
                </a:lnTo>
                <a:lnTo>
                  <a:pt x="25293" y="14622"/>
                </a:lnTo>
                <a:lnTo>
                  <a:pt x="22017" y="17368"/>
                </a:lnTo>
                <a:lnTo>
                  <a:pt x="18881" y="20151"/>
                </a:lnTo>
                <a:lnTo>
                  <a:pt x="16790" y="23912"/>
                </a:lnTo>
                <a:lnTo>
                  <a:pt x="15396" y="28324"/>
                </a:lnTo>
                <a:lnTo>
                  <a:pt x="14467" y="33170"/>
                </a:lnTo>
                <a:lnTo>
                  <a:pt x="12895" y="39258"/>
                </a:lnTo>
                <a:lnTo>
                  <a:pt x="10895" y="46175"/>
                </a:lnTo>
                <a:lnTo>
                  <a:pt x="8608" y="53643"/>
                </a:lnTo>
                <a:lnTo>
                  <a:pt x="3528" y="72101"/>
                </a:lnTo>
                <a:lnTo>
                  <a:pt x="840" y="82358"/>
                </a:lnTo>
                <a:lnTo>
                  <a:pt x="0" y="93958"/>
                </a:lnTo>
                <a:lnTo>
                  <a:pt x="393" y="106453"/>
                </a:lnTo>
                <a:lnTo>
                  <a:pt x="1608" y="119547"/>
                </a:lnTo>
                <a:lnTo>
                  <a:pt x="3370" y="131133"/>
                </a:lnTo>
                <a:lnTo>
                  <a:pt x="5497" y="141714"/>
                </a:lnTo>
                <a:lnTo>
                  <a:pt x="7867" y="151626"/>
                </a:lnTo>
                <a:lnTo>
                  <a:pt x="11353" y="161092"/>
                </a:lnTo>
                <a:lnTo>
                  <a:pt x="15581" y="170260"/>
                </a:lnTo>
                <a:lnTo>
                  <a:pt x="20306" y="179229"/>
                </a:lnTo>
                <a:lnTo>
                  <a:pt x="24407" y="186161"/>
                </a:lnTo>
                <a:lnTo>
                  <a:pt x="28095" y="191735"/>
                </a:lnTo>
                <a:lnTo>
                  <a:pt x="31504" y="196403"/>
                </a:lnTo>
                <a:lnTo>
                  <a:pt x="35684" y="200468"/>
                </a:lnTo>
                <a:lnTo>
                  <a:pt x="40374" y="204130"/>
                </a:lnTo>
                <a:lnTo>
                  <a:pt x="45407" y="207525"/>
                </a:lnTo>
                <a:lnTo>
                  <a:pt x="50666" y="209787"/>
                </a:lnTo>
                <a:lnTo>
                  <a:pt x="56078" y="211296"/>
                </a:lnTo>
                <a:lnTo>
                  <a:pt x="61591" y="212301"/>
                </a:lnTo>
                <a:lnTo>
                  <a:pt x="66219" y="212972"/>
                </a:lnTo>
                <a:lnTo>
                  <a:pt x="70256" y="213419"/>
                </a:lnTo>
                <a:lnTo>
                  <a:pt x="73900" y="213717"/>
                </a:lnTo>
                <a:lnTo>
                  <a:pt x="79188" y="213915"/>
                </a:lnTo>
                <a:lnTo>
                  <a:pt x="92681" y="214136"/>
                </a:lnTo>
                <a:lnTo>
                  <a:pt x="99328" y="213242"/>
                </a:lnTo>
                <a:lnTo>
                  <a:pt x="105664" y="211694"/>
                </a:lnTo>
                <a:lnTo>
                  <a:pt x="111793" y="209709"/>
                </a:lnTo>
                <a:lnTo>
                  <a:pt x="117784" y="207434"/>
                </a:lnTo>
                <a:lnTo>
                  <a:pt x="123683" y="204964"/>
                </a:lnTo>
                <a:lnTo>
                  <a:pt x="129522" y="202366"/>
                </a:lnTo>
                <a:lnTo>
                  <a:pt x="134366" y="199680"/>
                </a:lnTo>
                <a:lnTo>
                  <a:pt x="138547" y="196938"/>
                </a:lnTo>
                <a:lnTo>
                  <a:pt x="142288" y="194157"/>
                </a:lnTo>
                <a:lnTo>
                  <a:pt x="146687" y="191350"/>
                </a:lnTo>
                <a:lnTo>
                  <a:pt x="151524" y="188527"/>
                </a:lnTo>
                <a:lnTo>
                  <a:pt x="156653" y="185692"/>
                </a:lnTo>
                <a:lnTo>
                  <a:pt x="161026" y="181897"/>
                </a:lnTo>
                <a:lnTo>
                  <a:pt x="164894" y="177463"/>
                </a:lnTo>
                <a:lnTo>
                  <a:pt x="168425" y="172601"/>
                </a:lnTo>
                <a:lnTo>
                  <a:pt x="172683" y="165550"/>
                </a:lnTo>
                <a:lnTo>
                  <a:pt x="177428" y="157039"/>
                </a:lnTo>
                <a:lnTo>
                  <a:pt x="182495" y="147555"/>
                </a:lnTo>
                <a:lnTo>
                  <a:pt x="185874" y="139328"/>
                </a:lnTo>
                <a:lnTo>
                  <a:pt x="188127" y="131938"/>
                </a:lnTo>
                <a:lnTo>
                  <a:pt x="189628" y="125106"/>
                </a:lnTo>
                <a:lnTo>
                  <a:pt x="190629" y="117694"/>
                </a:lnTo>
                <a:lnTo>
                  <a:pt x="191296" y="109895"/>
                </a:lnTo>
                <a:lnTo>
                  <a:pt x="191741" y="101839"/>
                </a:lnTo>
                <a:lnTo>
                  <a:pt x="192236" y="87807"/>
                </a:lnTo>
                <a:lnTo>
                  <a:pt x="192553" y="67827"/>
                </a:lnTo>
                <a:lnTo>
                  <a:pt x="192608" y="53223"/>
                </a:lnTo>
                <a:lnTo>
                  <a:pt x="190711" y="48817"/>
                </a:lnTo>
                <a:lnTo>
                  <a:pt x="187541" y="44927"/>
                </a:lnTo>
                <a:lnTo>
                  <a:pt x="183523" y="41381"/>
                </a:lnTo>
                <a:lnTo>
                  <a:pt x="176518" y="34902"/>
                </a:lnTo>
                <a:lnTo>
                  <a:pt x="173316" y="31841"/>
                </a:lnTo>
                <a:lnTo>
                  <a:pt x="168325" y="28847"/>
                </a:lnTo>
                <a:lnTo>
                  <a:pt x="162139" y="25899"/>
                </a:lnTo>
                <a:lnTo>
                  <a:pt x="155158" y="22981"/>
                </a:lnTo>
                <a:lnTo>
                  <a:pt x="145742" y="20083"/>
                </a:lnTo>
                <a:lnTo>
                  <a:pt x="134701" y="17199"/>
                </a:lnTo>
                <a:lnTo>
                  <a:pt x="122579" y="14323"/>
                </a:lnTo>
                <a:lnTo>
                  <a:pt x="112592" y="12407"/>
                </a:lnTo>
                <a:lnTo>
                  <a:pt x="104029" y="11129"/>
                </a:lnTo>
                <a:lnTo>
                  <a:pt x="21181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97"/>
          <p:cNvSpPr/>
          <p:nvPr/>
        </p:nvSpPr>
        <p:spPr>
          <a:xfrm>
            <a:off x="8026717" y="3154787"/>
            <a:ext cx="248603" cy="17039"/>
          </a:xfrm>
          <a:custGeom>
            <a:avLst/>
            <a:gdLst/>
            <a:ahLst/>
            <a:cxnLst/>
            <a:rect l="0" t="0" r="0" b="0"/>
            <a:pathLst>
              <a:path w="248603" h="17039">
                <a:moveTo>
                  <a:pt x="0" y="17038"/>
                </a:moveTo>
                <a:lnTo>
                  <a:pt x="0" y="12487"/>
                </a:lnTo>
                <a:lnTo>
                  <a:pt x="1906" y="11146"/>
                </a:lnTo>
                <a:lnTo>
                  <a:pt x="5081" y="10252"/>
                </a:lnTo>
                <a:lnTo>
                  <a:pt x="9102" y="9657"/>
                </a:lnTo>
                <a:lnTo>
                  <a:pt x="13688" y="9259"/>
                </a:lnTo>
                <a:lnTo>
                  <a:pt x="18650" y="8995"/>
                </a:lnTo>
                <a:lnTo>
                  <a:pt x="23863" y="8818"/>
                </a:lnTo>
                <a:lnTo>
                  <a:pt x="29244" y="7748"/>
                </a:lnTo>
                <a:lnTo>
                  <a:pt x="34736" y="6082"/>
                </a:lnTo>
                <a:lnTo>
                  <a:pt x="40302" y="4019"/>
                </a:lnTo>
                <a:lnTo>
                  <a:pt x="46870" y="2643"/>
                </a:lnTo>
                <a:lnTo>
                  <a:pt x="54108" y="1726"/>
                </a:lnTo>
                <a:lnTo>
                  <a:pt x="61790" y="1115"/>
                </a:lnTo>
                <a:lnTo>
                  <a:pt x="70720" y="708"/>
                </a:lnTo>
                <a:lnTo>
                  <a:pt x="90803" y="255"/>
                </a:lnTo>
                <a:lnTo>
                  <a:pt x="150836" y="0"/>
                </a:lnTo>
                <a:lnTo>
                  <a:pt x="168184" y="917"/>
                </a:lnTo>
                <a:lnTo>
                  <a:pt x="181656" y="2480"/>
                </a:lnTo>
                <a:lnTo>
                  <a:pt x="192541" y="4475"/>
                </a:lnTo>
                <a:lnTo>
                  <a:pt x="201704" y="5805"/>
                </a:lnTo>
                <a:lnTo>
                  <a:pt x="209716" y="6692"/>
                </a:lnTo>
                <a:lnTo>
                  <a:pt x="248602" y="17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98"/>
          <p:cNvSpPr/>
          <p:nvPr/>
        </p:nvSpPr>
        <p:spPr>
          <a:xfrm>
            <a:off x="8335327" y="3026092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0" y="0"/>
                </a:moveTo>
                <a:lnTo>
                  <a:pt x="4551" y="13653"/>
                </a:lnTo>
                <a:lnTo>
                  <a:pt x="5891" y="20532"/>
                </a:lnTo>
                <a:lnTo>
                  <a:pt x="6785" y="27975"/>
                </a:lnTo>
                <a:lnTo>
                  <a:pt x="7382" y="35795"/>
                </a:lnTo>
                <a:lnTo>
                  <a:pt x="8731" y="41961"/>
                </a:lnTo>
                <a:lnTo>
                  <a:pt x="10582" y="47024"/>
                </a:lnTo>
                <a:lnTo>
                  <a:pt x="12771" y="51352"/>
                </a:lnTo>
                <a:lnTo>
                  <a:pt x="14229" y="56142"/>
                </a:lnTo>
                <a:lnTo>
                  <a:pt x="15201" y="61241"/>
                </a:lnTo>
                <a:lnTo>
                  <a:pt x="15850" y="66545"/>
                </a:lnTo>
                <a:lnTo>
                  <a:pt x="16281" y="75795"/>
                </a:lnTo>
                <a:lnTo>
                  <a:pt x="16890" y="113263"/>
                </a:lnTo>
                <a:lnTo>
                  <a:pt x="17032" y="134159"/>
                </a:lnTo>
                <a:lnTo>
                  <a:pt x="18022" y="142779"/>
                </a:lnTo>
                <a:lnTo>
                  <a:pt x="19635" y="150431"/>
                </a:lnTo>
                <a:lnTo>
                  <a:pt x="21662" y="157438"/>
                </a:lnTo>
                <a:lnTo>
                  <a:pt x="23014" y="164014"/>
                </a:lnTo>
                <a:lnTo>
                  <a:pt x="23916" y="170302"/>
                </a:lnTo>
                <a:lnTo>
                  <a:pt x="24516" y="176400"/>
                </a:lnTo>
                <a:lnTo>
                  <a:pt x="24917" y="183322"/>
                </a:lnTo>
                <a:lnTo>
                  <a:pt x="25361" y="198634"/>
                </a:lnTo>
                <a:lnTo>
                  <a:pt x="26433" y="205765"/>
                </a:lnTo>
                <a:lnTo>
                  <a:pt x="28099" y="212425"/>
                </a:lnTo>
                <a:lnTo>
                  <a:pt x="30163" y="218769"/>
                </a:lnTo>
                <a:lnTo>
                  <a:pt x="31539" y="223951"/>
                </a:lnTo>
                <a:lnTo>
                  <a:pt x="32456" y="228358"/>
                </a:lnTo>
                <a:lnTo>
                  <a:pt x="33475" y="235795"/>
                </a:lnTo>
                <a:lnTo>
                  <a:pt x="33928" y="242275"/>
                </a:lnTo>
                <a:lnTo>
                  <a:pt x="34129" y="248331"/>
                </a:lnTo>
                <a:lnTo>
                  <a:pt x="3429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99"/>
          <p:cNvSpPr/>
          <p:nvPr/>
        </p:nvSpPr>
        <p:spPr>
          <a:xfrm>
            <a:off x="8455342" y="3051810"/>
            <a:ext cx="213443" cy="221383"/>
          </a:xfrm>
          <a:custGeom>
            <a:avLst/>
            <a:gdLst/>
            <a:ahLst/>
            <a:cxnLst/>
            <a:rect l="0" t="0" r="0" b="0"/>
            <a:pathLst>
              <a:path w="213443" h="221383">
                <a:moveTo>
                  <a:pt x="42863" y="0"/>
                </a:moveTo>
                <a:lnTo>
                  <a:pt x="42863" y="4551"/>
                </a:lnTo>
                <a:lnTo>
                  <a:pt x="41910" y="6844"/>
                </a:lnTo>
                <a:lnTo>
                  <a:pt x="38312" y="11931"/>
                </a:lnTo>
                <a:lnTo>
                  <a:pt x="35066" y="17479"/>
                </a:lnTo>
                <a:lnTo>
                  <a:pt x="26380" y="33803"/>
                </a:lnTo>
                <a:lnTo>
                  <a:pt x="23301" y="41585"/>
                </a:lnTo>
                <a:lnTo>
                  <a:pt x="21249" y="48679"/>
                </a:lnTo>
                <a:lnTo>
                  <a:pt x="19881" y="55312"/>
                </a:lnTo>
                <a:lnTo>
                  <a:pt x="18969" y="67355"/>
                </a:lnTo>
                <a:lnTo>
                  <a:pt x="18361" y="83003"/>
                </a:lnTo>
                <a:lnTo>
                  <a:pt x="17305" y="144668"/>
                </a:lnTo>
                <a:lnTo>
                  <a:pt x="17216" y="162404"/>
                </a:lnTo>
                <a:lnTo>
                  <a:pt x="18146" y="170182"/>
                </a:lnTo>
                <a:lnTo>
                  <a:pt x="19717" y="177272"/>
                </a:lnTo>
                <a:lnTo>
                  <a:pt x="21717" y="183904"/>
                </a:lnTo>
                <a:lnTo>
                  <a:pt x="24955" y="190230"/>
                </a:lnTo>
                <a:lnTo>
                  <a:pt x="29020" y="196352"/>
                </a:lnTo>
                <a:lnTo>
                  <a:pt x="33634" y="202339"/>
                </a:lnTo>
                <a:lnTo>
                  <a:pt x="37663" y="206330"/>
                </a:lnTo>
                <a:lnTo>
                  <a:pt x="41301" y="208990"/>
                </a:lnTo>
                <a:lnTo>
                  <a:pt x="44679" y="210765"/>
                </a:lnTo>
                <a:lnTo>
                  <a:pt x="49789" y="212900"/>
                </a:lnTo>
                <a:lnTo>
                  <a:pt x="56052" y="215275"/>
                </a:lnTo>
                <a:lnTo>
                  <a:pt x="63086" y="217812"/>
                </a:lnTo>
                <a:lnTo>
                  <a:pt x="69680" y="219503"/>
                </a:lnTo>
                <a:lnTo>
                  <a:pt x="75980" y="220630"/>
                </a:lnTo>
                <a:lnTo>
                  <a:pt x="82087" y="221382"/>
                </a:lnTo>
                <a:lnTo>
                  <a:pt x="87110" y="220930"/>
                </a:lnTo>
                <a:lnTo>
                  <a:pt x="91410" y="219677"/>
                </a:lnTo>
                <a:lnTo>
                  <a:pt x="95230" y="217888"/>
                </a:lnTo>
                <a:lnTo>
                  <a:pt x="99682" y="216696"/>
                </a:lnTo>
                <a:lnTo>
                  <a:pt x="104555" y="215902"/>
                </a:lnTo>
                <a:lnTo>
                  <a:pt x="109708" y="215371"/>
                </a:lnTo>
                <a:lnTo>
                  <a:pt x="115048" y="214066"/>
                </a:lnTo>
                <a:lnTo>
                  <a:pt x="120514" y="212243"/>
                </a:lnTo>
                <a:lnTo>
                  <a:pt x="126063" y="210075"/>
                </a:lnTo>
                <a:lnTo>
                  <a:pt x="132619" y="206725"/>
                </a:lnTo>
                <a:lnTo>
                  <a:pt x="139848" y="202587"/>
                </a:lnTo>
                <a:lnTo>
                  <a:pt x="147525" y="197923"/>
                </a:lnTo>
                <a:lnTo>
                  <a:pt x="154547" y="192908"/>
                </a:lnTo>
                <a:lnTo>
                  <a:pt x="161134" y="187660"/>
                </a:lnTo>
                <a:lnTo>
                  <a:pt x="167430" y="182257"/>
                </a:lnTo>
                <a:lnTo>
                  <a:pt x="176966" y="173713"/>
                </a:lnTo>
                <a:lnTo>
                  <a:pt x="180842" y="170101"/>
                </a:lnTo>
                <a:lnTo>
                  <a:pt x="184379" y="165788"/>
                </a:lnTo>
                <a:lnTo>
                  <a:pt x="187690" y="161008"/>
                </a:lnTo>
                <a:lnTo>
                  <a:pt x="190849" y="155916"/>
                </a:lnTo>
                <a:lnTo>
                  <a:pt x="204397" y="135097"/>
                </a:lnTo>
                <a:lnTo>
                  <a:pt x="207702" y="128165"/>
                </a:lnTo>
                <a:lnTo>
                  <a:pt x="209906" y="121638"/>
                </a:lnTo>
                <a:lnTo>
                  <a:pt x="211374" y="115382"/>
                </a:lnTo>
                <a:lnTo>
                  <a:pt x="212353" y="110259"/>
                </a:lnTo>
                <a:lnTo>
                  <a:pt x="213007" y="105891"/>
                </a:lnTo>
                <a:lnTo>
                  <a:pt x="213442" y="102026"/>
                </a:lnTo>
                <a:lnTo>
                  <a:pt x="212780" y="97545"/>
                </a:lnTo>
                <a:lnTo>
                  <a:pt x="211386" y="92652"/>
                </a:lnTo>
                <a:lnTo>
                  <a:pt x="209504" y="87485"/>
                </a:lnTo>
                <a:lnTo>
                  <a:pt x="208250" y="83088"/>
                </a:lnTo>
                <a:lnTo>
                  <a:pt x="207413" y="79205"/>
                </a:lnTo>
                <a:lnTo>
                  <a:pt x="206856" y="75663"/>
                </a:lnTo>
                <a:lnTo>
                  <a:pt x="204579" y="71397"/>
                </a:lnTo>
                <a:lnTo>
                  <a:pt x="201155" y="66648"/>
                </a:lnTo>
                <a:lnTo>
                  <a:pt x="196969" y="61577"/>
                </a:lnTo>
                <a:lnTo>
                  <a:pt x="193224" y="56291"/>
                </a:lnTo>
                <a:lnTo>
                  <a:pt x="189776" y="50862"/>
                </a:lnTo>
                <a:lnTo>
                  <a:pt x="186525" y="45338"/>
                </a:lnTo>
                <a:lnTo>
                  <a:pt x="182453" y="40703"/>
                </a:lnTo>
                <a:lnTo>
                  <a:pt x="177832" y="36660"/>
                </a:lnTo>
                <a:lnTo>
                  <a:pt x="172848" y="33012"/>
                </a:lnTo>
                <a:lnTo>
                  <a:pt x="167619" y="29628"/>
                </a:lnTo>
                <a:lnTo>
                  <a:pt x="162228" y="26419"/>
                </a:lnTo>
                <a:lnTo>
                  <a:pt x="156731" y="23328"/>
                </a:lnTo>
                <a:lnTo>
                  <a:pt x="152112" y="21267"/>
                </a:lnTo>
                <a:lnTo>
                  <a:pt x="148080" y="19893"/>
                </a:lnTo>
                <a:lnTo>
                  <a:pt x="144440" y="18977"/>
                </a:lnTo>
                <a:lnTo>
                  <a:pt x="139155" y="17413"/>
                </a:lnTo>
                <a:lnTo>
                  <a:pt x="125665" y="13137"/>
                </a:lnTo>
                <a:lnTo>
                  <a:pt x="117114" y="10663"/>
                </a:lnTo>
                <a:lnTo>
                  <a:pt x="97453" y="5374"/>
                </a:lnTo>
                <a:lnTo>
                  <a:pt x="88782" y="3582"/>
                </a:lnTo>
                <a:lnTo>
                  <a:pt x="81095" y="2388"/>
                </a:lnTo>
                <a:lnTo>
                  <a:pt x="74066" y="1592"/>
                </a:lnTo>
                <a:lnTo>
                  <a:pt x="67475" y="1061"/>
                </a:lnTo>
                <a:lnTo>
                  <a:pt x="61176" y="707"/>
                </a:lnTo>
                <a:lnTo>
                  <a:pt x="55071" y="471"/>
                </a:lnTo>
                <a:lnTo>
                  <a:pt x="49097" y="1267"/>
                </a:lnTo>
                <a:lnTo>
                  <a:pt x="43209" y="2749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00"/>
          <p:cNvSpPr/>
          <p:nvPr/>
        </p:nvSpPr>
        <p:spPr>
          <a:xfrm>
            <a:off x="6680834" y="3542930"/>
            <a:ext cx="325244" cy="295742"/>
          </a:xfrm>
          <a:custGeom>
            <a:avLst/>
            <a:gdLst/>
            <a:ahLst/>
            <a:cxnLst/>
            <a:rect l="0" t="0" r="0" b="0"/>
            <a:pathLst>
              <a:path w="325244" h="295742">
                <a:moveTo>
                  <a:pt x="0" y="23230"/>
                </a:moveTo>
                <a:lnTo>
                  <a:pt x="18204" y="23230"/>
                </a:lnTo>
                <a:lnTo>
                  <a:pt x="24519" y="22277"/>
                </a:lnTo>
                <a:lnTo>
                  <a:pt x="34075" y="18679"/>
                </a:lnTo>
                <a:lnTo>
                  <a:pt x="44037" y="16444"/>
                </a:lnTo>
                <a:lnTo>
                  <a:pt x="49361" y="15849"/>
                </a:lnTo>
                <a:lnTo>
                  <a:pt x="80676" y="10107"/>
                </a:lnTo>
                <a:lnTo>
                  <a:pt x="102362" y="5908"/>
                </a:lnTo>
                <a:lnTo>
                  <a:pt x="120629" y="3110"/>
                </a:lnTo>
                <a:lnTo>
                  <a:pt x="136617" y="1244"/>
                </a:lnTo>
                <a:lnTo>
                  <a:pt x="151086" y="0"/>
                </a:lnTo>
                <a:lnTo>
                  <a:pt x="164541" y="123"/>
                </a:lnTo>
                <a:lnTo>
                  <a:pt x="177322" y="1158"/>
                </a:lnTo>
                <a:lnTo>
                  <a:pt x="189652" y="2800"/>
                </a:lnTo>
                <a:lnTo>
                  <a:pt x="198825" y="4848"/>
                </a:lnTo>
                <a:lnTo>
                  <a:pt x="205892" y="7165"/>
                </a:lnTo>
                <a:lnTo>
                  <a:pt x="211557" y="9662"/>
                </a:lnTo>
                <a:lnTo>
                  <a:pt x="220391" y="12437"/>
                </a:lnTo>
                <a:lnTo>
                  <a:pt x="224080" y="13177"/>
                </a:lnTo>
                <a:lnTo>
                  <a:pt x="230719" y="16539"/>
                </a:lnTo>
                <a:lnTo>
                  <a:pt x="233823" y="18769"/>
                </a:lnTo>
                <a:lnTo>
                  <a:pt x="235892" y="21209"/>
                </a:lnTo>
                <a:lnTo>
                  <a:pt x="237272" y="23787"/>
                </a:lnTo>
                <a:lnTo>
                  <a:pt x="238804" y="29193"/>
                </a:lnTo>
                <a:lnTo>
                  <a:pt x="239485" y="34770"/>
                </a:lnTo>
                <a:lnTo>
                  <a:pt x="237763" y="38543"/>
                </a:lnTo>
                <a:lnTo>
                  <a:pt x="234708" y="42964"/>
                </a:lnTo>
                <a:lnTo>
                  <a:pt x="227187" y="52003"/>
                </a:lnTo>
                <a:lnTo>
                  <a:pt x="220670" y="59195"/>
                </a:lnTo>
                <a:lnTo>
                  <a:pt x="212059" y="65567"/>
                </a:lnTo>
                <a:lnTo>
                  <a:pt x="207095" y="68599"/>
                </a:lnTo>
                <a:lnTo>
                  <a:pt x="201881" y="72526"/>
                </a:lnTo>
                <a:lnTo>
                  <a:pt x="196500" y="77049"/>
                </a:lnTo>
                <a:lnTo>
                  <a:pt x="191007" y="81969"/>
                </a:lnTo>
                <a:lnTo>
                  <a:pt x="177821" y="90964"/>
                </a:lnTo>
                <a:lnTo>
                  <a:pt x="137769" y="116199"/>
                </a:lnTo>
                <a:lnTo>
                  <a:pt x="121374" y="125214"/>
                </a:lnTo>
                <a:lnTo>
                  <a:pt x="108539" y="131224"/>
                </a:lnTo>
                <a:lnTo>
                  <a:pt x="98077" y="135231"/>
                </a:lnTo>
                <a:lnTo>
                  <a:pt x="90150" y="138855"/>
                </a:lnTo>
                <a:lnTo>
                  <a:pt x="83912" y="142223"/>
                </a:lnTo>
                <a:lnTo>
                  <a:pt x="74442" y="147553"/>
                </a:lnTo>
                <a:lnTo>
                  <a:pt x="67058" y="149922"/>
                </a:lnTo>
                <a:lnTo>
                  <a:pt x="64708" y="149601"/>
                </a:lnTo>
                <a:lnTo>
                  <a:pt x="63141" y="148435"/>
                </a:lnTo>
                <a:lnTo>
                  <a:pt x="62097" y="146705"/>
                </a:lnTo>
                <a:lnTo>
                  <a:pt x="62353" y="145551"/>
                </a:lnTo>
                <a:lnTo>
                  <a:pt x="63476" y="144782"/>
                </a:lnTo>
                <a:lnTo>
                  <a:pt x="65178" y="144270"/>
                </a:lnTo>
                <a:lnTo>
                  <a:pt x="69608" y="141160"/>
                </a:lnTo>
                <a:lnTo>
                  <a:pt x="75705" y="136603"/>
                </a:lnTo>
                <a:lnTo>
                  <a:pt x="84764" y="131403"/>
                </a:lnTo>
                <a:lnTo>
                  <a:pt x="95141" y="125917"/>
                </a:lnTo>
                <a:lnTo>
                  <a:pt x="100575" y="123120"/>
                </a:lnTo>
                <a:lnTo>
                  <a:pt x="108960" y="120303"/>
                </a:lnTo>
                <a:lnTo>
                  <a:pt x="119312" y="117473"/>
                </a:lnTo>
                <a:lnTo>
                  <a:pt x="130977" y="114633"/>
                </a:lnTo>
                <a:lnTo>
                  <a:pt x="156637" y="108938"/>
                </a:lnTo>
                <a:lnTo>
                  <a:pt x="170147" y="106087"/>
                </a:lnTo>
                <a:lnTo>
                  <a:pt x="181060" y="105138"/>
                </a:lnTo>
                <a:lnTo>
                  <a:pt x="190239" y="105457"/>
                </a:lnTo>
                <a:lnTo>
                  <a:pt x="198263" y="106623"/>
                </a:lnTo>
                <a:lnTo>
                  <a:pt x="208376" y="107400"/>
                </a:lnTo>
                <a:lnTo>
                  <a:pt x="219880" y="107918"/>
                </a:lnTo>
                <a:lnTo>
                  <a:pt x="232312" y="108264"/>
                </a:lnTo>
                <a:lnTo>
                  <a:pt x="244410" y="110399"/>
                </a:lnTo>
                <a:lnTo>
                  <a:pt x="256285" y="113728"/>
                </a:lnTo>
                <a:lnTo>
                  <a:pt x="268012" y="117851"/>
                </a:lnTo>
                <a:lnTo>
                  <a:pt x="276782" y="121554"/>
                </a:lnTo>
                <a:lnTo>
                  <a:pt x="283582" y="124974"/>
                </a:lnTo>
                <a:lnTo>
                  <a:pt x="293677" y="131314"/>
                </a:lnTo>
                <a:lnTo>
                  <a:pt x="301339" y="137307"/>
                </a:lnTo>
                <a:lnTo>
                  <a:pt x="311007" y="146036"/>
                </a:lnTo>
                <a:lnTo>
                  <a:pt x="319904" y="154655"/>
                </a:lnTo>
                <a:lnTo>
                  <a:pt x="321855" y="157519"/>
                </a:lnTo>
                <a:lnTo>
                  <a:pt x="324022" y="163241"/>
                </a:lnTo>
                <a:lnTo>
                  <a:pt x="325243" y="171818"/>
                </a:lnTo>
                <a:lnTo>
                  <a:pt x="324460" y="174676"/>
                </a:lnTo>
                <a:lnTo>
                  <a:pt x="321053" y="180391"/>
                </a:lnTo>
                <a:lnTo>
                  <a:pt x="316363" y="188647"/>
                </a:lnTo>
                <a:lnTo>
                  <a:pt x="313778" y="193515"/>
                </a:lnTo>
                <a:lnTo>
                  <a:pt x="305827" y="201465"/>
                </a:lnTo>
                <a:lnTo>
                  <a:pt x="295944" y="209125"/>
                </a:lnTo>
                <a:lnTo>
                  <a:pt x="290641" y="213835"/>
                </a:lnTo>
                <a:lnTo>
                  <a:pt x="285201" y="218880"/>
                </a:lnTo>
                <a:lnTo>
                  <a:pt x="279669" y="223195"/>
                </a:lnTo>
                <a:lnTo>
                  <a:pt x="274077" y="227025"/>
                </a:lnTo>
                <a:lnTo>
                  <a:pt x="261829" y="234773"/>
                </a:lnTo>
                <a:lnTo>
                  <a:pt x="246862" y="244566"/>
                </a:lnTo>
                <a:lnTo>
                  <a:pt x="238869" y="248892"/>
                </a:lnTo>
                <a:lnTo>
                  <a:pt x="230684" y="252729"/>
                </a:lnTo>
                <a:lnTo>
                  <a:pt x="222370" y="256239"/>
                </a:lnTo>
                <a:lnTo>
                  <a:pt x="210159" y="260484"/>
                </a:lnTo>
                <a:lnTo>
                  <a:pt x="165881" y="274608"/>
                </a:lnTo>
                <a:lnTo>
                  <a:pt x="155355" y="278445"/>
                </a:lnTo>
                <a:lnTo>
                  <a:pt x="146432" y="281956"/>
                </a:lnTo>
                <a:lnTo>
                  <a:pt x="128899" y="288396"/>
                </a:lnTo>
                <a:lnTo>
                  <a:pt x="120223" y="291448"/>
                </a:lnTo>
                <a:lnTo>
                  <a:pt x="112534" y="293481"/>
                </a:lnTo>
                <a:lnTo>
                  <a:pt x="105503" y="294838"/>
                </a:lnTo>
                <a:lnTo>
                  <a:pt x="98911" y="295741"/>
                </a:lnTo>
                <a:lnTo>
                  <a:pt x="91658" y="295392"/>
                </a:lnTo>
                <a:lnTo>
                  <a:pt x="83966" y="294206"/>
                </a:lnTo>
                <a:lnTo>
                  <a:pt x="75980" y="292463"/>
                </a:lnTo>
                <a:lnTo>
                  <a:pt x="68751" y="291301"/>
                </a:lnTo>
                <a:lnTo>
                  <a:pt x="62027" y="290526"/>
                </a:lnTo>
                <a:lnTo>
                  <a:pt x="55639" y="290010"/>
                </a:lnTo>
                <a:lnTo>
                  <a:pt x="49475" y="288714"/>
                </a:lnTo>
                <a:lnTo>
                  <a:pt x="43461" y="286896"/>
                </a:lnTo>
                <a:lnTo>
                  <a:pt x="25718" y="2804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01"/>
          <p:cNvSpPr/>
          <p:nvPr/>
        </p:nvSpPr>
        <p:spPr>
          <a:xfrm>
            <a:off x="7092315" y="3574732"/>
            <a:ext cx="222886" cy="265748"/>
          </a:xfrm>
          <a:custGeom>
            <a:avLst/>
            <a:gdLst/>
            <a:ahLst/>
            <a:cxnLst/>
            <a:rect l="0" t="0" r="0" b="0"/>
            <a:pathLst>
              <a:path w="222886" h="265748">
                <a:moveTo>
                  <a:pt x="0" y="0"/>
                </a:moveTo>
                <a:lnTo>
                  <a:pt x="4551" y="9102"/>
                </a:lnTo>
                <a:lnTo>
                  <a:pt x="8748" y="13688"/>
                </a:lnTo>
                <a:lnTo>
                  <a:pt x="14405" y="18650"/>
                </a:lnTo>
                <a:lnTo>
                  <a:pt x="21033" y="23863"/>
                </a:lnTo>
                <a:lnTo>
                  <a:pt x="26404" y="28291"/>
                </a:lnTo>
                <a:lnTo>
                  <a:pt x="30938" y="32196"/>
                </a:lnTo>
                <a:lnTo>
                  <a:pt x="34913" y="35751"/>
                </a:lnTo>
                <a:lnTo>
                  <a:pt x="43278" y="44789"/>
                </a:lnTo>
                <a:lnTo>
                  <a:pt x="67812" y="72612"/>
                </a:lnTo>
                <a:lnTo>
                  <a:pt x="80451" y="85555"/>
                </a:lnTo>
                <a:lnTo>
                  <a:pt x="92686" y="97042"/>
                </a:lnTo>
                <a:lnTo>
                  <a:pt x="104653" y="107557"/>
                </a:lnTo>
                <a:lnTo>
                  <a:pt x="115489" y="118377"/>
                </a:lnTo>
                <a:lnTo>
                  <a:pt x="125570" y="129401"/>
                </a:lnTo>
                <a:lnTo>
                  <a:pt x="135148" y="140560"/>
                </a:lnTo>
                <a:lnTo>
                  <a:pt x="142486" y="149904"/>
                </a:lnTo>
                <a:lnTo>
                  <a:pt x="148330" y="158038"/>
                </a:lnTo>
                <a:lnTo>
                  <a:pt x="169106" y="189333"/>
                </a:lnTo>
                <a:lnTo>
                  <a:pt x="174649" y="195754"/>
                </a:lnTo>
                <a:lnTo>
                  <a:pt x="180250" y="200988"/>
                </a:lnTo>
                <a:lnTo>
                  <a:pt x="185889" y="205429"/>
                </a:lnTo>
                <a:lnTo>
                  <a:pt x="189649" y="210295"/>
                </a:lnTo>
                <a:lnTo>
                  <a:pt x="192155" y="215445"/>
                </a:lnTo>
                <a:lnTo>
                  <a:pt x="193825" y="220782"/>
                </a:lnTo>
                <a:lnTo>
                  <a:pt x="196844" y="226246"/>
                </a:lnTo>
                <a:lnTo>
                  <a:pt x="200762" y="231793"/>
                </a:lnTo>
                <a:lnTo>
                  <a:pt x="222885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02"/>
          <p:cNvSpPr/>
          <p:nvPr/>
        </p:nvSpPr>
        <p:spPr>
          <a:xfrm>
            <a:off x="7066597" y="3566160"/>
            <a:ext cx="205741" cy="240031"/>
          </a:xfrm>
          <a:custGeom>
            <a:avLst/>
            <a:gdLst/>
            <a:ahLst/>
            <a:cxnLst/>
            <a:rect l="0" t="0" r="0" b="0"/>
            <a:pathLst>
              <a:path w="205741" h="240031">
                <a:moveTo>
                  <a:pt x="205740" y="0"/>
                </a:moveTo>
                <a:lnTo>
                  <a:pt x="201189" y="9101"/>
                </a:lnTo>
                <a:lnTo>
                  <a:pt x="196415" y="16110"/>
                </a:lnTo>
                <a:lnTo>
                  <a:pt x="193808" y="19312"/>
                </a:lnTo>
                <a:lnTo>
                  <a:pt x="189213" y="26210"/>
                </a:lnTo>
                <a:lnTo>
                  <a:pt x="176487" y="46574"/>
                </a:lnTo>
                <a:lnTo>
                  <a:pt x="170999" y="55814"/>
                </a:lnTo>
                <a:lnTo>
                  <a:pt x="166387" y="63879"/>
                </a:lnTo>
                <a:lnTo>
                  <a:pt x="162359" y="71161"/>
                </a:lnTo>
                <a:lnTo>
                  <a:pt x="157769" y="77921"/>
                </a:lnTo>
                <a:lnTo>
                  <a:pt x="152805" y="84332"/>
                </a:lnTo>
                <a:lnTo>
                  <a:pt x="147590" y="90511"/>
                </a:lnTo>
                <a:lnTo>
                  <a:pt x="142208" y="96536"/>
                </a:lnTo>
                <a:lnTo>
                  <a:pt x="131148" y="108309"/>
                </a:lnTo>
                <a:lnTo>
                  <a:pt x="124580" y="116021"/>
                </a:lnTo>
                <a:lnTo>
                  <a:pt x="109661" y="134750"/>
                </a:lnTo>
                <a:lnTo>
                  <a:pt x="102635" y="143173"/>
                </a:lnTo>
                <a:lnTo>
                  <a:pt x="96046" y="150694"/>
                </a:lnTo>
                <a:lnTo>
                  <a:pt x="89749" y="157612"/>
                </a:lnTo>
                <a:lnTo>
                  <a:pt x="75131" y="172920"/>
                </a:lnTo>
                <a:lnTo>
                  <a:pt x="27144" y="221449"/>
                </a:lnTo>
                <a:lnTo>
                  <a:pt x="22859" y="224784"/>
                </a:lnTo>
                <a:lnTo>
                  <a:pt x="19049" y="227009"/>
                </a:lnTo>
                <a:lnTo>
                  <a:pt x="15557" y="228492"/>
                </a:lnTo>
                <a:lnTo>
                  <a:pt x="9136" y="232679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03"/>
          <p:cNvSpPr/>
          <p:nvPr/>
        </p:nvSpPr>
        <p:spPr>
          <a:xfrm>
            <a:off x="7503794" y="3626167"/>
            <a:ext cx="274322" cy="25719"/>
          </a:xfrm>
          <a:custGeom>
            <a:avLst/>
            <a:gdLst/>
            <a:ahLst/>
            <a:cxnLst/>
            <a:rect l="0" t="0" r="0" b="0"/>
            <a:pathLst>
              <a:path w="274322" h="25719">
                <a:moveTo>
                  <a:pt x="0" y="0"/>
                </a:moveTo>
                <a:lnTo>
                  <a:pt x="13653" y="4551"/>
                </a:lnTo>
                <a:lnTo>
                  <a:pt x="18627" y="5891"/>
                </a:lnTo>
                <a:lnTo>
                  <a:pt x="22896" y="6785"/>
                </a:lnTo>
                <a:lnTo>
                  <a:pt x="26695" y="7381"/>
                </a:lnTo>
                <a:lnTo>
                  <a:pt x="38751" y="7778"/>
                </a:lnTo>
                <a:lnTo>
                  <a:pt x="77548" y="8220"/>
                </a:lnTo>
                <a:lnTo>
                  <a:pt x="136701" y="10956"/>
                </a:lnTo>
                <a:lnTo>
                  <a:pt x="171145" y="13019"/>
                </a:lnTo>
                <a:lnTo>
                  <a:pt x="195059" y="15347"/>
                </a:lnTo>
                <a:lnTo>
                  <a:pt x="211955" y="17851"/>
                </a:lnTo>
                <a:lnTo>
                  <a:pt x="224170" y="20473"/>
                </a:lnTo>
                <a:lnTo>
                  <a:pt x="233267" y="22221"/>
                </a:lnTo>
                <a:lnTo>
                  <a:pt x="240284" y="23387"/>
                </a:lnTo>
                <a:lnTo>
                  <a:pt x="245915" y="24164"/>
                </a:lnTo>
                <a:lnTo>
                  <a:pt x="250621" y="24682"/>
                </a:lnTo>
                <a:lnTo>
                  <a:pt x="258390" y="25257"/>
                </a:lnTo>
                <a:lnTo>
                  <a:pt x="265017" y="25513"/>
                </a:lnTo>
                <a:lnTo>
                  <a:pt x="274321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04"/>
          <p:cNvSpPr/>
          <p:nvPr/>
        </p:nvSpPr>
        <p:spPr>
          <a:xfrm>
            <a:off x="7546657" y="3711892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0"/>
                </a:moveTo>
                <a:lnTo>
                  <a:pt x="13652" y="4551"/>
                </a:lnTo>
                <a:lnTo>
                  <a:pt x="21484" y="5891"/>
                </a:lnTo>
                <a:lnTo>
                  <a:pt x="30516" y="6785"/>
                </a:lnTo>
                <a:lnTo>
                  <a:pt x="40346" y="7381"/>
                </a:lnTo>
                <a:lnTo>
                  <a:pt x="48804" y="8731"/>
                </a:lnTo>
                <a:lnTo>
                  <a:pt x="56349" y="10583"/>
                </a:lnTo>
                <a:lnTo>
                  <a:pt x="63283" y="12770"/>
                </a:lnTo>
                <a:lnTo>
                  <a:pt x="69812" y="14229"/>
                </a:lnTo>
                <a:lnTo>
                  <a:pt x="76069" y="15201"/>
                </a:lnTo>
                <a:lnTo>
                  <a:pt x="82145" y="15849"/>
                </a:lnTo>
                <a:lnTo>
                  <a:pt x="88101" y="16281"/>
                </a:lnTo>
                <a:lnTo>
                  <a:pt x="93977" y="16569"/>
                </a:lnTo>
                <a:lnTo>
                  <a:pt x="106537" y="16889"/>
                </a:lnTo>
                <a:lnTo>
                  <a:pt x="121646" y="17031"/>
                </a:lnTo>
                <a:lnTo>
                  <a:pt x="130627" y="18022"/>
                </a:lnTo>
                <a:lnTo>
                  <a:pt x="140425" y="19634"/>
                </a:lnTo>
                <a:lnTo>
                  <a:pt x="150766" y="21662"/>
                </a:lnTo>
                <a:lnTo>
                  <a:pt x="159566" y="23014"/>
                </a:lnTo>
                <a:lnTo>
                  <a:pt x="167338" y="23915"/>
                </a:lnTo>
                <a:lnTo>
                  <a:pt x="174423" y="24516"/>
                </a:lnTo>
                <a:lnTo>
                  <a:pt x="183910" y="25869"/>
                </a:lnTo>
                <a:lnTo>
                  <a:pt x="216205" y="31372"/>
                </a:lnTo>
                <a:lnTo>
                  <a:pt x="223195" y="32344"/>
                </a:lnTo>
                <a:lnTo>
                  <a:pt x="27432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05"/>
          <p:cNvSpPr/>
          <p:nvPr/>
        </p:nvSpPr>
        <p:spPr>
          <a:xfrm>
            <a:off x="7983855" y="3655518"/>
            <a:ext cx="282893" cy="4940"/>
          </a:xfrm>
          <a:custGeom>
            <a:avLst/>
            <a:gdLst/>
            <a:ahLst/>
            <a:cxnLst/>
            <a:rect l="0" t="0" r="0" b="0"/>
            <a:pathLst>
              <a:path w="282893" h="4940">
                <a:moveTo>
                  <a:pt x="0" y="4939"/>
                </a:moveTo>
                <a:lnTo>
                  <a:pt x="13652" y="4939"/>
                </a:lnTo>
                <a:lnTo>
                  <a:pt x="21484" y="3986"/>
                </a:lnTo>
                <a:lnTo>
                  <a:pt x="30515" y="2399"/>
                </a:lnTo>
                <a:lnTo>
                  <a:pt x="40345" y="388"/>
                </a:lnTo>
                <a:lnTo>
                  <a:pt x="50709" y="0"/>
                </a:lnTo>
                <a:lnTo>
                  <a:pt x="61429" y="694"/>
                </a:lnTo>
                <a:lnTo>
                  <a:pt x="72385" y="2109"/>
                </a:lnTo>
                <a:lnTo>
                  <a:pt x="81594" y="3052"/>
                </a:lnTo>
                <a:lnTo>
                  <a:pt x="89639" y="3681"/>
                </a:lnTo>
                <a:lnTo>
                  <a:pt x="96906" y="4101"/>
                </a:lnTo>
                <a:lnTo>
                  <a:pt x="112601" y="4567"/>
                </a:lnTo>
                <a:lnTo>
                  <a:pt x="203872" y="4917"/>
                </a:lnTo>
                <a:lnTo>
                  <a:pt x="282892" y="49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06"/>
          <p:cNvSpPr/>
          <p:nvPr/>
        </p:nvSpPr>
        <p:spPr>
          <a:xfrm>
            <a:off x="8293072" y="3480822"/>
            <a:ext cx="259104" cy="351086"/>
          </a:xfrm>
          <a:custGeom>
            <a:avLst/>
            <a:gdLst/>
            <a:ahLst/>
            <a:cxnLst/>
            <a:rect l="0" t="0" r="0" b="0"/>
            <a:pathLst>
              <a:path w="259104" h="351086">
                <a:moveTo>
                  <a:pt x="213705" y="59620"/>
                </a:moveTo>
                <a:lnTo>
                  <a:pt x="213705" y="50519"/>
                </a:lnTo>
                <a:lnTo>
                  <a:pt x="212753" y="46885"/>
                </a:lnTo>
                <a:lnTo>
                  <a:pt x="207813" y="37220"/>
                </a:lnTo>
                <a:lnTo>
                  <a:pt x="206324" y="31250"/>
                </a:lnTo>
                <a:lnTo>
                  <a:pt x="204975" y="29276"/>
                </a:lnTo>
                <a:lnTo>
                  <a:pt x="203122" y="27961"/>
                </a:lnTo>
                <a:lnTo>
                  <a:pt x="200935" y="27084"/>
                </a:lnTo>
                <a:lnTo>
                  <a:pt x="193306" y="21299"/>
                </a:lnTo>
                <a:lnTo>
                  <a:pt x="189628" y="19785"/>
                </a:lnTo>
                <a:lnTo>
                  <a:pt x="185271" y="18776"/>
                </a:lnTo>
                <a:lnTo>
                  <a:pt x="180461" y="18103"/>
                </a:lnTo>
                <a:lnTo>
                  <a:pt x="175351" y="16702"/>
                </a:lnTo>
                <a:lnTo>
                  <a:pt x="170038" y="14816"/>
                </a:lnTo>
                <a:lnTo>
                  <a:pt x="164591" y="12605"/>
                </a:lnTo>
                <a:lnTo>
                  <a:pt x="159055" y="11132"/>
                </a:lnTo>
                <a:lnTo>
                  <a:pt x="153459" y="10150"/>
                </a:lnTo>
                <a:lnTo>
                  <a:pt x="147824" y="9495"/>
                </a:lnTo>
                <a:lnTo>
                  <a:pt x="143114" y="8106"/>
                </a:lnTo>
                <a:lnTo>
                  <a:pt x="135342" y="4022"/>
                </a:lnTo>
                <a:lnTo>
                  <a:pt x="129078" y="2552"/>
                </a:lnTo>
                <a:lnTo>
                  <a:pt x="121092" y="1573"/>
                </a:lnTo>
                <a:lnTo>
                  <a:pt x="104916" y="484"/>
                </a:lnTo>
                <a:lnTo>
                  <a:pt x="94552" y="0"/>
                </a:lnTo>
                <a:lnTo>
                  <a:pt x="89502" y="823"/>
                </a:lnTo>
                <a:lnTo>
                  <a:pt x="84231" y="2325"/>
                </a:lnTo>
                <a:lnTo>
                  <a:pt x="78812" y="4278"/>
                </a:lnTo>
                <a:lnTo>
                  <a:pt x="73294" y="6533"/>
                </a:lnTo>
                <a:lnTo>
                  <a:pt x="67710" y="8989"/>
                </a:lnTo>
                <a:lnTo>
                  <a:pt x="62083" y="11578"/>
                </a:lnTo>
                <a:lnTo>
                  <a:pt x="57378" y="13305"/>
                </a:lnTo>
                <a:lnTo>
                  <a:pt x="49611" y="15223"/>
                </a:lnTo>
                <a:lnTo>
                  <a:pt x="46206" y="17640"/>
                </a:lnTo>
                <a:lnTo>
                  <a:pt x="39884" y="25405"/>
                </a:lnTo>
                <a:lnTo>
                  <a:pt x="33899" y="32666"/>
                </a:lnTo>
                <a:lnTo>
                  <a:pt x="27111" y="40973"/>
                </a:lnTo>
                <a:lnTo>
                  <a:pt x="22634" y="47189"/>
                </a:lnTo>
                <a:lnTo>
                  <a:pt x="17744" y="54190"/>
                </a:lnTo>
                <a:lnTo>
                  <a:pt x="13532" y="61715"/>
                </a:lnTo>
                <a:lnTo>
                  <a:pt x="9771" y="69589"/>
                </a:lnTo>
                <a:lnTo>
                  <a:pt x="6312" y="77696"/>
                </a:lnTo>
                <a:lnTo>
                  <a:pt x="4006" y="84053"/>
                </a:lnTo>
                <a:lnTo>
                  <a:pt x="1442" y="93657"/>
                </a:lnTo>
                <a:lnTo>
                  <a:pt x="304" y="103640"/>
                </a:lnTo>
                <a:lnTo>
                  <a:pt x="0" y="108969"/>
                </a:lnTo>
                <a:lnTo>
                  <a:pt x="1703" y="114427"/>
                </a:lnTo>
                <a:lnTo>
                  <a:pt x="4743" y="119971"/>
                </a:lnTo>
                <a:lnTo>
                  <a:pt x="12248" y="130257"/>
                </a:lnTo>
                <a:lnTo>
                  <a:pt x="18759" y="138005"/>
                </a:lnTo>
                <a:lnTo>
                  <a:pt x="24828" y="144622"/>
                </a:lnTo>
                <a:lnTo>
                  <a:pt x="33599" y="153704"/>
                </a:lnTo>
                <a:lnTo>
                  <a:pt x="36484" y="156633"/>
                </a:lnTo>
                <a:lnTo>
                  <a:pt x="39361" y="158585"/>
                </a:lnTo>
                <a:lnTo>
                  <a:pt x="45096" y="160754"/>
                </a:lnTo>
                <a:lnTo>
                  <a:pt x="48911" y="161333"/>
                </a:lnTo>
                <a:lnTo>
                  <a:pt x="53360" y="161719"/>
                </a:lnTo>
                <a:lnTo>
                  <a:pt x="58231" y="161976"/>
                </a:lnTo>
                <a:lnTo>
                  <a:pt x="71263" y="162262"/>
                </a:lnTo>
                <a:lnTo>
                  <a:pt x="78740" y="162338"/>
                </a:lnTo>
                <a:lnTo>
                  <a:pt x="89438" y="159531"/>
                </a:lnTo>
                <a:lnTo>
                  <a:pt x="102286" y="154802"/>
                </a:lnTo>
                <a:lnTo>
                  <a:pt x="116565" y="148793"/>
                </a:lnTo>
                <a:lnTo>
                  <a:pt x="128943" y="141928"/>
                </a:lnTo>
                <a:lnTo>
                  <a:pt x="140052" y="134495"/>
                </a:lnTo>
                <a:lnTo>
                  <a:pt x="150315" y="126682"/>
                </a:lnTo>
                <a:lnTo>
                  <a:pt x="158110" y="120520"/>
                </a:lnTo>
                <a:lnTo>
                  <a:pt x="164259" y="115460"/>
                </a:lnTo>
                <a:lnTo>
                  <a:pt x="169312" y="111134"/>
                </a:lnTo>
                <a:lnTo>
                  <a:pt x="173632" y="107298"/>
                </a:lnTo>
                <a:lnTo>
                  <a:pt x="180972" y="100495"/>
                </a:lnTo>
                <a:lnTo>
                  <a:pt x="190460" y="91310"/>
                </a:lnTo>
                <a:lnTo>
                  <a:pt x="199304" y="82557"/>
                </a:lnTo>
                <a:lnTo>
                  <a:pt x="201246" y="79674"/>
                </a:lnTo>
                <a:lnTo>
                  <a:pt x="204934" y="71065"/>
                </a:lnTo>
                <a:lnTo>
                  <a:pt x="210683" y="62482"/>
                </a:lnTo>
                <a:lnTo>
                  <a:pt x="213308" y="52742"/>
                </a:lnTo>
                <a:lnTo>
                  <a:pt x="213627" y="46443"/>
                </a:lnTo>
                <a:lnTo>
                  <a:pt x="213694" y="54804"/>
                </a:lnTo>
                <a:lnTo>
                  <a:pt x="214651" y="57362"/>
                </a:lnTo>
                <a:lnTo>
                  <a:pt x="219595" y="65513"/>
                </a:lnTo>
                <a:lnTo>
                  <a:pt x="221085" y="71129"/>
                </a:lnTo>
                <a:lnTo>
                  <a:pt x="221748" y="81880"/>
                </a:lnTo>
                <a:lnTo>
                  <a:pt x="222121" y="101458"/>
                </a:lnTo>
                <a:lnTo>
                  <a:pt x="222246" y="125140"/>
                </a:lnTo>
                <a:lnTo>
                  <a:pt x="223210" y="132828"/>
                </a:lnTo>
                <a:lnTo>
                  <a:pt x="224804" y="141763"/>
                </a:lnTo>
                <a:lnTo>
                  <a:pt x="226819" y="151529"/>
                </a:lnTo>
                <a:lnTo>
                  <a:pt x="228162" y="160898"/>
                </a:lnTo>
                <a:lnTo>
                  <a:pt x="229058" y="170001"/>
                </a:lnTo>
                <a:lnTo>
                  <a:pt x="229656" y="178928"/>
                </a:lnTo>
                <a:lnTo>
                  <a:pt x="231006" y="186783"/>
                </a:lnTo>
                <a:lnTo>
                  <a:pt x="232859" y="193926"/>
                </a:lnTo>
                <a:lnTo>
                  <a:pt x="235047" y="200592"/>
                </a:lnTo>
                <a:lnTo>
                  <a:pt x="237459" y="206941"/>
                </a:lnTo>
                <a:lnTo>
                  <a:pt x="240018" y="213079"/>
                </a:lnTo>
                <a:lnTo>
                  <a:pt x="242677" y="219076"/>
                </a:lnTo>
                <a:lnTo>
                  <a:pt x="244450" y="224979"/>
                </a:lnTo>
                <a:lnTo>
                  <a:pt x="245631" y="230820"/>
                </a:lnTo>
                <a:lnTo>
                  <a:pt x="246419" y="236618"/>
                </a:lnTo>
                <a:lnTo>
                  <a:pt x="247897" y="242389"/>
                </a:lnTo>
                <a:lnTo>
                  <a:pt x="249835" y="248141"/>
                </a:lnTo>
                <a:lnTo>
                  <a:pt x="252080" y="253881"/>
                </a:lnTo>
                <a:lnTo>
                  <a:pt x="253576" y="259612"/>
                </a:lnTo>
                <a:lnTo>
                  <a:pt x="254573" y="265338"/>
                </a:lnTo>
                <a:lnTo>
                  <a:pt x="255238" y="271061"/>
                </a:lnTo>
                <a:lnTo>
                  <a:pt x="255681" y="278685"/>
                </a:lnTo>
                <a:lnTo>
                  <a:pt x="256174" y="297317"/>
                </a:lnTo>
                <a:lnTo>
                  <a:pt x="256544" y="330277"/>
                </a:lnTo>
                <a:lnTo>
                  <a:pt x="256557" y="336439"/>
                </a:lnTo>
                <a:lnTo>
                  <a:pt x="257513" y="339416"/>
                </a:lnTo>
                <a:lnTo>
                  <a:pt x="259103" y="342353"/>
                </a:lnTo>
                <a:lnTo>
                  <a:pt x="256568" y="3510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07"/>
          <p:cNvSpPr/>
          <p:nvPr/>
        </p:nvSpPr>
        <p:spPr>
          <a:xfrm>
            <a:off x="6706552" y="3857751"/>
            <a:ext cx="737236" cy="51310"/>
          </a:xfrm>
          <a:custGeom>
            <a:avLst/>
            <a:gdLst/>
            <a:ahLst/>
            <a:cxnLst/>
            <a:rect l="0" t="0" r="0" b="0"/>
            <a:pathLst>
              <a:path w="737236" h="51310">
                <a:moveTo>
                  <a:pt x="0" y="51309"/>
                </a:moveTo>
                <a:lnTo>
                  <a:pt x="27305" y="51309"/>
                </a:lnTo>
                <a:lnTo>
                  <a:pt x="41063" y="50356"/>
                </a:lnTo>
                <a:lnTo>
                  <a:pt x="55950" y="48769"/>
                </a:lnTo>
                <a:lnTo>
                  <a:pt x="71590" y="46758"/>
                </a:lnTo>
                <a:lnTo>
                  <a:pt x="85827" y="44465"/>
                </a:lnTo>
                <a:lnTo>
                  <a:pt x="99128" y="41984"/>
                </a:lnTo>
                <a:lnTo>
                  <a:pt x="111805" y="39377"/>
                </a:lnTo>
                <a:lnTo>
                  <a:pt x="124067" y="37639"/>
                </a:lnTo>
                <a:lnTo>
                  <a:pt x="136052" y="36481"/>
                </a:lnTo>
                <a:lnTo>
                  <a:pt x="147851" y="35709"/>
                </a:lnTo>
                <a:lnTo>
                  <a:pt x="160480" y="34241"/>
                </a:lnTo>
                <a:lnTo>
                  <a:pt x="173662" y="32310"/>
                </a:lnTo>
                <a:lnTo>
                  <a:pt x="256342" y="17817"/>
                </a:lnTo>
                <a:lnTo>
                  <a:pt x="279480" y="14693"/>
                </a:lnTo>
                <a:lnTo>
                  <a:pt x="300620" y="12611"/>
                </a:lnTo>
                <a:lnTo>
                  <a:pt x="353637" y="9345"/>
                </a:lnTo>
                <a:lnTo>
                  <a:pt x="507475" y="2026"/>
                </a:lnTo>
                <a:lnTo>
                  <a:pt x="555110" y="830"/>
                </a:lnTo>
                <a:lnTo>
                  <a:pt x="674388" y="0"/>
                </a:lnTo>
                <a:lnTo>
                  <a:pt x="688670" y="910"/>
                </a:lnTo>
                <a:lnTo>
                  <a:pt x="700095" y="2469"/>
                </a:lnTo>
                <a:lnTo>
                  <a:pt x="709618" y="4462"/>
                </a:lnTo>
                <a:lnTo>
                  <a:pt x="716918" y="5790"/>
                </a:lnTo>
                <a:lnTo>
                  <a:pt x="722738" y="6675"/>
                </a:lnTo>
                <a:lnTo>
                  <a:pt x="737235" y="84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08"/>
          <p:cNvSpPr/>
          <p:nvPr/>
        </p:nvSpPr>
        <p:spPr>
          <a:xfrm>
            <a:off x="6972300" y="3926215"/>
            <a:ext cx="299836" cy="205229"/>
          </a:xfrm>
          <a:custGeom>
            <a:avLst/>
            <a:gdLst/>
            <a:ahLst/>
            <a:cxnLst/>
            <a:rect l="0" t="0" r="0" b="0"/>
            <a:pathLst>
              <a:path w="299836" h="205229">
                <a:moveTo>
                  <a:pt x="0" y="34280"/>
                </a:moveTo>
                <a:lnTo>
                  <a:pt x="4550" y="29729"/>
                </a:lnTo>
                <a:lnTo>
                  <a:pt x="8749" y="27436"/>
                </a:lnTo>
                <a:lnTo>
                  <a:pt x="14405" y="24955"/>
                </a:lnTo>
                <a:lnTo>
                  <a:pt x="21033" y="22348"/>
                </a:lnTo>
                <a:lnTo>
                  <a:pt x="27358" y="19658"/>
                </a:lnTo>
                <a:lnTo>
                  <a:pt x="39463" y="14128"/>
                </a:lnTo>
                <a:lnTo>
                  <a:pt x="46311" y="12273"/>
                </a:lnTo>
                <a:lnTo>
                  <a:pt x="53734" y="11036"/>
                </a:lnTo>
                <a:lnTo>
                  <a:pt x="61540" y="10211"/>
                </a:lnTo>
                <a:lnTo>
                  <a:pt x="69601" y="8709"/>
                </a:lnTo>
                <a:lnTo>
                  <a:pt x="77834" y="6755"/>
                </a:lnTo>
                <a:lnTo>
                  <a:pt x="86180" y="4500"/>
                </a:lnTo>
                <a:lnTo>
                  <a:pt x="94600" y="2997"/>
                </a:lnTo>
                <a:lnTo>
                  <a:pt x="103072" y="1994"/>
                </a:lnTo>
                <a:lnTo>
                  <a:pt x="111576" y="1326"/>
                </a:lnTo>
                <a:lnTo>
                  <a:pt x="119152" y="880"/>
                </a:lnTo>
                <a:lnTo>
                  <a:pt x="132649" y="386"/>
                </a:lnTo>
                <a:lnTo>
                  <a:pt x="162727" y="68"/>
                </a:lnTo>
                <a:lnTo>
                  <a:pt x="193914" y="0"/>
                </a:lnTo>
                <a:lnTo>
                  <a:pt x="198808" y="949"/>
                </a:lnTo>
                <a:lnTo>
                  <a:pt x="206786" y="4543"/>
                </a:lnTo>
                <a:lnTo>
                  <a:pt x="209294" y="6836"/>
                </a:lnTo>
                <a:lnTo>
                  <a:pt x="210967" y="9316"/>
                </a:lnTo>
                <a:lnTo>
                  <a:pt x="212825" y="14612"/>
                </a:lnTo>
                <a:lnTo>
                  <a:pt x="213652" y="20141"/>
                </a:lnTo>
                <a:lnTo>
                  <a:pt x="212919" y="23902"/>
                </a:lnTo>
                <a:lnTo>
                  <a:pt x="211479" y="28313"/>
                </a:lnTo>
                <a:lnTo>
                  <a:pt x="209566" y="33159"/>
                </a:lnTo>
                <a:lnTo>
                  <a:pt x="206385" y="38296"/>
                </a:lnTo>
                <a:lnTo>
                  <a:pt x="202360" y="43624"/>
                </a:lnTo>
                <a:lnTo>
                  <a:pt x="197772" y="49082"/>
                </a:lnTo>
                <a:lnTo>
                  <a:pt x="192808" y="54625"/>
                </a:lnTo>
                <a:lnTo>
                  <a:pt x="182212" y="65865"/>
                </a:lnTo>
                <a:lnTo>
                  <a:pt x="176720" y="70577"/>
                </a:lnTo>
                <a:lnTo>
                  <a:pt x="171153" y="74670"/>
                </a:lnTo>
                <a:lnTo>
                  <a:pt x="165537" y="78352"/>
                </a:lnTo>
                <a:lnTo>
                  <a:pt x="159888" y="81758"/>
                </a:lnTo>
                <a:lnTo>
                  <a:pt x="154216" y="84982"/>
                </a:lnTo>
                <a:lnTo>
                  <a:pt x="142836" y="91104"/>
                </a:lnTo>
                <a:lnTo>
                  <a:pt x="131427" y="97000"/>
                </a:lnTo>
                <a:lnTo>
                  <a:pt x="122547" y="100255"/>
                </a:lnTo>
                <a:lnTo>
                  <a:pt x="117330" y="101702"/>
                </a:lnTo>
                <a:lnTo>
                  <a:pt x="117272" y="102088"/>
                </a:lnTo>
                <a:lnTo>
                  <a:pt x="118186" y="102345"/>
                </a:lnTo>
                <a:lnTo>
                  <a:pt x="119748" y="101564"/>
                </a:lnTo>
                <a:lnTo>
                  <a:pt x="124024" y="98156"/>
                </a:lnTo>
                <a:lnTo>
                  <a:pt x="127450" y="96866"/>
                </a:lnTo>
                <a:lnTo>
                  <a:pt x="136336" y="95434"/>
                </a:lnTo>
                <a:lnTo>
                  <a:pt x="144231" y="95051"/>
                </a:lnTo>
                <a:lnTo>
                  <a:pt x="165703" y="94627"/>
                </a:lnTo>
                <a:lnTo>
                  <a:pt x="195464" y="94388"/>
                </a:lnTo>
                <a:lnTo>
                  <a:pt x="206509" y="95307"/>
                </a:lnTo>
                <a:lnTo>
                  <a:pt x="218636" y="96872"/>
                </a:lnTo>
                <a:lnTo>
                  <a:pt x="231482" y="98868"/>
                </a:lnTo>
                <a:lnTo>
                  <a:pt x="241951" y="101151"/>
                </a:lnTo>
                <a:lnTo>
                  <a:pt x="250835" y="103626"/>
                </a:lnTo>
                <a:lnTo>
                  <a:pt x="258664" y="106228"/>
                </a:lnTo>
                <a:lnTo>
                  <a:pt x="265787" y="108915"/>
                </a:lnTo>
                <a:lnTo>
                  <a:pt x="272441" y="111659"/>
                </a:lnTo>
                <a:lnTo>
                  <a:pt x="278782" y="114441"/>
                </a:lnTo>
                <a:lnTo>
                  <a:pt x="283963" y="116296"/>
                </a:lnTo>
                <a:lnTo>
                  <a:pt x="292258" y="118356"/>
                </a:lnTo>
                <a:lnTo>
                  <a:pt x="294850" y="120811"/>
                </a:lnTo>
                <a:lnTo>
                  <a:pt x="296580" y="124352"/>
                </a:lnTo>
                <a:lnTo>
                  <a:pt x="297732" y="128618"/>
                </a:lnTo>
                <a:lnTo>
                  <a:pt x="298501" y="132414"/>
                </a:lnTo>
                <a:lnTo>
                  <a:pt x="299012" y="135898"/>
                </a:lnTo>
                <a:lnTo>
                  <a:pt x="299582" y="142308"/>
                </a:lnTo>
                <a:lnTo>
                  <a:pt x="299835" y="148332"/>
                </a:lnTo>
                <a:lnTo>
                  <a:pt x="298949" y="151272"/>
                </a:lnTo>
                <a:lnTo>
                  <a:pt x="295426" y="157079"/>
                </a:lnTo>
                <a:lnTo>
                  <a:pt x="288145" y="162835"/>
                </a:lnTo>
                <a:lnTo>
                  <a:pt x="283537" y="165703"/>
                </a:lnTo>
                <a:lnTo>
                  <a:pt x="278560" y="168568"/>
                </a:lnTo>
                <a:lnTo>
                  <a:pt x="267949" y="174291"/>
                </a:lnTo>
                <a:lnTo>
                  <a:pt x="261500" y="177150"/>
                </a:lnTo>
                <a:lnTo>
                  <a:pt x="254344" y="180009"/>
                </a:lnTo>
                <a:lnTo>
                  <a:pt x="238771" y="185726"/>
                </a:lnTo>
                <a:lnTo>
                  <a:pt x="222325" y="191441"/>
                </a:lnTo>
                <a:lnTo>
                  <a:pt x="211082" y="194299"/>
                </a:lnTo>
                <a:lnTo>
                  <a:pt x="197871" y="197157"/>
                </a:lnTo>
                <a:lnTo>
                  <a:pt x="183350" y="200014"/>
                </a:lnTo>
                <a:lnTo>
                  <a:pt x="170810" y="201919"/>
                </a:lnTo>
                <a:lnTo>
                  <a:pt x="159594" y="203189"/>
                </a:lnTo>
                <a:lnTo>
                  <a:pt x="149258" y="204036"/>
                </a:lnTo>
                <a:lnTo>
                  <a:pt x="140462" y="204601"/>
                </a:lnTo>
                <a:lnTo>
                  <a:pt x="125610" y="205228"/>
                </a:lnTo>
                <a:lnTo>
                  <a:pt x="118030" y="204443"/>
                </a:lnTo>
                <a:lnTo>
                  <a:pt x="110119" y="202967"/>
                </a:lnTo>
                <a:lnTo>
                  <a:pt x="72340" y="193754"/>
                </a:lnTo>
                <a:lnTo>
                  <a:pt x="64419" y="191078"/>
                </a:lnTo>
                <a:lnTo>
                  <a:pt x="58186" y="188342"/>
                </a:lnTo>
                <a:lnTo>
                  <a:pt x="53078" y="185566"/>
                </a:lnTo>
                <a:lnTo>
                  <a:pt x="47768" y="183714"/>
                </a:lnTo>
                <a:lnTo>
                  <a:pt x="42322" y="182480"/>
                </a:lnTo>
                <a:lnTo>
                  <a:pt x="36787" y="181658"/>
                </a:lnTo>
                <a:lnTo>
                  <a:pt x="33097" y="180156"/>
                </a:lnTo>
                <a:lnTo>
                  <a:pt x="30637" y="178204"/>
                </a:lnTo>
                <a:lnTo>
                  <a:pt x="28998" y="175949"/>
                </a:lnTo>
                <a:lnTo>
                  <a:pt x="26951" y="174446"/>
                </a:lnTo>
                <a:lnTo>
                  <a:pt x="24635" y="173444"/>
                </a:lnTo>
                <a:lnTo>
                  <a:pt x="17144" y="1714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09"/>
          <p:cNvSpPr/>
          <p:nvPr/>
        </p:nvSpPr>
        <p:spPr>
          <a:xfrm>
            <a:off x="8181022" y="3840485"/>
            <a:ext cx="488634" cy="17141"/>
          </a:xfrm>
          <a:custGeom>
            <a:avLst/>
            <a:gdLst/>
            <a:ahLst/>
            <a:cxnLst/>
            <a:rect l="0" t="0" r="0" b="0"/>
            <a:pathLst>
              <a:path w="488634" h="17141">
                <a:moveTo>
                  <a:pt x="0" y="8567"/>
                </a:moveTo>
                <a:lnTo>
                  <a:pt x="11932" y="8567"/>
                </a:lnTo>
                <a:lnTo>
                  <a:pt x="16527" y="9519"/>
                </a:lnTo>
                <a:lnTo>
                  <a:pt x="22448" y="11107"/>
                </a:lnTo>
                <a:lnTo>
                  <a:pt x="29252" y="13118"/>
                </a:lnTo>
                <a:lnTo>
                  <a:pt x="36646" y="14459"/>
                </a:lnTo>
                <a:lnTo>
                  <a:pt x="44434" y="15352"/>
                </a:lnTo>
                <a:lnTo>
                  <a:pt x="52483" y="15948"/>
                </a:lnTo>
                <a:lnTo>
                  <a:pt x="59754" y="16345"/>
                </a:lnTo>
                <a:lnTo>
                  <a:pt x="72912" y="16787"/>
                </a:lnTo>
                <a:lnTo>
                  <a:pt x="128290" y="11903"/>
                </a:lnTo>
                <a:lnTo>
                  <a:pt x="168394" y="7933"/>
                </a:lnTo>
                <a:lnTo>
                  <a:pt x="199894" y="5287"/>
                </a:lnTo>
                <a:lnTo>
                  <a:pt x="225655" y="3523"/>
                </a:lnTo>
                <a:lnTo>
                  <a:pt x="266026" y="1563"/>
                </a:lnTo>
                <a:lnTo>
                  <a:pt x="296669" y="692"/>
                </a:lnTo>
                <a:lnTo>
                  <a:pt x="366378" y="56"/>
                </a:lnTo>
                <a:lnTo>
                  <a:pt x="422686" y="0"/>
                </a:lnTo>
                <a:lnTo>
                  <a:pt x="431333" y="951"/>
                </a:lnTo>
                <a:lnTo>
                  <a:pt x="440909" y="2537"/>
                </a:lnTo>
                <a:lnTo>
                  <a:pt x="451102" y="4547"/>
                </a:lnTo>
                <a:lnTo>
                  <a:pt x="458849" y="5887"/>
                </a:lnTo>
                <a:lnTo>
                  <a:pt x="464967" y="6780"/>
                </a:lnTo>
                <a:lnTo>
                  <a:pt x="469998" y="7376"/>
                </a:lnTo>
                <a:lnTo>
                  <a:pt x="474304" y="7773"/>
                </a:lnTo>
                <a:lnTo>
                  <a:pt x="481629" y="8214"/>
                </a:lnTo>
                <a:lnTo>
                  <a:pt x="483964" y="9285"/>
                </a:lnTo>
                <a:lnTo>
                  <a:pt x="485521" y="10950"/>
                </a:lnTo>
                <a:lnTo>
                  <a:pt x="488633" y="171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10"/>
          <p:cNvSpPr/>
          <p:nvPr/>
        </p:nvSpPr>
        <p:spPr>
          <a:xfrm>
            <a:off x="8301037" y="3960630"/>
            <a:ext cx="204677" cy="179737"/>
          </a:xfrm>
          <a:custGeom>
            <a:avLst/>
            <a:gdLst/>
            <a:ahLst/>
            <a:cxnLst/>
            <a:rect l="0" t="0" r="0" b="0"/>
            <a:pathLst>
              <a:path w="204677" h="179737">
                <a:moveTo>
                  <a:pt x="8572" y="17010"/>
                </a:moveTo>
                <a:lnTo>
                  <a:pt x="13123" y="17010"/>
                </a:lnTo>
                <a:lnTo>
                  <a:pt x="16370" y="16057"/>
                </a:lnTo>
                <a:lnTo>
                  <a:pt x="20438" y="14470"/>
                </a:lnTo>
                <a:lnTo>
                  <a:pt x="25055" y="12459"/>
                </a:lnTo>
                <a:lnTo>
                  <a:pt x="34801" y="10166"/>
                </a:lnTo>
                <a:lnTo>
                  <a:pt x="47966" y="7685"/>
                </a:lnTo>
                <a:lnTo>
                  <a:pt x="63409" y="5078"/>
                </a:lnTo>
                <a:lnTo>
                  <a:pt x="79420" y="3340"/>
                </a:lnTo>
                <a:lnTo>
                  <a:pt x="95810" y="2181"/>
                </a:lnTo>
                <a:lnTo>
                  <a:pt x="126402" y="894"/>
                </a:lnTo>
                <a:lnTo>
                  <a:pt x="158738" y="170"/>
                </a:lnTo>
                <a:lnTo>
                  <a:pt x="174056" y="0"/>
                </a:lnTo>
                <a:lnTo>
                  <a:pt x="178901" y="908"/>
                </a:lnTo>
                <a:lnTo>
                  <a:pt x="182133" y="2465"/>
                </a:lnTo>
                <a:lnTo>
                  <a:pt x="184287" y="4456"/>
                </a:lnTo>
                <a:lnTo>
                  <a:pt x="185724" y="6735"/>
                </a:lnTo>
                <a:lnTo>
                  <a:pt x="187320" y="11808"/>
                </a:lnTo>
                <a:lnTo>
                  <a:pt x="188217" y="15469"/>
                </a:lnTo>
                <a:lnTo>
                  <a:pt x="186438" y="17887"/>
                </a:lnTo>
                <a:lnTo>
                  <a:pt x="183347" y="21405"/>
                </a:lnTo>
                <a:lnTo>
                  <a:pt x="175785" y="29441"/>
                </a:lnTo>
                <a:lnTo>
                  <a:pt x="169249" y="36187"/>
                </a:lnTo>
                <a:lnTo>
                  <a:pt x="164268" y="39320"/>
                </a:lnTo>
                <a:lnTo>
                  <a:pt x="158090" y="42360"/>
                </a:lnTo>
                <a:lnTo>
                  <a:pt x="151113" y="45340"/>
                </a:lnTo>
                <a:lnTo>
                  <a:pt x="138281" y="51191"/>
                </a:lnTo>
                <a:lnTo>
                  <a:pt x="115267" y="62380"/>
                </a:lnTo>
                <a:lnTo>
                  <a:pt x="82459" y="78676"/>
                </a:lnTo>
                <a:lnTo>
                  <a:pt x="76881" y="81933"/>
                </a:lnTo>
                <a:lnTo>
                  <a:pt x="72208" y="85057"/>
                </a:lnTo>
                <a:lnTo>
                  <a:pt x="68142" y="88092"/>
                </a:lnTo>
                <a:lnTo>
                  <a:pt x="64478" y="90115"/>
                </a:lnTo>
                <a:lnTo>
                  <a:pt x="61083" y="91464"/>
                </a:lnTo>
                <a:lnTo>
                  <a:pt x="54770" y="92963"/>
                </a:lnTo>
                <a:lnTo>
                  <a:pt x="48791" y="93629"/>
                </a:lnTo>
                <a:lnTo>
                  <a:pt x="48720" y="93807"/>
                </a:lnTo>
                <a:lnTo>
                  <a:pt x="53721" y="94004"/>
                </a:lnTo>
                <a:lnTo>
                  <a:pt x="67247" y="94115"/>
                </a:lnTo>
                <a:lnTo>
                  <a:pt x="73406" y="93178"/>
                </a:lnTo>
                <a:lnTo>
                  <a:pt x="80370" y="91601"/>
                </a:lnTo>
                <a:lnTo>
                  <a:pt x="87871" y="89597"/>
                </a:lnTo>
                <a:lnTo>
                  <a:pt x="97633" y="89214"/>
                </a:lnTo>
                <a:lnTo>
                  <a:pt x="108904" y="89911"/>
                </a:lnTo>
                <a:lnTo>
                  <a:pt x="121179" y="91328"/>
                </a:lnTo>
                <a:lnTo>
                  <a:pt x="132222" y="92273"/>
                </a:lnTo>
                <a:lnTo>
                  <a:pt x="142440" y="92902"/>
                </a:lnTo>
                <a:lnTo>
                  <a:pt x="152111" y="93322"/>
                </a:lnTo>
                <a:lnTo>
                  <a:pt x="160462" y="95507"/>
                </a:lnTo>
                <a:lnTo>
                  <a:pt x="167935" y="98869"/>
                </a:lnTo>
                <a:lnTo>
                  <a:pt x="174822" y="103015"/>
                </a:lnTo>
                <a:lnTo>
                  <a:pt x="181318" y="106731"/>
                </a:lnTo>
                <a:lnTo>
                  <a:pt x="193616" y="113401"/>
                </a:lnTo>
                <a:lnTo>
                  <a:pt x="197657" y="116513"/>
                </a:lnTo>
                <a:lnTo>
                  <a:pt x="200352" y="119540"/>
                </a:lnTo>
                <a:lnTo>
                  <a:pt x="202147" y="122511"/>
                </a:lnTo>
                <a:lnTo>
                  <a:pt x="203345" y="125444"/>
                </a:lnTo>
                <a:lnTo>
                  <a:pt x="204143" y="128352"/>
                </a:lnTo>
                <a:lnTo>
                  <a:pt x="204676" y="131243"/>
                </a:lnTo>
                <a:lnTo>
                  <a:pt x="203126" y="135075"/>
                </a:lnTo>
                <a:lnTo>
                  <a:pt x="200188" y="139535"/>
                </a:lnTo>
                <a:lnTo>
                  <a:pt x="196323" y="144413"/>
                </a:lnTo>
                <a:lnTo>
                  <a:pt x="192794" y="148618"/>
                </a:lnTo>
                <a:lnTo>
                  <a:pt x="189490" y="152373"/>
                </a:lnTo>
                <a:lnTo>
                  <a:pt x="183278" y="159086"/>
                </a:lnTo>
                <a:lnTo>
                  <a:pt x="177342" y="165245"/>
                </a:lnTo>
                <a:lnTo>
                  <a:pt x="171569" y="168221"/>
                </a:lnTo>
                <a:lnTo>
                  <a:pt x="163909" y="171157"/>
                </a:lnTo>
                <a:lnTo>
                  <a:pt x="154993" y="174067"/>
                </a:lnTo>
                <a:lnTo>
                  <a:pt x="147143" y="176007"/>
                </a:lnTo>
                <a:lnTo>
                  <a:pt x="140005" y="177301"/>
                </a:lnTo>
                <a:lnTo>
                  <a:pt x="133341" y="178163"/>
                </a:lnTo>
                <a:lnTo>
                  <a:pt x="126995" y="178737"/>
                </a:lnTo>
                <a:lnTo>
                  <a:pt x="120859" y="179121"/>
                </a:lnTo>
                <a:lnTo>
                  <a:pt x="114862" y="179376"/>
                </a:lnTo>
                <a:lnTo>
                  <a:pt x="100579" y="179660"/>
                </a:lnTo>
                <a:lnTo>
                  <a:pt x="92771" y="179736"/>
                </a:lnTo>
                <a:lnTo>
                  <a:pt x="85660" y="178834"/>
                </a:lnTo>
                <a:lnTo>
                  <a:pt x="79015" y="177280"/>
                </a:lnTo>
                <a:lnTo>
                  <a:pt x="72679" y="175291"/>
                </a:lnTo>
                <a:lnTo>
                  <a:pt x="67502" y="173966"/>
                </a:lnTo>
                <a:lnTo>
                  <a:pt x="63098" y="173082"/>
                </a:lnTo>
                <a:lnTo>
                  <a:pt x="59211" y="172493"/>
                </a:lnTo>
                <a:lnTo>
                  <a:pt x="53761" y="171148"/>
                </a:lnTo>
                <a:lnTo>
                  <a:pt x="47272" y="169298"/>
                </a:lnTo>
                <a:lnTo>
                  <a:pt x="40087" y="167113"/>
                </a:lnTo>
                <a:lnTo>
                  <a:pt x="34344" y="164704"/>
                </a:lnTo>
                <a:lnTo>
                  <a:pt x="29564" y="162145"/>
                </a:lnTo>
                <a:lnTo>
                  <a:pt x="25425" y="159487"/>
                </a:lnTo>
                <a:lnTo>
                  <a:pt x="21712" y="157714"/>
                </a:lnTo>
                <a:lnTo>
                  <a:pt x="18285" y="156533"/>
                </a:lnTo>
                <a:lnTo>
                  <a:pt x="11936" y="155220"/>
                </a:lnTo>
                <a:lnTo>
                  <a:pt x="8910" y="154870"/>
                </a:lnTo>
                <a:lnTo>
                  <a:pt x="0" y="1455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11"/>
          <p:cNvSpPr/>
          <p:nvPr/>
        </p:nvSpPr>
        <p:spPr>
          <a:xfrm>
            <a:off x="7272337" y="4329112"/>
            <a:ext cx="154306" cy="334329"/>
          </a:xfrm>
          <a:custGeom>
            <a:avLst/>
            <a:gdLst/>
            <a:ahLst/>
            <a:cxnLst/>
            <a:rect l="0" t="0" r="0" b="0"/>
            <a:pathLst>
              <a:path w="154306" h="334329">
                <a:moveTo>
                  <a:pt x="0" y="0"/>
                </a:moveTo>
                <a:lnTo>
                  <a:pt x="0" y="13653"/>
                </a:lnTo>
                <a:lnTo>
                  <a:pt x="2857" y="22437"/>
                </a:lnTo>
                <a:lnTo>
                  <a:pt x="7620" y="33055"/>
                </a:lnTo>
                <a:lnTo>
                  <a:pt x="31245" y="79766"/>
                </a:lnTo>
                <a:lnTo>
                  <a:pt x="47859" y="110382"/>
                </a:lnTo>
                <a:lnTo>
                  <a:pt x="71013" y="152403"/>
                </a:lnTo>
                <a:lnTo>
                  <a:pt x="75917" y="161610"/>
                </a:lnTo>
                <a:lnTo>
                  <a:pt x="88986" y="184539"/>
                </a:lnTo>
                <a:lnTo>
                  <a:pt x="102415" y="207748"/>
                </a:lnTo>
                <a:lnTo>
                  <a:pt x="111558" y="224412"/>
                </a:lnTo>
                <a:lnTo>
                  <a:pt x="115329" y="232476"/>
                </a:lnTo>
                <a:lnTo>
                  <a:pt x="118797" y="240709"/>
                </a:lnTo>
                <a:lnTo>
                  <a:pt x="122060" y="249055"/>
                </a:lnTo>
                <a:lnTo>
                  <a:pt x="125188" y="256524"/>
                </a:lnTo>
                <a:lnTo>
                  <a:pt x="128226" y="263409"/>
                </a:lnTo>
                <a:lnTo>
                  <a:pt x="131204" y="269904"/>
                </a:lnTo>
                <a:lnTo>
                  <a:pt x="134142" y="275186"/>
                </a:lnTo>
                <a:lnTo>
                  <a:pt x="137054" y="279660"/>
                </a:lnTo>
                <a:lnTo>
                  <a:pt x="139946" y="283595"/>
                </a:lnTo>
                <a:lnTo>
                  <a:pt x="143161" y="293047"/>
                </a:lnTo>
                <a:lnTo>
                  <a:pt x="144018" y="298235"/>
                </a:lnTo>
                <a:lnTo>
                  <a:pt x="147510" y="306539"/>
                </a:lnTo>
                <a:lnTo>
                  <a:pt x="151285" y="313405"/>
                </a:lnTo>
                <a:lnTo>
                  <a:pt x="152291" y="316569"/>
                </a:lnTo>
                <a:lnTo>
                  <a:pt x="154305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12"/>
          <p:cNvSpPr/>
          <p:nvPr/>
        </p:nvSpPr>
        <p:spPr>
          <a:xfrm>
            <a:off x="7212330" y="4371975"/>
            <a:ext cx="214313" cy="265748"/>
          </a:xfrm>
          <a:custGeom>
            <a:avLst/>
            <a:gdLst/>
            <a:ahLst/>
            <a:cxnLst/>
            <a:rect l="0" t="0" r="0" b="0"/>
            <a:pathLst>
              <a:path w="214313" h="265748">
                <a:moveTo>
                  <a:pt x="214312" y="0"/>
                </a:moveTo>
                <a:lnTo>
                  <a:pt x="205211" y="4550"/>
                </a:lnTo>
                <a:lnTo>
                  <a:pt x="201577" y="7796"/>
                </a:lnTo>
                <a:lnTo>
                  <a:pt x="198202" y="11865"/>
                </a:lnTo>
                <a:lnTo>
                  <a:pt x="195000" y="16482"/>
                </a:lnTo>
                <a:lnTo>
                  <a:pt x="188901" y="24153"/>
                </a:lnTo>
                <a:lnTo>
                  <a:pt x="185942" y="27532"/>
                </a:lnTo>
                <a:lnTo>
                  <a:pt x="182064" y="31689"/>
                </a:lnTo>
                <a:lnTo>
                  <a:pt x="167504" y="46642"/>
                </a:lnTo>
                <a:lnTo>
                  <a:pt x="156679" y="57560"/>
                </a:lnTo>
                <a:lnTo>
                  <a:pt x="152077" y="64091"/>
                </a:lnTo>
                <a:lnTo>
                  <a:pt x="148057" y="71302"/>
                </a:lnTo>
                <a:lnTo>
                  <a:pt x="144425" y="78967"/>
                </a:lnTo>
                <a:lnTo>
                  <a:pt x="140098" y="85982"/>
                </a:lnTo>
                <a:lnTo>
                  <a:pt x="135309" y="92564"/>
                </a:lnTo>
                <a:lnTo>
                  <a:pt x="130210" y="98857"/>
                </a:lnTo>
                <a:lnTo>
                  <a:pt x="124907" y="104957"/>
                </a:lnTo>
                <a:lnTo>
                  <a:pt x="119466" y="110929"/>
                </a:lnTo>
                <a:lnTo>
                  <a:pt x="113934" y="116815"/>
                </a:lnTo>
                <a:lnTo>
                  <a:pt x="108341" y="123597"/>
                </a:lnTo>
                <a:lnTo>
                  <a:pt x="102707" y="130975"/>
                </a:lnTo>
                <a:lnTo>
                  <a:pt x="51660" y="200269"/>
                </a:lnTo>
                <a:lnTo>
                  <a:pt x="43965" y="211618"/>
                </a:lnTo>
                <a:lnTo>
                  <a:pt x="37883" y="221088"/>
                </a:lnTo>
                <a:lnTo>
                  <a:pt x="32875" y="228355"/>
                </a:lnTo>
                <a:lnTo>
                  <a:pt x="28584" y="234151"/>
                </a:lnTo>
                <a:lnTo>
                  <a:pt x="24771" y="238969"/>
                </a:lnTo>
                <a:lnTo>
                  <a:pt x="21276" y="243132"/>
                </a:lnTo>
                <a:lnTo>
                  <a:pt x="14853" y="250299"/>
                </a:lnTo>
                <a:lnTo>
                  <a:pt x="8823" y="256659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13"/>
          <p:cNvSpPr/>
          <p:nvPr/>
        </p:nvSpPr>
        <p:spPr>
          <a:xfrm>
            <a:off x="7580947" y="4389120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0"/>
                </a:moveTo>
                <a:lnTo>
                  <a:pt x="18203" y="4550"/>
                </a:lnTo>
                <a:lnTo>
                  <a:pt x="24519" y="5891"/>
                </a:lnTo>
                <a:lnTo>
                  <a:pt x="29680" y="6785"/>
                </a:lnTo>
                <a:lnTo>
                  <a:pt x="34075" y="7381"/>
                </a:lnTo>
                <a:lnTo>
                  <a:pt x="38909" y="7778"/>
                </a:lnTo>
                <a:lnTo>
                  <a:pt x="44037" y="8042"/>
                </a:lnTo>
                <a:lnTo>
                  <a:pt x="49361" y="8219"/>
                </a:lnTo>
                <a:lnTo>
                  <a:pt x="56720" y="7384"/>
                </a:lnTo>
                <a:lnTo>
                  <a:pt x="65436" y="5876"/>
                </a:lnTo>
                <a:lnTo>
                  <a:pt x="75057" y="3916"/>
                </a:lnTo>
                <a:lnTo>
                  <a:pt x="83375" y="2611"/>
                </a:lnTo>
                <a:lnTo>
                  <a:pt x="90826" y="1740"/>
                </a:lnTo>
                <a:lnTo>
                  <a:pt x="97699" y="1160"/>
                </a:lnTo>
                <a:lnTo>
                  <a:pt x="104185" y="774"/>
                </a:lnTo>
                <a:lnTo>
                  <a:pt x="116472" y="343"/>
                </a:lnTo>
                <a:lnTo>
                  <a:pt x="156854" y="102"/>
                </a:lnTo>
                <a:lnTo>
                  <a:pt x="169339" y="1020"/>
                </a:lnTo>
                <a:lnTo>
                  <a:pt x="179568" y="2585"/>
                </a:lnTo>
                <a:lnTo>
                  <a:pt x="20574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14"/>
          <p:cNvSpPr/>
          <p:nvPr/>
        </p:nvSpPr>
        <p:spPr>
          <a:xfrm>
            <a:off x="7546657" y="4457700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0"/>
                </a:moveTo>
                <a:lnTo>
                  <a:pt x="13652" y="4551"/>
                </a:lnTo>
                <a:lnTo>
                  <a:pt x="18626" y="5891"/>
                </a:lnTo>
                <a:lnTo>
                  <a:pt x="22895" y="6785"/>
                </a:lnTo>
                <a:lnTo>
                  <a:pt x="26694" y="7381"/>
                </a:lnTo>
                <a:lnTo>
                  <a:pt x="31131" y="7778"/>
                </a:lnTo>
                <a:lnTo>
                  <a:pt x="35994" y="8042"/>
                </a:lnTo>
                <a:lnTo>
                  <a:pt x="41141" y="8219"/>
                </a:lnTo>
                <a:lnTo>
                  <a:pt x="84791" y="8468"/>
                </a:lnTo>
                <a:lnTo>
                  <a:pt x="98438" y="9455"/>
                </a:lnTo>
                <a:lnTo>
                  <a:pt x="109440" y="11066"/>
                </a:lnTo>
                <a:lnTo>
                  <a:pt x="118680" y="13092"/>
                </a:lnTo>
                <a:lnTo>
                  <a:pt x="126745" y="14443"/>
                </a:lnTo>
                <a:lnTo>
                  <a:pt x="134027" y="15344"/>
                </a:lnTo>
                <a:lnTo>
                  <a:pt x="140786" y="15944"/>
                </a:lnTo>
                <a:lnTo>
                  <a:pt x="148150" y="16344"/>
                </a:lnTo>
                <a:lnTo>
                  <a:pt x="163952" y="16789"/>
                </a:lnTo>
                <a:lnTo>
                  <a:pt x="184645" y="17074"/>
                </a:lnTo>
                <a:lnTo>
                  <a:pt x="220789" y="17135"/>
                </a:lnTo>
                <a:lnTo>
                  <a:pt x="229107" y="18091"/>
                </a:lnTo>
                <a:lnTo>
                  <a:pt x="236558" y="19680"/>
                </a:lnTo>
                <a:lnTo>
                  <a:pt x="257175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15"/>
          <p:cNvSpPr/>
          <p:nvPr/>
        </p:nvSpPr>
        <p:spPr>
          <a:xfrm>
            <a:off x="7898130" y="4414837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8573"/>
                </a:moveTo>
                <a:lnTo>
                  <a:pt x="35751" y="8573"/>
                </a:lnTo>
                <a:lnTo>
                  <a:pt x="40026" y="7620"/>
                </a:lnTo>
                <a:lnTo>
                  <a:pt x="44782" y="6033"/>
                </a:lnTo>
                <a:lnTo>
                  <a:pt x="49857" y="4022"/>
                </a:lnTo>
                <a:lnTo>
                  <a:pt x="54193" y="2681"/>
                </a:lnTo>
                <a:lnTo>
                  <a:pt x="58036" y="1787"/>
                </a:lnTo>
                <a:lnTo>
                  <a:pt x="61550" y="1191"/>
                </a:lnTo>
                <a:lnTo>
                  <a:pt x="67703" y="795"/>
                </a:lnTo>
                <a:lnTo>
                  <a:pt x="84700" y="353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16"/>
          <p:cNvSpPr/>
          <p:nvPr/>
        </p:nvSpPr>
        <p:spPr>
          <a:xfrm>
            <a:off x="8189594" y="4279326"/>
            <a:ext cx="238780" cy="281245"/>
          </a:xfrm>
          <a:custGeom>
            <a:avLst/>
            <a:gdLst/>
            <a:ahLst/>
            <a:cxnLst/>
            <a:rect l="0" t="0" r="0" b="0"/>
            <a:pathLst>
              <a:path w="238780" h="281245">
                <a:moveTo>
                  <a:pt x="0" y="24069"/>
                </a:moveTo>
                <a:lnTo>
                  <a:pt x="23864" y="12137"/>
                </a:lnTo>
                <a:lnTo>
                  <a:pt x="31149" y="9447"/>
                </a:lnTo>
                <a:lnTo>
                  <a:pt x="39817" y="6701"/>
                </a:lnTo>
                <a:lnTo>
                  <a:pt x="49404" y="3917"/>
                </a:lnTo>
                <a:lnTo>
                  <a:pt x="57701" y="2062"/>
                </a:lnTo>
                <a:lnTo>
                  <a:pt x="65138" y="825"/>
                </a:lnTo>
                <a:lnTo>
                  <a:pt x="72000" y="0"/>
                </a:lnTo>
                <a:lnTo>
                  <a:pt x="78481" y="403"/>
                </a:lnTo>
                <a:lnTo>
                  <a:pt x="84705" y="1624"/>
                </a:lnTo>
                <a:lnTo>
                  <a:pt x="90760" y="3390"/>
                </a:lnTo>
                <a:lnTo>
                  <a:pt x="95749" y="4568"/>
                </a:lnTo>
                <a:lnTo>
                  <a:pt x="100028" y="5353"/>
                </a:lnTo>
                <a:lnTo>
                  <a:pt x="103833" y="5877"/>
                </a:lnTo>
                <a:lnTo>
                  <a:pt x="109228" y="7179"/>
                </a:lnTo>
                <a:lnTo>
                  <a:pt x="115682" y="8999"/>
                </a:lnTo>
                <a:lnTo>
                  <a:pt x="122841" y="11164"/>
                </a:lnTo>
                <a:lnTo>
                  <a:pt x="128567" y="13561"/>
                </a:lnTo>
                <a:lnTo>
                  <a:pt x="133337" y="16111"/>
                </a:lnTo>
                <a:lnTo>
                  <a:pt x="137469" y="18763"/>
                </a:lnTo>
                <a:lnTo>
                  <a:pt x="140223" y="21484"/>
                </a:lnTo>
                <a:lnTo>
                  <a:pt x="142060" y="24251"/>
                </a:lnTo>
                <a:lnTo>
                  <a:pt x="143284" y="27047"/>
                </a:lnTo>
                <a:lnTo>
                  <a:pt x="143148" y="29865"/>
                </a:lnTo>
                <a:lnTo>
                  <a:pt x="142105" y="32695"/>
                </a:lnTo>
                <a:lnTo>
                  <a:pt x="137452" y="40285"/>
                </a:lnTo>
                <a:lnTo>
                  <a:pt x="129036" y="53183"/>
                </a:lnTo>
                <a:lnTo>
                  <a:pt x="123172" y="60624"/>
                </a:lnTo>
                <a:lnTo>
                  <a:pt x="116404" y="68441"/>
                </a:lnTo>
                <a:lnTo>
                  <a:pt x="109036" y="76510"/>
                </a:lnTo>
                <a:lnTo>
                  <a:pt x="101265" y="83795"/>
                </a:lnTo>
                <a:lnTo>
                  <a:pt x="93229" y="90556"/>
                </a:lnTo>
                <a:lnTo>
                  <a:pt x="85013" y="96968"/>
                </a:lnTo>
                <a:lnTo>
                  <a:pt x="78582" y="102196"/>
                </a:lnTo>
                <a:lnTo>
                  <a:pt x="73344" y="106634"/>
                </a:lnTo>
                <a:lnTo>
                  <a:pt x="68898" y="110544"/>
                </a:lnTo>
                <a:lnTo>
                  <a:pt x="64030" y="114105"/>
                </a:lnTo>
                <a:lnTo>
                  <a:pt x="58880" y="117430"/>
                </a:lnTo>
                <a:lnTo>
                  <a:pt x="53541" y="120600"/>
                </a:lnTo>
                <a:lnTo>
                  <a:pt x="48076" y="122713"/>
                </a:lnTo>
                <a:lnTo>
                  <a:pt x="42529" y="124121"/>
                </a:lnTo>
                <a:lnTo>
                  <a:pt x="36926" y="125060"/>
                </a:lnTo>
                <a:lnTo>
                  <a:pt x="31285" y="126639"/>
                </a:lnTo>
                <a:lnTo>
                  <a:pt x="25620" y="128644"/>
                </a:lnTo>
                <a:lnTo>
                  <a:pt x="11941" y="134154"/>
                </a:lnTo>
                <a:lnTo>
                  <a:pt x="10817" y="133654"/>
                </a:lnTo>
                <a:lnTo>
                  <a:pt x="10069" y="132368"/>
                </a:lnTo>
                <a:lnTo>
                  <a:pt x="9572" y="130558"/>
                </a:lnTo>
                <a:lnTo>
                  <a:pt x="11143" y="129352"/>
                </a:lnTo>
                <a:lnTo>
                  <a:pt x="17970" y="128011"/>
                </a:lnTo>
                <a:lnTo>
                  <a:pt x="20552" y="126701"/>
                </a:lnTo>
                <a:lnTo>
                  <a:pt x="22276" y="124876"/>
                </a:lnTo>
                <a:lnTo>
                  <a:pt x="23422" y="122706"/>
                </a:lnTo>
                <a:lnTo>
                  <a:pt x="27045" y="120307"/>
                </a:lnTo>
                <a:lnTo>
                  <a:pt x="32318" y="117755"/>
                </a:lnTo>
                <a:lnTo>
                  <a:pt x="38691" y="115101"/>
                </a:lnTo>
                <a:lnTo>
                  <a:pt x="44844" y="113332"/>
                </a:lnTo>
                <a:lnTo>
                  <a:pt x="50851" y="112153"/>
                </a:lnTo>
                <a:lnTo>
                  <a:pt x="56761" y="111366"/>
                </a:lnTo>
                <a:lnTo>
                  <a:pt x="76028" y="107953"/>
                </a:lnTo>
                <a:lnTo>
                  <a:pt x="87833" y="105709"/>
                </a:lnTo>
                <a:lnTo>
                  <a:pt x="98560" y="104213"/>
                </a:lnTo>
                <a:lnTo>
                  <a:pt x="108570" y="103216"/>
                </a:lnTo>
                <a:lnTo>
                  <a:pt x="118101" y="102551"/>
                </a:lnTo>
                <a:lnTo>
                  <a:pt x="126358" y="103060"/>
                </a:lnTo>
                <a:lnTo>
                  <a:pt x="133769" y="104352"/>
                </a:lnTo>
                <a:lnTo>
                  <a:pt x="140615" y="106166"/>
                </a:lnTo>
                <a:lnTo>
                  <a:pt x="147083" y="107375"/>
                </a:lnTo>
                <a:lnTo>
                  <a:pt x="153301" y="108181"/>
                </a:lnTo>
                <a:lnTo>
                  <a:pt x="159350" y="108718"/>
                </a:lnTo>
                <a:lnTo>
                  <a:pt x="165289" y="109077"/>
                </a:lnTo>
                <a:lnTo>
                  <a:pt x="176968" y="109475"/>
                </a:lnTo>
                <a:lnTo>
                  <a:pt x="182748" y="110534"/>
                </a:lnTo>
                <a:lnTo>
                  <a:pt x="188507" y="112192"/>
                </a:lnTo>
                <a:lnTo>
                  <a:pt x="194252" y="114250"/>
                </a:lnTo>
                <a:lnTo>
                  <a:pt x="199034" y="116575"/>
                </a:lnTo>
                <a:lnTo>
                  <a:pt x="203175" y="119077"/>
                </a:lnTo>
                <a:lnTo>
                  <a:pt x="206888" y="121698"/>
                </a:lnTo>
                <a:lnTo>
                  <a:pt x="225765" y="134487"/>
                </a:lnTo>
                <a:lnTo>
                  <a:pt x="230520" y="138638"/>
                </a:lnTo>
                <a:lnTo>
                  <a:pt x="233690" y="142359"/>
                </a:lnTo>
                <a:lnTo>
                  <a:pt x="235804" y="145791"/>
                </a:lnTo>
                <a:lnTo>
                  <a:pt x="237213" y="149985"/>
                </a:lnTo>
                <a:lnTo>
                  <a:pt x="238152" y="154685"/>
                </a:lnTo>
                <a:lnTo>
                  <a:pt x="238779" y="159724"/>
                </a:lnTo>
                <a:lnTo>
                  <a:pt x="238243" y="164035"/>
                </a:lnTo>
                <a:lnTo>
                  <a:pt x="236934" y="167862"/>
                </a:lnTo>
                <a:lnTo>
                  <a:pt x="227989" y="185399"/>
                </a:lnTo>
                <a:lnTo>
                  <a:pt x="224383" y="190677"/>
                </a:lnTo>
                <a:lnTo>
                  <a:pt x="220074" y="196101"/>
                </a:lnTo>
                <a:lnTo>
                  <a:pt x="215296" y="201622"/>
                </a:lnTo>
                <a:lnTo>
                  <a:pt x="210206" y="206255"/>
                </a:lnTo>
                <a:lnTo>
                  <a:pt x="204908" y="210296"/>
                </a:lnTo>
                <a:lnTo>
                  <a:pt x="199470" y="213943"/>
                </a:lnTo>
                <a:lnTo>
                  <a:pt x="180729" y="225615"/>
                </a:lnTo>
                <a:lnTo>
                  <a:pt x="169064" y="232728"/>
                </a:lnTo>
                <a:lnTo>
                  <a:pt x="157477" y="239375"/>
                </a:lnTo>
                <a:lnTo>
                  <a:pt x="134443" y="251840"/>
                </a:lnTo>
                <a:lnTo>
                  <a:pt x="109156" y="265017"/>
                </a:lnTo>
                <a:lnTo>
                  <a:pt x="102298" y="267568"/>
                </a:lnTo>
                <a:lnTo>
                  <a:pt x="95821" y="269270"/>
                </a:lnTo>
                <a:lnTo>
                  <a:pt x="89599" y="270404"/>
                </a:lnTo>
                <a:lnTo>
                  <a:pt x="83545" y="272112"/>
                </a:lnTo>
                <a:lnTo>
                  <a:pt x="77605" y="274203"/>
                </a:lnTo>
                <a:lnTo>
                  <a:pt x="71738" y="276550"/>
                </a:lnTo>
                <a:lnTo>
                  <a:pt x="64971" y="278115"/>
                </a:lnTo>
                <a:lnTo>
                  <a:pt x="57602" y="279158"/>
                </a:lnTo>
                <a:lnTo>
                  <a:pt x="0" y="2812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17"/>
          <p:cNvSpPr/>
          <p:nvPr/>
        </p:nvSpPr>
        <p:spPr>
          <a:xfrm>
            <a:off x="6999613" y="4227165"/>
            <a:ext cx="1601066" cy="495029"/>
          </a:xfrm>
          <a:custGeom>
            <a:avLst/>
            <a:gdLst/>
            <a:ahLst/>
            <a:cxnLst/>
            <a:rect l="0" t="0" r="0" b="0"/>
            <a:pathLst>
              <a:path w="1601066" h="495029">
                <a:moveTo>
                  <a:pt x="84129" y="7650"/>
                </a:moveTo>
                <a:lnTo>
                  <a:pt x="79578" y="16751"/>
                </a:lnTo>
                <a:lnTo>
                  <a:pt x="77344" y="26300"/>
                </a:lnTo>
                <a:lnTo>
                  <a:pt x="76351" y="41656"/>
                </a:lnTo>
                <a:lnTo>
                  <a:pt x="75910" y="70706"/>
                </a:lnTo>
                <a:lnTo>
                  <a:pt x="74840" y="83978"/>
                </a:lnTo>
                <a:lnTo>
                  <a:pt x="73173" y="95682"/>
                </a:lnTo>
                <a:lnTo>
                  <a:pt x="71110" y="106343"/>
                </a:lnTo>
                <a:lnTo>
                  <a:pt x="66278" y="128348"/>
                </a:lnTo>
                <a:lnTo>
                  <a:pt x="63656" y="139551"/>
                </a:lnTo>
                <a:lnTo>
                  <a:pt x="55663" y="169777"/>
                </a:lnTo>
                <a:lnTo>
                  <a:pt x="50864" y="187172"/>
                </a:lnTo>
                <a:lnTo>
                  <a:pt x="47665" y="202579"/>
                </a:lnTo>
                <a:lnTo>
                  <a:pt x="45532" y="216660"/>
                </a:lnTo>
                <a:lnTo>
                  <a:pt x="44110" y="229857"/>
                </a:lnTo>
                <a:lnTo>
                  <a:pt x="41258" y="241513"/>
                </a:lnTo>
                <a:lnTo>
                  <a:pt x="37451" y="252141"/>
                </a:lnTo>
                <a:lnTo>
                  <a:pt x="33008" y="262084"/>
                </a:lnTo>
                <a:lnTo>
                  <a:pt x="29093" y="271570"/>
                </a:lnTo>
                <a:lnTo>
                  <a:pt x="25531" y="280752"/>
                </a:lnTo>
                <a:lnTo>
                  <a:pt x="22204" y="289730"/>
                </a:lnTo>
                <a:lnTo>
                  <a:pt x="19985" y="298573"/>
                </a:lnTo>
                <a:lnTo>
                  <a:pt x="18507" y="307326"/>
                </a:lnTo>
                <a:lnTo>
                  <a:pt x="11583" y="364660"/>
                </a:lnTo>
                <a:lnTo>
                  <a:pt x="9095" y="379007"/>
                </a:lnTo>
                <a:lnTo>
                  <a:pt x="6484" y="390476"/>
                </a:lnTo>
                <a:lnTo>
                  <a:pt x="3791" y="400027"/>
                </a:lnTo>
                <a:lnTo>
                  <a:pt x="798" y="413180"/>
                </a:lnTo>
                <a:lnTo>
                  <a:pt x="0" y="418020"/>
                </a:lnTo>
                <a:lnTo>
                  <a:pt x="1373" y="425058"/>
                </a:lnTo>
                <a:lnTo>
                  <a:pt x="4193" y="433559"/>
                </a:lnTo>
                <a:lnTo>
                  <a:pt x="7978" y="443037"/>
                </a:lnTo>
                <a:lnTo>
                  <a:pt x="11455" y="451260"/>
                </a:lnTo>
                <a:lnTo>
                  <a:pt x="17857" y="465477"/>
                </a:lnTo>
                <a:lnTo>
                  <a:pt x="21850" y="470983"/>
                </a:lnTo>
                <a:lnTo>
                  <a:pt x="31367" y="479641"/>
                </a:lnTo>
                <a:lnTo>
                  <a:pt x="36572" y="482330"/>
                </a:lnTo>
                <a:lnTo>
                  <a:pt x="47435" y="485319"/>
                </a:lnTo>
                <a:lnTo>
                  <a:pt x="69931" y="488190"/>
                </a:lnTo>
                <a:lnTo>
                  <a:pt x="87966" y="493461"/>
                </a:lnTo>
                <a:lnTo>
                  <a:pt x="102979" y="495028"/>
                </a:lnTo>
                <a:lnTo>
                  <a:pt x="147117" y="493185"/>
                </a:lnTo>
                <a:lnTo>
                  <a:pt x="202611" y="490143"/>
                </a:lnTo>
                <a:lnTo>
                  <a:pt x="243150" y="488791"/>
                </a:lnTo>
                <a:lnTo>
                  <a:pt x="315502" y="488030"/>
                </a:lnTo>
                <a:lnTo>
                  <a:pt x="354284" y="485312"/>
                </a:lnTo>
                <a:lnTo>
                  <a:pt x="400077" y="480967"/>
                </a:lnTo>
                <a:lnTo>
                  <a:pt x="446348" y="477140"/>
                </a:lnTo>
                <a:lnTo>
                  <a:pt x="493714" y="472512"/>
                </a:lnTo>
                <a:lnTo>
                  <a:pt x="542990" y="468602"/>
                </a:lnTo>
                <a:lnTo>
                  <a:pt x="579532" y="464930"/>
                </a:lnTo>
                <a:lnTo>
                  <a:pt x="636998" y="461910"/>
                </a:lnTo>
                <a:lnTo>
                  <a:pt x="689576" y="457828"/>
                </a:lnTo>
                <a:lnTo>
                  <a:pt x="737710" y="455379"/>
                </a:lnTo>
                <a:lnTo>
                  <a:pt x="759880" y="454726"/>
                </a:lnTo>
                <a:lnTo>
                  <a:pt x="868446" y="449256"/>
                </a:lnTo>
                <a:lnTo>
                  <a:pt x="1005168" y="446807"/>
                </a:lnTo>
                <a:lnTo>
                  <a:pt x="1089632" y="446154"/>
                </a:lnTo>
                <a:lnTo>
                  <a:pt x="1149752" y="446671"/>
                </a:lnTo>
                <a:lnTo>
                  <a:pt x="1193642" y="447968"/>
                </a:lnTo>
                <a:lnTo>
                  <a:pt x="1226712" y="449785"/>
                </a:lnTo>
                <a:lnTo>
                  <a:pt x="1291396" y="451804"/>
                </a:lnTo>
                <a:lnTo>
                  <a:pt x="1421958" y="453278"/>
                </a:lnTo>
                <a:lnTo>
                  <a:pt x="1481126" y="453392"/>
                </a:lnTo>
                <a:lnTo>
                  <a:pt x="1495910" y="450867"/>
                </a:lnTo>
                <a:lnTo>
                  <a:pt x="1502518" y="448861"/>
                </a:lnTo>
                <a:lnTo>
                  <a:pt x="1506925" y="446570"/>
                </a:lnTo>
                <a:lnTo>
                  <a:pt x="1509862" y="444091"/>
                </a:lnTo>
                <a:lnTo>
                  <a:pt x="1521807" y="429508"/>
                </a:lnTo>
                <a:lnTo>
                  <a:pt x="1530129" y="415114"/>
                </a:lnTo>
                <a:lnTo>
                  <a:pt x="1535786" y="404328"/>
                </a:lnTo>
                <a:lnTo>
                  <a:pt x="1538627" y="395927"/>
                </a:lnTo>
                <a:lnTo>
                  <a:pt x="1541475" y="385563"/>
                </a:lnTo>
                <a:lnTo>
                  <a:pt x="1544325" y="373892"/>
                </a:lnTo>
                <a:lnTo>
                  <a:pt x="1547178" y="363254"/>
                </a:lnTo>
                <a:lnTo>
                  <a:pt x="1552888" y="343813"/>
                </a:lnTo>
                <a:lnTo>
                  <a:pt x="1555744" y="331771"/>
                </a:lnTo>
                <a:lnTo>
                  <a:pt x="1558601" y="318028"/>
                </a:lnTo>
                <a:lnTo>
                  <a:pt x="1561458" y="303151"/>
                </a:lnTo>
                <a:lnTo>
                  <a:pt x="1563362" y="290376"/>
                </a:lnTo>
                <a:lnTo>
                  <a:pt x="1564632" y="279001"/>
                </a:lnTo>
                <a:lnTo>
                  <a:pt x="1565478" y="268561"/>
                </a:lnTo>
                <a:lnTo>
                  <a:pt x="1566995" y="258743"/>
                </a:lnTo>
                <a:lnTo>
                  <a:pt x="1568959" y="249340"/>
                </a:lnTo>
                <a:lnTo>
                  <a:pt x="1571221" y="240214"/>
                </a:lnTo>
                <a:lnTo>
                  <a:pt x="1573682" y="225558"/>
                </a:lnTo>
                <a:lnTo>
                  <a:pt x="1578956" y="186413"/>
                </a:lnTo>
                <a:lnTo>
                  <a:pt x="1581695" y="169687"/>
                </a:lnTo>
                <a:lnTo>
                  <a:pt x="1584473" y="155680"/>
                </a:lnTo>
                <a:lnTo>
                  <a:pt x="1587279" y="143484"/>
                </a:lnTo>
                <a:lnTo>
                  <a:pt x="1589149" y="133449"/>
                </a:lnTo>
                <a:lnTo>
                  <a:pt x="1590396" y="124853"/>
                </a:lnTo>
                <a:lnTo>
                  <a:pt x="1591226" y="117218"/>
                </a:lnTo>
                <a:lnTo>
                  <a:pt x="1592733" y="107365"/>
                </a:lnTo>
                <a:lnTo>
                  <a:pt x="1598452" y="74554"/>
                </a:lnTo>
                <a:lnTo>
                  <a:pt x="1600124" y="61832"/>
                </a:lnTo>
                <a:lnTo>
                  <a:pt x="1600867" y="50463"/>
                </a:lnTo>
                <a:lnTo>
                  <a:pt x="1601065" y="44764"/>
                </a:lnTo>
                <a:lnTo>
                  <a:pt x="1598340" y="39060"/>
                </a:lnTo>
                <a:lnTo>
                  <a:pt x="1587693" y="27643"/>
                </a:lnTo>
                <a:lnTo>
                  <a:pt x="1574733" y="15055"/>
                </a:lnTo>
                <a:lnTo>
                  <a:pt x="1571260" y="12587"/>
                </a:lnTo>
                <a:lnTo>
                  <a:pt x="1551354" y="3749"/>
                </a:lnTo>
                <a:lnTo>
                  <a:pt x="1505204" y="0"/>
                </a:lnTo>
                <a:lnTo>
                  <a:pt x="1467213" y="303"/>
                </a:lnTo>
                <a:lnTo>
                  <a:pt x="1384691" y="5916"/>
                </a:lnTo>
                <a:lnTo>
                  <a:pt x="1346098" y="7136"/>
                </a:lnTo>
                <a:lnTo>
                  <a:pt x="1221799" y="7641"/>
                </a:lnTo>
                <a:lnTo>
                  <a:pt x="1187238" y="12198"/>
                </a:lnTo>
                <a:lnTo>
                  <a:pt x="1138915" y="14434"/>
                </a:lnTo>
                <a:lnTo>
                  <a:pt x="1060605" y="15427"/>
                </a:lnTo>
                <a:lnTo>
                  <a:pt x="791344" y="16118"/>
                </a:lnTo>
                <a:lnTo>
                  <a:pt x="752774" y="17105"/>
                </a:lnTo>
                <a:lnTo>
                  <a:pt x="718487" y="18716"/>
                </a:lnTo>
                <a:lnTo>
                  <a:pt x="661341" y="22093"/>
                </a:lnTo>
                <a:lnTo>
                  <a:pt x="620068" y="23594"/>
                </a:lnTo>
                <a:lnTo>
                  <a:pt x="580769" y="26801"/>
                </a:lnTo>
                <a:lnTo>
                  <a:pt x="543935" y="30449"/>
                </a:lnTo>
                <a:lnTo>
                  <a:pt x="502731" y="32502"/>
                </a:lnTo>
                <a:lnTo>
                  <a:pt x="457646" y="33197"/>
                </a:lnTo>
                <a:lnTo>
                  <a:pt x="414829" y="35856"/>
                </a:lnTo>
                <a:lnTo>
                  <a:pt x="367021" y="419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18"/>
          <p:cNvSpPr/>
          <p:nvPr/>
        </p:nvSpPr>
        <p:spPr>
          <a:xfrm>
            <a:off x="5712354" y="2057400"/>
            <a:ext cx="711306" cy="2751773"/>
          </a:xfrm>
          <a:custGeom>
            <a:avLst/>
            <a:gdLst/>
            <a:ahLst/>
            <a:cxnLst/>
            <a:rect l="0" t="0" r="0" b="0"/>
            <a:pathLst>
              <a:path w="711306" h="2751773">
                <a:moveTo>
                  <a:pt x="351261" y="0"/>
                </a:moveTo>
                <a:lnTo>
                  <a:pt x="332634" y="5891"/>
                </a:lnTo>
                <a:lnTo>
                  <a:pt x="324567" y="7380"/>
                </a:lnTo>
                <a:lnTo>
                  <a:pt x="317806" y="10583"/>
                </a:lnTo>
                <a:lnTo>
                  <a:pt x="295949" y="24077"/>
                </a:lnTo>
                <a:lnTo>
                  <a:pt x="285085" y="33243"/>
                </a:lnTo>
                <a:lnTo>
                  <a:pt x="267527" y="53697"/>
                </a:lnTo>
                <a:lnTo>
                  <a:pt x="248346" y="65652"/>
                </a:lnTo>
                <a:lnTo>
                  <a:pt x="231020" y="83693"/>
                </a:lnTo>
                <a:lnTo>
                  <a:pt x="219666" y="93895"/>
                </a:lnTo>
                <a:lnTo>
                  <a:pt x="195619" y="115073"/>
                </a:lnTo>
                <a:lnTo>
                  <a:pt x="178581" y="130836"/>
                </a:lnTo>
                <a:lnTo>
                  <a:pt x="158013" y="156477"/>
                </a:lnTo>
                <a:lnTo>
                  <a:pt x="139134" y="179887"/>
                </a:lnTo>
                <a:lnTo>
                  <a:pt x="129023" y="199667"/>
                </a:lnTo>
                <a:lnTo>
                  <a:pt x="117455" y="223625"/>
                </a:lnTo>
                <a:lnTo>
                  <a:pt x="101030" y="257321"/>
                </a:lnTo>
                <a:lnTo>
                  <a:pt x="81770" y="324760"/>
                </a:lnTo>
                <a:lnTo>
                  <a:pt x="64701" y="395655"/>
                </a:lnTo>
                <a:lnTo>
                  <a:pt x="48361" y="476765"/>
                </a:lnTo>
                <a:lnTo>
                  <a:pt x="36900" y="545767"/>
                </a:lnTo>
                <a:lnTo>
                  <a:pt x="22853" y="626494"/>
                </a:lnTo>
                <a:lnTo>
                  <a:pt x="15562" y="704953"/>
                </a:lnTo>
                <a:lnTo>
                  <a:pt x="10609" y="765750"/>
                </a:lnTo>
                <a:lnTo>
                  <a:pt x="3418" y="893744"/>
                </a:lnTo>
                <a:lnTo>
                  <a:pt x="864" y="972838"/>
                </a:lnTo>
                <a:lnTo>
                  <a:pt x="0" y="1055412"/>
                </a:lnTo>
                <a:lnTo>
                  <a:pt x="2391" y="1124244"/>
                </a:lnTo>
                <a:lnTo>
                  <a:pt x="11732" y="1216906"/>
                </a:lnTo>
                <a:lnTo>
                  <a:pt x="21797" y="1293665"/>
                </a:lnTo>
                <a:lnTo>
                  <a:pt x="26312" y="1344698"/>
                </a:lnTo>
                <a:lnTo>
                  <a:pt x="44674" y="1424196"/>
                </a:lnTo>
                <a:lnTo>
                  <a:pt x="59685" y="1502128"/>
                </a:lnTo>
                <a:lnTo>
                  <a:pt x="81865" y="1584086"/>
                </a:lnTo>
                <a:lnTo>
                  <a:pt x="103165" y="1652258"/>
                </a:lnTo>
                <a:lnTo>
                  <a:pt x="115901" y="1688424"/>
                </a:lnTo>
                <a:lnTo>
                  <a:pt x="195429" y="1905164"/>
                </a:lnTo>
                <a:lnTo>
                  <a:pt x="235883" y="2009407"/>
                </a:lnTo>
                <a:lnTo>
                  <a:pt x="264194" y="2086443"/>
                </a:lnTo>
                <a:lnTo>
                  <a:pt x="284823" y="2132998"/>
                </a:lnTo>
                <a:lnTo>
                  <a:pt x="300778" y="2162436"/>
                </a:lnTo>
                <a:lnTo>
                  <a:pt x="325825" y="2205785"/>
                </a:lnTo>
                <a:lnTo>
                  <a:pt x="342813" y="2234474"/>
                </a:lnTo>
                <a:lnTo>
                  <a:pt x="430026" y="2396789"/>
                </a:lnTo>
                <a:lnTo>
                  <a:pt x="446633" y="2425582"/>
                </a:lnTo>
                <a:lnTo>
                  <a:pt x="460562" y="2448587"/>
                </a:lnTo>
                <a:lnTo>
                  <a:pt x="472706" y="2467734"/>
                </a:lnTo>
                <a:lnTo>
                  <a:pt x="493819" y="2499167"/>
                </a:lnTo>
                <a:lnTo>
                  <a:pt x="512728" y="2525838"/>
                </a:lnTo>
                <a:lnTo>
                  <a:pt x="529703" y="2549440"/>
                </a:lnTo>
                <a:lnTo>
                  <a:pt x="543599" y="2569454"/>
                </a:lnTo>
                <a:lnTo>
                  <a:pt x="563744" y="2595495"/>
                </a:lnTo>
                <a:lnTo>
                  <a:pt x="585715" y="2623260"/>
                </a:lnTo>
                <a:lnTo>
                  <a:pt x="601830" y="2645126"/>
                </a:lnTo>
                <a:lnTo>
                  <a:pt x="621612" y="2668950"/>
                </a:lnTo>
                <a:lnTo>
                  <a:pt x="638740" y="2689562"/>
                </a:lnTo>
                <a:lnTo>
                  <a:pt x="658099" y="2710788"/>
                </a:lnTo>
                <a:lnTo>
                  <a:pt x="682206" y="2728093"/>
                </a:lnTo>
                <a:lnTo>
                  <a:pt x="686191" y="2732176"/>
                </a:lnTo>
                <a:lnTo>
                  <a:pt x="711305" y="27517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19"/>
          <p:cNvSpPr/>
          <p:nvPr/>
        </p:nvSpPr>
        <p:spPr>
          <a:xfrm>
            <a:off x="4494847" y="5117857"/>
            <a:ext cx="230594" cy="265585"/>
          </a:xfrm>
          <a:custGeom>
            <a:avLst/>
            <a:gdLst/>
            <a:ahLst/>
            <a:cxnLst/>
            <a:rect l="0" t="0" r="0" b="0"/>
            <a:pathLst>
              <a:path w="230594" h="265585">
                <a:moveTo>
                  <a:pt x="0" y="42788"/>
                </a:moveTo>
                <a:lnTo>
                  <a:pt x="66340" y="9618"/>
                </a:lnTo>
                <a:lnTo>
                  <a:pt x="75659" y="6387"/>
                </a:lnTo>
                <a:lnTo>
                  <a:pt x="84729" y="4233"/>
                </a:lnTo>
                <a:lnTo>
                  <a:pt x="93634" y="2797"/>
                </a:lnTo>
                <a:lnTo>
                  <a:pt x="101475" y="1840"/>
                </a:lnTo>
                <a:lnTo>
                  <a:pt x="108608" y="1202"/>
                </a:lnTo>
                <a:lnTo>
                  <a:pt x="120660" y="493"/>
                </a:lnTo>
                <a:lnTo>
                  <a:pt x="134799" y="0"/>
                </a:lnTo>
                <a:lnTo>
                  <a:pt x="136539" y="928"/>
                </a:lnTo>
                <a:lnTo>
                  <a:pt x="141011" y="4498"/>
                </a:lnTo>
                <a:lnTo>
                  <a:pt x="142585" y="7736"/>
                </a:lnTo>
                <a:lnTo>
                  <a:pt x="143634" y="11800"/>
                </a:lnTo>
                <a:lnTo>
                  <a:pt x="144333" y="16414"/>
                </a:lnTo>
                <a:lnTo>
                  <a:pt x="143847" y="20443"/>
                </a:lnTo>
                <a:lnTo>
                  <a:pt x="142571" y="24081"/>
                </a:lnTo>
                <a:lnTo>
                  <a:pt x="138612" y="31616"/>
                </a:lnTo>
                <a:lnTo>
                  <a:pt x="125545" y="57486"/>
                </a:lnTo>
                <a:lnTo>
                  <a:pt x="121797" y="64017"/>
                </a:lnTo>
                <a:lnTo>
                  <a:pt x="117393" y="71227"/>
                </a:lnTo>
                <a:lnTo>
                  <a:pt x="112552" y="78893"/>
                </a:lnTo>
                <a:lnTo>
                  <a:pt x="108372" y="85907"/>
                </a:lnTo>
                <a:lnTo>
                  <a:pt x="104633" y="92489"/>
                </a:lnTo>
                <a:lnTo>
                  <a:pt x="101188" y="98782"/>
                </a:lnTo>
                <a:lnTo>
                  <a:pt x="97938" y="103930"/>
                </a:lnTo>
                <a:lnTo>
                  <a:pt x="91788" y="112189"/>
                </a:lnTo>
                <a:lnTo>
                  <a:pt x="85880" y="119035"/>
                </a:lnTo>
                <a:lnTo>
                  <a:pt x="77663" y="127958"/>
                </a:lnTo>
                <a:lnTo>
                  <a:pt x="77380" y="125726"/>
                </a:lnTo>
                <a:lnTo>
                  <a:pt x="77304" y="123798"/>
                </a:lnTo>
                <a:lnTo>
                  <a:pt x="79159" y="121560"/>
                </a:lnTo>
                <a:lnTo>
                  <a:pt x="86299" y="116532"/>
                </a:lnTo>
                <a:lnTo>
                  <a:pt x="93283" y="111123"/>
                </a:lnTo>
                <a:lnTo>
                  <a:pt x="96478" y="108347"/>
                </a:lnTo>
                <a:lnTo>
                  <a:pt x="100514" y="105544"/>
                </a:lnTo>
                <a:lnTo>
                  <a:pt x="105109" y="102723"/>
                </a:lnTo>
                <a:lnTo>
                  <a:pt x="110078" y="99889"/>
                </a:lnTo>
                <a:lnTo>
                  <a:pt x="115296" y="98000"/>
                </a:lnTo>
                <a:lnTo>
                  <a:pt x="120679" y="96741"/>
                </a:lnTo>
                <a:lnTo>
                  <a:pt x="126172" y="95902"/>
                </a:lnTo>
                <a:lnTo>
                  <a:pt x="131740" y="95342"/>
                </a:lnTo>
                <a:lnTo>
                  <a:pt x="137357" y="94969"/>
                </a:lnTo>
                <a:lnTo>
                  <a:pt x="143006" y="94720"/>
                </a:lnTo>
                <a:lnTo>
                  <a:pt x="154364" y="94444"/>
                </a:lnTo>
                <a:lnTo>
                  <a:pt x="186933" y="94236"/>
                </a:lnTo>
                <a:lnTo>
                  <a:pt x="191297" y="95184"/>
                </a:lnTo>
                <a:lnTo>
                  <a:pt x="195159" y="96769"/>
                </a:lnTo>
                <a:lnTo>
                  <a:pt x="201989" y="101069"/>
                </a:lnTo>
                <a:lnTo>
                  <a:pt x="208201" y="106156"/>
                </a:lnTo>
                <a:lnTo>
                  <a:pt x="212143" y="109798"/>
                </a:lnTo>
                <a:lnTo>
                  <a:pt x="221603" y="118925"/>
                </a:lnTo>
                <a:lnTo>
                  <a:pt x="224888" y="124026"/>
                </a:lnTo>
                <a:lnTo>
                  <a:pt x="227078" y="129332"/>
                </a:lnTo>
                <a:lnTo>
                  <a:pt x="228538" y="134773"/>
                </a:lnTo>
                <a:lnTo>
                  <a:pt x="229511" y="139354"/>
                </a:lnTo>
                <a:lnTo>
                  <a:pt x="230593" y="146984"/>
                </a:lnTo>
                <a:lnTo>
                  <a:pt x="229928" y="151304"/>
                </a:lnTo>
                <a:lnTo>
                  <a:pt x="228533" y="156090"/>
                </a:lnTo>
                <a:lnTo>
                  <a:pt x="226651" y="161185"/>
                </a:lnTo>
                <a:lnTo>
                  <a:pt x="224443" y="166487"/>
                </a:lnTo>
                <a:lnTo>
                  <a:pt x="222018" y="171926"/>
                </a:lnTo>
                <a:lnTo>
                  <a:pt x="219450" y="177458"/>
                </a:lnTo>
                <a:lnTo>
                  <a:pt x="215832" y="184003"/>
                </a:lnTo>
                <a:lnTo>
                  <a:pt x="211516" y="191223"/>
                </a:lnTo>
                <a:lnTo>
                  <a:pt x="206733" y="198895"/>
                </a:lnTo>
                <a:lnTo>
                  <a:pt x="201639" y="205914"/>
                </a:lnTo>
                <a:lnTo>
                  <a:pt x="196339" y="212499"/>
                </a:lnTo>
                <a:lnTo>
                  <a:pt x="190900" y="218793"/>
                </a:lnTo>
                <a:lnTo>
                  <a:pt x="184416" y="224895"/>
                </a:lnTo>
                <a:lnTo>
                  <a:pt x="177237" y="230867"/>
                </a:lnTo>
                <a:lnTo>
                  <a:pt x="169593" y="236754"/>
                </a:lnTo>
                <a:lnTo>
                  <a:pt x="161640" y="242584"/>
                </a:lnTo>
                <a:lnTo>
                  <a:pt x="145182" y="254141"/>
                </a:lnTo>
                <a:lnTo>
                  <a:pt x="137746" y="257985"/>
                </a:lnTo>
                <a:lnTo>
                  <a:pt x="130883" y="260548"/>
                </a:lnTo>
                <a:lnTo>
                  <a:pt x="124403" y="262256"/>
                </a:lnTo>
                <a:lnTo>
                  <a:pt x="118178" y="263395"/>
                </a:lnTo>
                <a:lnTo>
                  <a:pt x="112123" y="264154"/>
                </a:lnTo>
                <a:lnTo>
                  <a:pt x="106181" y="264660"/>
                </a:lnTo>
                <a:lnTo>
                  <a:pt x="99362" y="264998"/>
                </a:lnTo>
                <a:lnTo>
                  <a:pt x="78018" y="265473"/>
                </a:lnTo>
                <a:lnTo>
                  <a:pt x="68648" y="265584"/>
                </a:lnTo>
                <a:lnTo>
                  <a:pt x="62910" y="264661"/>
                </a:lnTo>
                <a:lnTo>
                  <a:pt x="56228" y="263093"/>
                </a:lnTo>
                <a:lnTo>
                  <a:pt x="48915" y="261096"/>
                </a:lnTo>
                <a:lnTo>
                  <a:pt x="43088" y="259764"/>
                </a:lnTo>
                <a:lnTo>
                  <a:pt x="38250" y="258876"/>
                </a:lnTo>
                <a:lnTo>
                  <a:pt x="34072" y="258284"/>
                </a:lnTo>
                <a:lnTo>
                  <a:pt x="26891" y="257626"/>
                </a:lnTo>
                <a:lnTo>
                  <a:pt x="17145" y="2571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20"/>
          <p:cNvSpPr/>
          <p:nvPr/>
        </p:nvSpPr>
        <p:spPr>
          <a:xfrm>
            <a:off x="4781640" y="5040629"/>
            <a:ext cx="141833" cy="368619"/>
          </a:xfrm>
          <a:custGeom>
            <a:avLst/>
            <a:gdLst/>
            <a:ahLst/>
            <a:cxnLst/>
            <a:rect l="0" t="0" r="0" b="0"/>
            <a:pathLst>
              <a:path w="141833" h="368619">
                <a:moveTo>
                  <a:pt x="124687" y="0"/>
                </a:moveTo>
                <a:lnTo>
                  <a:pt x="111035" y="4552"/>
                </a:lnTo>
                <a:lnTo>
                  <a:pt x="106060" y="6844"/>
                </a:lnTo>
                <a:lnTo>
                  <a:pt x="101792" y="9325"/>
                </a:lnTo>
                <a:lnTo>
                  <a:pt x="97994" y="11932"/>
                </a:lnTo>
                <a:lnTo>
                  <a:pt x="90699" y="19385"/>
                </a:lnTo>
                <a:lnTo>
                  <a:pt x="81073" y="30069"/>
                </a:lnTo>
                <a:lnTo>
                  <a:pt x="69894" y="42906"/>
                </a:lnTo>
                <a:lnTo>
                  <a:pt x="62441" y="53369"/>
                </a:lnTo>
                <a:lnTo>
                  <a:pt x="57472" y="62250"/>
                </a:lnTo>
                <a:lnTo>
                  <a:pt x="54160" y="70075"/>
                </a:lnTo>
                <a:lnTo>
                  <a:pt x="50046" y="77197"/>
                </a:lnTo>
                <a:lnTo>
                  <a:pt x="45399" y="83850"/>
                </a:lnTo>
                <a:lnTo>
                  <a:pt x="40396" y="90190"/>
                </a:lnTo>
                <a:lnTo>
                  <a:pt x="36108" y="95370"/>
                </a:lnTo>
                <a:lnTo>
                  <a:pt x="32297" y="99775"/>
                </a:lnTo>
                <a:lnTo>
                  <a:pt x="28803" y="103664"/>
                </a:lnTo>
                <a:lnTo>
                  <a:pt x="25522" y="108162"/>
                </a:lnTo>
                <a:lnTo>
                  <a:pt x="22382" y="113066"/>
                </a:lnTo>
                <a:lnTo>
                  <a:pt x="19336" y="118240"/>
                </a:lnTo>
                <a:lnTo>
                  <a:pt x="17306" y="124547"/>
                </a:lnTo>
                <a:lnTo>
                  <a:pt x="15952" y="131609"/>
                </a:lnTo>
                <a:lnTo>
                  <a:pt x="15050" y="139174"/>
                </a:lnTo>
                <a:lnTo>
                  <a:pt x="13495" y="146123"/>
                </a:lnTo>
                <a:lnTo>
                  <a:pt x="11507" y="152660"/>
                </a:lnTo>
                <a:lnTo>
                  <a:pt x="9228" y="158924"/>
                </a:lnTo>
                <a:lnTo>
                  <a:pt x="7710" y="165004"/>
                </a:lnTo>
                <a:lnTo>
                  <a:pt x="6697" y="170964"/>
                </a:lnTo>
                <a:lnTo>
                  <a:pt x="6022" y="176841"/>
                </a:lnTo>
                <a:lnTo>
                  <a:pt x="4620" y="184569"/>
                </a:lnTo>
                <a:lnTo>
                  <a:pt x="2732" y="193531"/>
                </a:lnTo>
                <a:lnTo>
                  <a:pt x="521" y="203316"/>
                </a:lnTo>
                <a:lnTo>
                  <a:pt x="0" y="212697"/>
                </a:lnTo>
                <a:lnTo>
                  <a:pt x="605" y="221808"/>
                </a:lnTo>
                <a:lnTo>
                  <a:pt x="1961" y="230740"/>
                </a:lnTo>
                <a:lnTo>
                  <a:pt x="2864" y="238599"/>
                </a:lnTo>
                <a:lnTo>
                  <a:pt x="3467" y="245744"/>
                </a:lnTo>
                <a:lnTo>
                  <a:pt x="3869" y="252412"/>
                </a:lnTo>
                <a:lnTo>
                  <a:pt x="5089" y="259715"/>
                </a:lnTo>
                <a:lnTo>
                  <a:pt x="6855" y="267441"/>
                </a:lnTo>
                <a:lnTo>
                  <a:pt x="8985" y="275449"/>
                </a:lnTo>
                <a:lnTo>
                  <a:pt x="11357" y="281741"/>
                </a:lnTo>
                <a:lnTo>
                  <a:pt x="13891" y="286888"/>
                </a:lnTo>
                <a:lnTo>
                  <a:pt x="16533" y="291271"/>
                </a:lnTo>
                <a:lnTo>
                  <a:pt x="21152" y="298003"/>
                </a:lnTo>
                <a:lnTo>
                  <a:pt x="33904" y="315644"/>
                </a:lnTo>
                <a:lnTo>
                  <a:pt x="39400" y="322825"/>
                </a:lnTo>
                <a:lnTo>
                  <a:pt x="44016" y="328564"/>
                </a:lnTo>
                <a:lnTo>
                  <a:pt x="48047" y="333343"/>
                </a:lnTo>
                <a:lnTo>
                  <a:pt x="51686" y="337481"/>
                </a:lnTo>
                <a:lnTo>
                  <a:pt x="58270" y="344619"/>
                </a:lnTo>
                <a:lnTo>
                  <a:pt x="67331" y="353994"/>
                </a:lnTo>
                <a:lnTo>
                  <a:pt x="72162" y="356963"/>
                </a:lnTo>
                <a:lnTo>
                  <a:pt x="78240" y="359896"/>
                </a:lnTo>
                <a:lnTo>
                  <a:pt x="85150" y="362803"/>
                </a:lnTo>
                <a:lnTo>
                  <a:pt x="90709" y="364741"/>
                </a:lnTo>
                <a:lnTo>
                  <a:pt x="95368" y="366034"/>
                </a:lnTo>
                <a:lnTo>
                  <a:pt x="99426" y="366895"/>
                </a:lnTo>
                <a:lnTo>
                  <a:pt x="103083" y="367469"/>
                </a:lnTo>
                <a:lnTo>
                  <a:pt x="106475" y="367853"/>
                </a:lnTo>
                <a:lnTo>
                  <a:pt x="109688" y="368108"/>
                </a:lnTo>
                <a:lnTo>
                  <a:pt x="112782" y="368278"/>
                </a:lnTo>
                <a:lnTo>
                  <a:pt x="118761" y="368467"/>
                </a:lnTo>
                <a:lnTo>
                  <a:pt x="130692" y="368598"/>
                </a:lnTo>
                <a:lnTo>
                  <a:pt x="141832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21"/>
          <p:cNvSpPr/>
          <p:nvPr/>
        </p:nvSpPr>
        <p:spPr>
          <a:xfrm>
            <a:off x="4906327" y="5247954"/>
            <a:ext cx="205741" cy="32707"/>
          </a:xfrm>
          <a:custGeom>
            <a:avLst/>
            <a:gdLst/>
            <a:ahLst/>
            <a:cxnLst/>
            <a:rect l="0" t="0" r="0" b="0"/>
            <a:pathLst>
              <a:path w="205741" h="32707">
                <a:moveTo>
                  <a:pt x="0" y="32706"/>
                </a:moveTo>
                <a:lnTo>
                  <a:pt x="32921" y="32706"/>
                </a:lnTo>
                <a:lnTo>
                  <a:pt x="37187" y="31753"/>
                </a:lnTo>
                <a:lnTo>
                  <a:pt x="40984" y="30166"/>
                </a:lnTo>
                <a:lnTo>
                  <a:pt x="44468" y="28155"/>
                </a:lnTo>
                <a:lnTo>
                  <a:pt x="53419" y="23381"/>
                </a:lnTo>
                <a:lnTo>
                  <a:pt x="58472" y="20774"/>
                </a:lnTo>
                <a:lnTo>
                  <a:pt x="63746" y="19036"/>
                </a:lnTo>
                <a:lnTo>
                  <a:pt x="69168" y="17878"/>
                </a:lnTo>
                <a:lnTo>
                  <a:pt x="74687" y="17105"/>
                </a:lnTo>
                <a:lnTo>
                  <a:pt x="79319" y="15638"/>
                </a:lnTo>
                <a:lnTo>
                  <a:pt x="83359" y="13707"/>
                </a:lnTo>
                <a:lnTo>
                  <a:pt x="87005" y="11467"/>
                </a:lnTo>
                <a:lnTo>
                  <a:pt x="95151" y="9022"/>
                </a:lnTo>
                <a:lnTo>
                  <a:pt x="106296" y="6439"/>
                </a:lnTo>
                <a:lnTo>
                  <a:pt x="119442" y="3764"/>
                </a:lnTo>
                <a:lnTo>
                  <a:pt x="132968" y="1981"/>
                </a:lnTo>
                <a:lnTo>
                  <a:pt x="146748" y="793"/>
                </a:lnTo>
                <a:lnTo>
                  <a:pt x="160697" y="0"/>
                </a:lnTo>
                <a:lnTo>
                  <a:pt x="171902" y="425"/>
                </a:lnTo>
                <a:lnTo>
                  <a:pt x="181276" y="1660"/>
                </a:lnTo>
                <a:lnTo>
                  <a:pt x="205740" y="69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22"/>
          <p:cNvSpPr/>
          <p:nvPr/>
        </p:nvSpPr>
        <p:spPr>
          <a:xfrm>
            <a:off x="5077777" y="5148163"/>
            <a:ext cx="227455" cy="269658"/>
          </a:xfrm>
          <a:custGeom>
            <a:avLst/>
            <a:gdLst/>
            <a:ahLst/>
            <a:cxnLst/>
            <a:rect l="0" t="0" r="0" b="0"/>
            <a:pathLst>
              <a:path w="227455" h="269658">
                <a:moveTo>
                  <a:pt x="0" y="21054"/>
                </a:moveTo>
                <a:lnTo>
                  <a:pt x="9102" y="16503"/>
                </a:lnTo>
                <a:lnTo>
                  <a:pt x="14640" y="14210"/>
                </a:lnTo>
                <a:lnTo>
                  <a:pt x="21191" y="11729"/>
                </a:lnTo>
                <a:lnTo>
                  <a:pt x="36088" y="6432"/>
                </a:lnTo>
                <a:lnTo>
                  <a:pt x="52234" y="903"/>
                </a:lnTo>
                <a:lnTo>
                  <a:pt x="60540" y="0"/>
                </a:lnTo>
                <a:lnTo>
                  <a:pt x="68935" y="351"/>
                </a:lnTo>
                <a:lnTo>
                  <a:pt x="89288" y="3207"/>
                </a:lnTo>
                <a:lnTo>
                  <a:pt x="91910" y="4393"/>
                </a:lnTo>
                <a:lnTo>
                  <a:pt x="97364" y="8252"/>
                </a:lnTo>
                <a:lnTo>
                  <a:pt x="99200" y="10614"/>
                </a:lnTo>
                <a:lnTo>
                  <a:pt x="100423" y="13142"/>
                </a:lnTo>
                <a:lnTo>
                  <a:pt x="101239" y="15779"/>
                </a:lnTo>
                <a:lnTo>
                  <a:pt x="101782" y="20395"/>
                </a:lnTo>
                <a:lnTo>
                  <a:pt x="102145" y="26330"/>
                </a:lnTo>
                <a:lnTo>
                  <a:pt x="102387" y="33144"/>
                </a:lnTo>
                <a:lnTo>
                  <a:pt x="101596" y="39592"/>
                </a:lnTo>
                <a:lnTo>
                  <a:pt x="100115" y="45795"/>
                </a:lnTo>
                <a:lnTo>
                  <a:pt x="98176" y="51835"/>
                </a:lnTo>
                <a:lnTo>
                  <a:pt x="96883" y="57768"/>
                </a:lnTo>
                <a:lnTo>
                  <a:pt x="96021" y="63627"/>
                </a:lnTo>
                <a:lnTo>
                  <a:pt x="95447" y="69439"/>
                </a:lnTo>
                <a:lnTo>
                  <a:pt x="93158" y="74265"/>
                </a:lnTo>
                <a:lnTo>
                  <a:pt x="89728" y="78436"/>
                </a:lnTo>
                <a:lnTo>
                  <a:pt x="85537" y="82169"/>
                </a:lnTo>
                <a:lnTo>
                  <a:pt x="81789" y="86562"/>
                </a:lnTo>
                <a:lnTo>
                  <a:pt x="78339" y="91396"/>
                </a:lnTo>
                <a:lnTo>
                  <a:pt x="75086" y="96524"/>
                </a:lnTo>
                <a:lnTo>
                  <a:pt x="68932" y="104762"/>
                </a:lnTo>
                <a:lnTo>
                  <a:pt x="62069" y="112550"/>
                </a:lnTo>
                <a:lnTo>
                  <a:pt x="45768" y="129494"/>
                </a:lnTo>
                <a:lnTo>
                  <a:pt x="45752" y="130495"/>
                </a:lnTo>
                <a:lnTo>
                  <a:pt x="46694" y="131162"/>
                </a:lnTo>
                <a:lnTo>
                  <a:pt x="48274" y="131606"/>
                </a:lnTo>
                <a:lnTo>
                  <a:pt x="50280" y="130951"/>
                </a:lnTo>
                <a:lnTo>
                  <a:pt x="55050" y="127682"/>
                </a:lnTo>
                <a:lnTo>
                  <a:pt x="60344" y="123055"/>
                </a:lnTo>
                <a:lnTo>
                  <a:pt x="63089" y="120487"/>
                </a:lnTo>
                <a:lnTo>
                  <a:pt x="66825" y="118775"/>
                </a:lnTo>
                <a:lnTo>
                  <a:pt x="71220" y="117634"/>
                </a:lnTo>
                <a:lnTo>
                  <a:pt x="76055" y="116873"/>
                </a:lnTo>
                <a:lnTo>
                  <a:pt x="82136" y="114461"/>
                </a:lnTo>
                <a:lnTo>
                  <a:pt x="89047" y="110948"/>
                </a:lnTo>
                <a:lnTo>
                  <a:pt x="96512" y="106701"/>
                </a:lnTo>
                <a:lnTo>
                  <a:pt x="103394" y="103869"/>
                </a:lnTo>
                <a:lnTo>
                  <a:pt x="109887" y="101982"/>
                </a:lnTo>
                <a:lnTo>
                  <a:pt x="116121" y="100723"/>
                </a:lnTo>
                <a:lnTo>
                  <a:pt x="122181" y="98932"/>
                </a:lnTo>
                <a:lnTo>
                  <a:pt x="128126" y="96785"/>
                </a:lnTo>
                <a:lnTo>
                  <a:pt x="133995" y="94402"/>
                </a:lnTo>
                <a:lnTo>
                  <a:pt x="139813" y="92813"/>
                </a:lnTo>
                <a:lnTo>
                  <a:pt x="145596" y="91753"/>
                </a:lnTo>
                <a:lnTo>
                  <a:pt x="151357" y="91047"/>
                </a:lnTo>
                <a:lnTo>
                  <a:pt x="158054" y="91528"/>
                </a:lnTo>
                <a:lnTo>
                  <a:pt x="165377" y="92802"/>
                </a:lnTo>
                <a:lnTo>
                  <a:pt x="173116" y="94604"/>
                </a:lnTo>
                <a:lnTo>
                  <a:pt x="180181" y="95804"/>
                </a:lnTo>
                <a:lnTo>
                  <a:pt x="186796" y="96605"/>
                </a:lnTo>
                <a:lnTo>
                  <a:pt x="193110" y="97139"/>
                </a:lnTo>
                <a:lnTo>
                  <a:pt x="198273" y="98447"/>
                </a:lnTo>
                <a:lnTo>
                  <a:pt x="202667" y="100272"/>
                </a:lnTo>
                <a:lnTo>
                  <a:pt x="206549" y="102441"/>
                </a:lnTo>
                <a:lnTo>
                  <a:pt x="213402" y="107391"/>
                </a:lnTo>
                <a:lnTo>
                  <a:pt x="216563" y="110045"/>
                </a:lnTo>
                <a:lnTo>
                  <a:pt x="218671" y="112766"/>
                </a:lnTo>
                <a:lnTo>
                  <a:pt x="221012" y="118330"/>
                </a:lnTo>
                <a:lnTo>
                  <a:pt x="226881" y="135919"/>
                </a:lnTo>
                <a:lnTo>
                  <a:pt x="227454" y="142398"/>
                </a:lnTo>
                <a:lnTo>
                  <a:pt x="226884" y="148623"/>
                </a:lnTo>
                <a:lnTo>
                  <a:pt x="225551" y="154677"/>
                </a:lnTo>
                <a:lnTo>
                  <a:pt x="223710" y="160619"/>
                </a:lnTo>
                <a:lnTo>
                  <a:pt x="221530" y="166485"/>
                </a:lnTo>
                <a:lnTo>
                  <a:pt x="219124" y="172301"/>
                </a:lnTo>
                <a:lnTo>
                  <a:pt x="216568" y="178082"/>
                </a:lnTo>
                <a:lnTo>
                  <a:pt x="211187" y="189587"/>
                </a:lnTo>
                <a:lnTo>
                  <a:pt x="207467" y="195322"/>
                </a:lnTo>
                <a:lnTo>
                  <a:pt x="203081" y="201050"/>
                </a:lnTo>
                <a:lnTo>
                  <a:pt x="198253" y="206774"/>
                </a:lnTo>
                <a:lnTo>
                  <a:pt x="194081" y="212495"/>
                </a:lnTo>
                <a:lnTo>
                  <a:pt x="190347" y="218214"/>
                </a:lnTo>
                <a:lnTo>
                  <a:pt x="186906" y="223931"/>
                </a:lnTo>
                <a:lnTo>
                  <a:pt x="180802" y="229648"/>
                </a:lnTo>
                <a:lnTo>
                  <a:pt x="172922" y="235364"/>
                </a:lnTo>
                <a:lnTo>
                  <a:pt x="163859" y="241080"/>
                </a:lnTo>
                <a:lnTo>
                  <a:pt x="156864" y="245843"/>
                </a:lnTo>
                <a:lnTo>
                  <a:pt x="151249" y="249971"/>
                </a:lnTo>
                <a:lnTo>
                  <a:pt x="146552" y="253675"/>
                </a:lnTo>
                <a:lnTo>
                  <a:pt x="142469" y="257098"/>
                </a:lnTo>
                <a:lnTo>
                  <a:pt x="135392" y="263440"/>
                </a:lnTo>
                <a:lnTo>
                  <a:pt x="132172" y="265512"/>
                </a:lnTo>
                <a:lnTo>
                  <a:pt x="126053" y="267814"/>
                </a:lnTo>
                <a:lnTo>
                  <a:pt x="122135" y="268429"/>
                </a:lnTo>
                <a:lnTo>
                  <a:pt x="117619" y="268838"/>
                </a:lnTo>
                <a:lnTo>
                  <a:pt x="108472" y="269293"/>
                </a:lnTo>
                <a:lnTo>
                  <a:pt x="104700" y="269414"/>
                </a:lnTo>
                <a:lnTo>
                  <a:pt x="77152" y="2696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23"/>
          <p:cNvSpPr/>
          <p:nvPr/>
        </p:nvSpPr>
        <p:spPr>
          <a:xfrm>
            <a:off x="5240654" y="5117782"/>
            <a:ext cx="226176" cy="342901"/>
          </a:xfrm>
          <a:custGeom>
            <a:avLst/>
            <a:gdLst/>
            <a:ahLst/>
            <a:cxnLst/>
            <a:rect l="0" t="0" r="0" b="0"/>
            <a:pathLst>
              <a:path w="226176" h="342901">
                <a:moveTo>
                  <a:pt x="0" y="0"/>
                </a:moveTo>
                <a:lnTo>
                  <a:pt x="13653" y="4551"/>
                </a:lnTo>
                <a:lnTo>
                  <a:pt x="22437" y="6844"/>
                </a:lnTo>
                <a:lnTo>
                  <a:pt x="44897" y="11932"/>
                </a:lnTo>
                <a:lnTo>
                  <a:pt x="54697" y="13670"/>
                </a:lnTo>
                <a:lnTo>
                  <a:pt x="63135" y="14828"/>
                </a:lnTo>
                <a:lnTo>
                  <a:pt x="70665" y="15601"/>
                </a:lnTo>
                <a:lnTo>
                  <a:pt x="77590" y="16115"/>
                </a:lnTo>
                <a:lnTo>
                  <a:pt x="84112" y="16459"/>
                </a:lnTo>
                <a:lnTo>
                  <a:pt x="90365" y="16687"/>
                </a:lnTo>
                <a:lnTo>
                  <a:pt x="96438" y="17792"/>
                </a:lnTo>
                <a:lnTo>
                  <a:pt x="102393" y="19482"/>
                </a:lnTo>
                <a:lnTo>
                  <a:pt x="108267" y="21560"/>
                </a:lnTo>
                <a:lnTo>
                  <a:pt x="114088" y="22946"/>
                </a:lnTo>
                <a:lnTo>
                  <a:pt x="119874" y="23870"/>
                </a:lnTo>
                <a:lnTo>
                  <a:pt x="125637" y="24486"/>
                </a:lnTo>
                <a:lnTo>
                  <a:pt x="131383" y="25849"/>
                </a:lnTo>
                <a:lnTo>
                  <a:pt x="137119" y="27710"/>
                </a:lnTo>
                <a:lnTo>
                  <a:pt x="142848" y="29903"/>
                </a:lnTo>
                <a:lnTo>
                  <a:pt x="156833" y="34880"/>
                </a:lnTo>
                <a:lnTo>
                  <a:pt x="164563" y="37541"/>
                </a:lnTo>
                <a:lnTo>
                  <a:pt x="170669" y="41220"/>
                </a:lnTo>
                <a:lnTo>
                  <a:pt x="175692" y="45578"/>
                </a:lnTo>
                <a:lnTo>
                  <a:pt x="179993" y="50388"/>
                </a:lnTo>
                <a:lnTo>
                  <a:pt x="185718" y="57404"/>
                </a:lnTo>
                <a:lnTo>
                  <a:pt x="199699" y="75361"/>
                </a:lnTo>
                <a:lnTo>
                  <a:pt x="205523" y="83578"/>
                </a:lnTo>
                <a:lnTo>
                  <a:pt x="210358" y="90961"/>
                </a:lnTo>
                <a:lnTo>
                  <a:pt x="214534" y="97788"/>
                </a:lnTo>
                <a:lnTo>
                  <a:pt x="218270" y="107102"/>
                </a:lnTo>
                <a:lnTo>
                  <a:pt x="221714" y="118074"/>
                </a:lnTo>
                <a:lnTo>
                  <a:pt x="224961" y="130151"/>
                </a:lnTo>
                <a:lnTo>
                  <a:pt x="226175" y="142965"/>
                </a:lnTo>
                <a:lnTo>
                  <a:pt x="226030" y="156270"/>
                </a:lnTo>
                <a:lnTo>
                  <a:pt x="224982" y="169902"/>
                </a:lnTo>
                <a:lnTo>
                  <a:pt x="224284" y="181849"/>
                </a:lnTo>
                <a:lnTo>
                  <a:pt x="223507" y="202742"/>
                </a:lnTo>
                <a:lnTo>
                  <a:pt x="222347" y="212313"/>
                </a:lnTo>
                <a:lnTo>
                  <a:pt x="220621" y="221552"/>
                </a:lnTo>
                <a:lnTo>
                  <a:pt x="218519" y="230569"/>
                </a:lnTo>
                <a:lnTo>
                  <a:pt x="214259" y="241343"/>
                </a:lnTo>
                <a:lnTo>
                  <a:pt x="208562" y="253288"/>
                </a:lnTo>
                <a:lnTo>
                  <a:pt x="201907" y="266014"/>
                </a:lnTo>
                <a:lnTo>
                  <a:pt x="194612" y="278308"/>
                </a:lnTo>
                <a:lnTo>
                  <a:pt x="186892" y="290313"/>
                </a:lnTo>
                <a:lnTo>
                  <a:pt x="178887" y="302127"/>
                </a:lnTo>
                <a:lnTo>
                  <a:pt x="171646" y="311909"/>
                </a:lnTo>
                <a:lnTo>
                  <a:pt x="164913" y="320334"/>
                </a:lnTo>
                <a:lnTo>
                  <a:pt x="158520" y="327856"/>
                </a:lnTo>
                <a:lnTo>
                  <a:pt x="153305" y="332871"/>
                </a:lnTo>
                <a:lnTo>
                  <a:pt x="148876" y="336214"/>
                </a:lnTo>
                <a:lnTo>
                  <a:pt x="137161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24"/>
          <p:cNvSpPr/>
          <p:nvPr/>
        </p:nvSpPr>
        <p:spPr>
          <a:xfrm>
            <a:off x="5574982" y="5203975"/>
            <a:ext cx="240031" cy="33823"/>
          </a:xfrm>
          <a:custGeom>
            <a:avLst/>
            <a:gdLst/>
            <a:ahLst/>
            <a:cxnLst/>
            <a:rect l="0" t="0" r="0" b="0"/>
            <a:pathLst>
              <a:path w="240031" h="33823">
                <a:moveTo>
                  <a:pt x="0" y="33822"/>
                </a:moveTo>
                <a:lnTo>
                  <a:pt x="13652" y="29272"/>
                </a:lnTo>
                <a:lnTo>
                  <a:pt x="19579" y="27931"/>
                </a:lnTo>
                <a:lnTo>
                  <a:pt x="25435" y="27037"/>
                </a:lnTo>
                <a:lnTo>
                  <a:pt x="31244" y="26441"/>
                </a:lnTo>
                <a:lnTo>
                  <a:pt x="37022" y="25092"/>
                </a:lnTo>
                <a:lnTo>
                  <a:pt x="42779" y="23240"/>
                </a:lnTo>
                <a:lnTo>
                  <a:pt x="48522" y="21052"/>
                </a:lnTo>
                <a:lnTo>
                  <a:pt x="54255" y="19594"/>
                </a:lnTo>
                <a:lnTo>
                  <a:pt x="59983" y="18621"/>
                </a:lnTo>
                <a:lnTo>
                  <a:pt x="65706" y="17974"/>
                </a:lnTo>
                <a:lnTo>
                  <a:pt x="71426" y="16589"/>
                </a:lnTo>
                <a:lnTo>
                  <a:pt x="77145" y="14713"/>
                </a:lnTo>
                <a:lnTo>
                  <a:pt x="82862" y="12511"/>
                </a:lnTo>
                <a:lnTo>
                  <a:pt x="93342" y="10089"/>
                </a:lnTo>
                <a:lnTo>
                  <a:pt x="106995" y="7523"/>
                </a:lnTo>
                <a:lnTo>
                  <a:pt x="122765" y="4859"/>
                </a:lnTo>
                <a:lnTo>
                  <a:pt x="135184" y="3084"/>
                </a:lnTo>
                <a:lnTo>
                  <a:pt x="145367" y="1900"/>
                </a:lnTo>
                <a:lnTo>
                  <a:pt x="154062" y="1111"/>
                </a:lnTo>
                <a:lnTo>
                  <a:pt x="161763" y="584"/>
                </a:lnTo>
                <a:lnTo>
                  <a:pt x="168802" y="234"/>
                </a:lnTo>
                <a:lnTo>
                  <a:pt x="175400" y="0"/>
                </a:lnTo>
                <a:lnTo>
                  <a:pt x="181703" y="797"/>
                </a:lnTo>
                <a:lnTo>
                  <a:pt x="187811" y="2280"/>
                </a:lnTo>
                <a:lnTo>
                  <a:pt x="193787" y="4222"/>
                </a:lnTo>
                <a:lnTo>
                  <a:pt x="198724" y="5516"/>
                </a:lnTo>
                <a:lnTo>
                  <a:pt x="202968" y="6379"/>
                </a:lnTo>
                <a:lnTo>
                  <a:pt x="206749" y="6954"/>
                </a:lnTo>
                <a:lnTo>
                  <a:pt x="211175" y="7337"/>
                </a:lnTo>
                <a:lnTo>
                  <a:pt x="216031" y="7593"/>
                </a:lnTo>
                <a:lnTo>
                  <a:pt x="240030" y="166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725"/>
          <p:cNvSpPr/>
          <p:nvPr/>
        </p:nvSpPr>
        <p:spPr>
          <a:xfrm>
            <a:off x="5637373" y="5143500"/>
            <a:ext cx="57625" cy="231458"/>
          </a:xfrm>
          <a:custGeom>
            <a:avLst/>
            <a:gdLst/>
            <a:ahLst/>
            <a:cxnLst/>
            <a:rect l="0" t="0" r="0" b="0"/>
            <a:pathLst>
              <a:path w="57625" h="231458">
                <a:moveTo>
                  <a:pt x="14761" y="0"/>
                </a:moveTo>
                <a:lnTo>
                  <a:pt x="5660" y="9102"/>
                </a:lnTo>
                <a:lnTo>
                  <a:pt x="2978" y="13688"/>
                </a:lnTo>
                <a:lnTo>
                  <a:pt x="1191" y="18650"/>
                </a:lnTo>
                <a:lnTo>
                  <a:pt x="0" y="23863"/>
                </a:lnTo>
                <a:lnTo>
                  <a:pt x="158" y="28291"/>
                </a:lnTo>
                <a:lnTo>
                  <a:pt x="1216" y="32196"/>
                </a:lnTo>
                <a:lnTo>
                  <a:pt x="2874" y="35752"/>
                </a:lnTo>
                <a:lnTo>
                  <a:pt x="5884" y="44789"/>
                </a:lnTo>
                <a:lnTo>
                  <a:pt x="14308" y="72611"/>
                </a:lnTo>
                <a:lnTo>
                  <a:pt x="17317" y="84602"/>
                </a:lnTo>
                <a:lnTo>
                  <a:pt x="19322" y="94501"/>
                </a:lnTo>
                <a:lnTo>
                  <a:pt x="20660" y="103006"/>
                </a:lnTo>
                <a:lnTo>
                  <a:pt x="22504" y="111533"/>
                </a:lnTo>
                <a:lnTo>
                  <a:pt x="24686" y="120075"/>
                </a:lnTo>
                <a:lnTo>
                  <a:pt x="27093" y="128627"/>
                </a:lnTo>
                <a:lnTo>
                  <a:pt x="29650" y="136234"/>
                </a:lnTo>
                <a:lnTo>
                  <a:pt x="32307" y="143210"/>
                </a:lnTo>
                <a:lnTo>
                  <a:pt x="35031" y="149766"/>
                </a:lnTo>
                <a:lnTo>
                  <a:pt x="36847" y="156041"/>
                </a:lnTo>
                <a:lnTo>
                  <a:pt x="38058" y="162130"/>
                </a:lnTo>
                <a:lnTo>
                  <a:pt x="38865" y="168094"/>
                </a:lnTo>
                <a:lnTo>
                  <a:pt x="40356" y="175880"/>
                </a:lnTo>
                <a:lnTo>
                  <a:pt x="47718" y="208498"/>
                </a:lnTo>
                <a:lnTo>
                  <a:pt x="49115" y="211389"/>
                </a:lnTo>
                <a:lnTo>
                  <a:pt x="50999" y="214268"/>
                </a:lnTo>
                <a:lnTo>
                  <a:pt x="53207" y="217141"/>
                </a:lnTo>
                <a:lnTo>
                  <a:pt x="54679" y="220008"/>
                </a:lnTo>
                <a:lnTo>
                  <a:pt x="55661" y="222872"/>
                </a:lnTo>
                <a:lnTo>
                  <a:pt x="57624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726"/>
          <p:cNvSpPr/>
          <p:nvPr/>
        </p:nvSpPr>
        <p:spPr>
          <a:xfrm>
            <a:off x="5840729" y="5101983"/>
            <a:ext cx="274322" cy="254093"/>
          </a:xfrm>
          <a:custGeom>
            <a:avLst/>
            <a:gdLst/>
            <a:ahLst/>
            <a:cxnLst/>
            <a:rect l="0" t="0" r="0" b="0"/>
            <a:pathLst>
              <a:path w="274322" h="254093">
                <a:moveTo>
                  <a:pt x="0" y="41517"/>
                </a:moveTo>
                <a:lnTo>
                  <a:pt x="9103" y="32415"/>
                </a:lnTo>
                <a:lnTo>
                  <a:pt x="11783" y="28781"/>
                </a:lnTo>
                <a:lnTo>
                  <a:pt x="14762" y="22204"/>
                </a:lnTo>
                <a:lnTo>
                  <a:pt x="17462" y="19116"/>
                </a:lnTo>
                <a:lnTo>
                  <a:pt x="25541" y="13146"/>
                </a:lnTo>
                <a:lnTo>
                  <a:pt x="31315" y="11173"/>
                </a:lnTo>
                <a:lnTo>
                  <a:pt x="38022" y="9857"/>
                </a:lnTo>
                <a:lnTo>
                  <a:pt x="45350" y="8981"/>
                </a:lnTo>
                <a:lnTo>
                  <a:pt x="54046" y="7443"/>
                </a:lnTo>
                <a:lnTo>
                  <a:pt x="63654" y="5466"/>
                </a:lnTo>
                <a:lnTo>
                  <a:pt x="73869" y="3196"/>
                </a:lnTo>
                <a:lnTo>
                  <a:pt x="83536" y="1682"/>
                </a:lnTo>
                <a:lnTo>
                  <a:pt x="92838" y="673"/>
                </a:lnTo>
                <a:lnTo>
                  <a:pt x="101897" y="0"/>
                </a:lnTo>
                <a:lnTo>
                  <a:pt x="109842" y="503"/>
                </a:lnTo>
                <a:lnTo>
                  <a:pt x="117043" y="1793"/>
                </a:lnTo>
                <a:lnTo>
                  <a:pt x="123749" y="3604"/>
                </a:lnTo>
                <a:lnTo>
                  <a:pt x="129172" y="4811"/>
                </a:lnTo>
                <a:lnTo>
                  <a:pt x="137738" y="6154"/>
                </a:lnTo>
                <a:lnTo>
                  <a:pt x="141355" y="8416"/>
                </a:lnTo>
                <a:lnTo>
                  <a:pt x="147915" y="16010"/>
                </a:lnTo>
                <a:lnTo>
                  <a:pt x="150998" y="21655"/>
                </a:lnTo>
                <a:lnTo>
                  <a:pt x="154005" y="28275"/>
                </a:lnTo>
                <a:lnTo>
                  <a:pt x="156963" y="35547"/>
                </a:lnTo>
                <a:lnTo>
                  <a:pt x="157982" y="42299"/>
                </a:lnTo>
                <a:lnTo>
                  <a:pt x="157709" y="48706"/>
                </a:lnTo>
                <a:lnTo>
                  <a:pt x="150427" y="86328"/>
                </a:lnTo>
                <a:lnTo>
                  <a:pt x="147910" y="97108"/>
                </a:lnTo>
                <a:lnTo>
                  <a:pt x="145280" y="107153"/>
                </a:lnTo>
                <a:lnTo>
                  <a:pt x="142573" y="116707"/>
                </a:lnTo>
                <a:lnTo>
                  <a:pt x="138864" y="125933"/>
                </a:lnTo>
                <a:lnTo>
                  <a:pt x="134486" y="134942"/>
                </a:lnTo>
                <a:lnTo>
                  <a:pt x="129663" y="143805"/>
                </a:lnTo>
                <a:lnTo>
                  <a:pt x="124542" y="151619"/>
                </a:lnTo>
                <a:lnTo>
                  <a:pt x="119223" y="158733"/>
                </a:lnTo>
                <a:lnTo>
                  <a:pt x="113773" y="165381"/>
                </a:lnTo>
                <a:lnTo>
                  <a:pt x="109186" y="171718"/>
                </a:lnTo>
                <a:lnTo>
                  <a:pt x="105176" y="177847"/>
                </a:lnTo>
                <a:lnTo>
                  <a:pt x="101550" y="183839"/>
                </a:lnTo>
                <a:lnTo>
                  <a:pt x="98180" y="189738"/>
                </a:lnTo>
                <a:lnTo>
                  <a:pt x="91896" y="201373"/>
                </a:lnTo>
                <a:lnTo>
                  <a:pt x="87934" y="207142"/>
                </a:lnTo>
                <a:lnTo>
                  <a:pt x="83388" y="212894"/>
                </a:lnTo>
                <a:lnTo>
                  <a:pt x="78452" y="218633"/>
                </a:lnTo>
                <a:lnTo>
                  <a:pt x="74209" y="223412"/>
                </a:lnTo>
                <a:lnTo>
                  <a:pt x="66955" y="231262"/>
                </a:lnTo>
                <a:lnTo>
                  <a:pt x="62734" y="234688"/>
                </a:lnTo>
                <a:lnTo>
                  <a:pt x="58015" y="237925"/>
                </a:lnTo>
                <a:lnTo>
                  <a:pt x="52965" y="241035"/>
                </a:lnTo>
                <a:lnTo>
                  <a:pt x="44812" y="247031"/>
                </a:lnTo>
                <a:lnTo>
                  <a:pt x="41305" y="249964"/>
                </a:lnTo>
                <a:lnTo>
                  <a:pt x="37062" y="251919"/>
                </a:lnTo>
                <a:lnTo>
                  <a:pt x="32328" y="253223"/>
                </a:lnTo>
                <a:lnTo>
                  <a:pt x="27267" y="254092"/>
                </a:lnTo>
                <a:lnTo>
                  <a:pt x="22941" y="253718"/>
                </a:lnTo>
                <a:lnTo>
                  <a:pt x="19104" y="252517"/>
                </a:lnTo>
                <a:lnTo>
                  <a:pt x="15594" y="250763"/>
                </a:lnTo>
                <a:lnTo>
                  <a:pt x="13253" y="248642"/>
                </a:lnTo>
                <a:lnTo>
                  <a:pt x="11694" y="246275"/>
                </a:lnTo>
                <a:lnTo>
                  <a:pt x="9960" y="241105"/>
                </a:lnTo>
                <a:lnTo>
                  <a:pt x="9189" y="235633"/>
                </a:lnTo>
                <a:lnTo>
                  <a:pt x="9937" y="230935"/>
                </a:lnTo>
                <a:lnTo>
                  <a:pt x="11387" y="224946"/>
                </a:lnTo>
                <a:lnTo>
                  <a:pt x="13307" y="218095"/>
                </a:lnTo>
                <a:lnTo>
                  <a:pt x="15539" y="212576"/>
                </a:lnTo>
                <a:lnTo>
                  <a:pt x="17980" y="207944"/>
                </a:lnTo>
                <a:lnTo>
                  <a:pt x="20559" y="203903"/>
                </a:lnTo>
                <a:lnTo>
                  <a:pt x="23231" y="199304"/>
                </a:lnTo>
                <a:lnTo>
                  <a:pt x="28740" y="189114"/>
                </a:lnTo>
                <a:lnTo>
                  <a:pt x="32495" y="184683"/>
                </a:lnTo>
                <a:lnTo>
                  <a:pt x="36904" y="180776"/>
                </a:lnTo>
                <a:lnTo>
                  <a:pt x="41748" y="177218"/>
                </a:lnTo>
                <a:lnTo>
                  <a:pt x="47835" y="173894"/>
                </a:lnTo>
                <a:lnTo>
                  <a:pt x="54750" y="170726"/>
                </a:lnTo>
                <a:lnTo>
                  <a:pt x="62218" y="167661"/>
                </a:lnTo>
                <a:lnTo>
                  <a:pt x="69101" y="165618"/>
                </a:lnTo>
                <a:lnTo>
                  <a:pt x="75595" y="164256"/>
                </a:lnTo>
                <a:lnTo>
                  <a:pt x="81830" y="163348"/>
                </a:lnTo>
                <a:lnTo>
                  <a:pt x="86938" y="162742"/>
                </a:lnTo>
                <a:lnTo>
                  <a:pt x="95155" y="162070"/>
                </a:lnTo>
                <a:lnTo>
                  <a:pt x="99631" y="161891"/>
                </a:lnTo>
                <a:lnTo>
                  <a:pt x="109686" y="161691"/>
                </a:lnTo>
                <a:lnTo>
                  <a:pt x="115034" y="162591"/>
                </a:lnTo>
                <a:lnTo>
                  <a:pt x="120505" y="164142"/>
                </a:lnTo>
                <a:lnTo>
                  <a:pt x="126057" y="166130"/>
                </a:lnTo>
                <a:lnTo>
                  <a:pt x="130711" y="167455"/>
                </a:lnTo>
                <a:lnTo>
                  <a:pt x="138421" y="168926"/>
                </a:lnTo>
                <a:lnTo>
                  <a:pt x="145621" y="171224"/>
                </a:lnTo>
                <a:lnTo>
                  <a:pt x="155184" y="174661"/>
                </a:lnTo>
                <a:lnTo>
                  <a:pt x="166321" y="178857"/>
                </a:lnTo>
                <a:lnTo>
                  <a:pt x="174698" y="182606"/>
                </a:lnTo>
                <a:lnTo>
                  <a:pt x="181236" y="186059"/>
                </a:lnTo>
                <a:lnTo>
                  <a:pt x="186546" y="189314"/>
                </a:lnTo>
                <a:lnTo>
                  <a:pt x="191992" y="192435"/>
                </a:lnTo>
                <a:lnTo>
                  <a:pt x="203123" y="198444"/>
                </a:lnTo>
                <a:lnTo>
                  <a:pt x="208758" y="202333"/>
                </a:lnTo>
                <a:lnTo>
                  <a:pt x="214420" y="206830"/>
                </a:lnTo>
                <a:lnTo>
                  <a:pt x="220099" y="211733"/>
                </a:lnTo>
                <a:lnTo>
                  <a:pt x="225791" y="215954"/>
                </a:lnTo>
                <a:lnTo>
                  <a:pt x="231490" y="219721"/>
                </a:lnTo>
                <a:lnTo>
                  <a:pt x="237194" y="223184"/>
                </a:lnTo>
                <a:lnTo>
                  <a:pt x="241950" y="226446"/>
                </a:lnTo>
                <a:lnTo>
                  <a:pt x="249774" y="232610"/>
                </a:lnTo>
                <a:lnTo>
                  <a:pt x="256426" y="235985"/>
                </a:lnTo>
                <a:lnTo>
                  <a:pt x="274321" y="2386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727"/>
          <p:cNvSpPr/>
          <p:nvPr/>
        </p:nvSpPr>
        <p:spPr>
          <a:xfrm>
            <a:off x="6124224" y="5074920"/>
            <a:ext cx="110842" cy="248603"/>
          </a:xfrm>
          <a:custGeom>
            <a:avLst/>
            <a:gdLst/>
            <a:ahLst/>
            <a:cxnLst/>
            <a:rect l="0" t="0" r="0" b="0"/>
            <a:pathLst>
              <a:path w="110842" h="248603">
                <a:moveTo>
                  <a:pt x="59405" y="0"/>
                </a:moveTo>
                <a:lnTo>
                  <a:pt x="45753" y="9102"/>
                </a:lnTo>
                <a:lnTo>
                  <a:pt x="41732" y="12735"/>
                </a:lnTo>
                <a:lnTo>
                  <a:pt x="39050" y="16110"/>
                </a:lnTo>
                <a:lnTo>
                  <a:pt x="37263" y="19312"/>
                </a:lnTo>
                <a:lnTo>
                  <a:pt x="32737" y="27951"/>
                </a:lnTo>
                <a:lnTo>
                  <a:pt x="30196" y="32921"/>
                </a:lnTo>
                <a:lnTo>
                  <a:pt x="26598" y="39092"/>
                </a:lnTo>
                <a:lnTo>
                  <a:pt x="17519" y="53569"/>
                </a:lnTo>
                <a:lnTo>
                  <a:pt x="13384" y="61430"/>
                </a:lnTo>
                <a:lnTo>
                  <a:pt x="9675" y="69528"/>
                </a:lnTo>
                <a:lnTo>
                  <a:pt x="6249" y="77785"/>
                </a:lnTo>
                <a:lnTo>
                  <a:pt x="3965" y="87099"/>
                </a:lnTo>
                <a:lnTo>
                  <a:pt x="2443" y="97118"/>
                </a:lnTo>
                <a:lnTo>
                  <a:pt x="752" y="115554"/>
                </a:lnTo>
                <a:lnTo>
                  <a:pt x="0" y="126922"/>
                </a:lnTo>
                <a:lnTo>
                  <a:pt x="1704" y="134144"/>
                </a:lnTo>
                <a:lnTo>
                  <a:pt x="4745" y="142770"/>
                </a:lnTo>
                <a:lnTo>
                  <a:pt x="8678" y="152329"/>
                </a:lnTo>
                <a:lnTo>
                  <a:pt x="11300" y="160608"/>
                </a:lnTo>
                <a:lnTo>
                  <a:pt x="13047" y="168032"/>
                </a:lnTo>
                <a:lnTo>
                  <a:pt x="14212" y="174886"/>
                </a:lnTo>
                <a:lnTo>
                  <a:pt x="16894" y="182313"/>
                </a:lnTo>
                <a:lnTo>
                  <a:pt x="20588" y="190122"/>
                </a:lnTo>
                <a:lnTo>
                  <a:pt x="24954" y="198185"/>
                </a:lnTo>
                <a:lnTo>
                  <a:pt x="27865" y="204514"/>
                </a:lnTo>
                <a:lnTo>
                  <a:pt x="29806" y="209685"/>
                </a:lnTo>
                <a:lnTo>
                  <a:pt x="31100" y="214085"/>
                </a:lnTo>
                <a:lnTo>
                  <a:pt x="32915" y="217970"/>
                </a:lnTo>
                <a:lnTo>
                  <a:pt x="35078" y="221514"/>
                </a:lnTo>
                <a:lnTo>
                  <a:pt x="37473" y="224828"/>
                </a:lnTo>
                <a:lnTo>
                  <a:pt x="40021" y="227990"/>
                </a:lnTo>
                <a:lnTo>
                  <a:pt x="42672" y="231051"/>
                </a:lnTo>
                <a:lnTo>
                  <a:pt x="45392" y="234044"/>
                </a:lnTo>
                <a:lnTo>
                  <a:pt x="50956" y="239909"/>
                </a:lnTo>
                <a:lnTo>
                  <a:pt x="53772" y="242807"/>
                </a:lnTo>
                <a:lnTo>
                  <a:pt x="56602" y="244739"/>
                </a:lnTo>
                <a:lnTo>
                  <a:pt x="59441" y="246026"/>
                </a:lnTo>
                <a:lnTo>
                  <a:pt x="62287" y="246885"/>
                </a:lnTo>
                <a:lnTo>
                  <a:pt x="66089" y="247457"/>
                </a:lnTo>
                <a:lnTo>
                  <a:pt x="70529" y="247839"/>
                </a:lnTo>
                <a:lnTo>
                  <a:pt x="110841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728"/>
          <p:cNvSpPr/>
          <p:nvPr/>
        </p:nvSpPr>
        <p:spPr>
          <a:xfrm>
            <a:off x="6243685" y="5126354"/>
            <a:ext cx="204227" cy="244671"/>
          </a:xfrm>
          <a:custGeom>
            <a:avLst/>
            <a:gdLst/>
            <a:ahLst/>
            <a:cxnLst/>
            <a:rect l="0" t="0" r="0" b="0"/>
            <a:pathLst>
              <a:path w="204227" h="244671">
                <a:moveTo>
                  <a:pt x="162830" y="0"/>
                </a:moveTo>
                <a:lnTo>
                  <a:pt x="149177" y="4552"/>
                </a:lnTo>
                <a:lnTo>
                  <a:pt x="144203" y="5892"/>
                </a:lnTo>
                <a:lnTo>
                  <a:pt x="139934" y="6786"/>
                </a:lnTo>
                <a:lnTo>
                  <a:pt x="136136" y="7382"/>
                </a:lnTo>
                <a:lnTo>
                  <a:pt x="130746" y="8731"/>
                </a:lnTo>
                <a:lnTo>
                  <a:pt x="124296" y="10584"/>
                </a:lnTo>
                <a:lnTo>
                  <a:pt x="117138" y="12771"/>
                </a:lnTo>
                <a:lnTo>
                  <a:pt x="108556" y="14229"/>
                </a:lnTo>
                <a:lnTo>
                  <a:pt x="99025" y="15201"/>
                </a:lnTo>
                <a:lnTo>
                  <a:pt x="80180" y="16282"/>
                </a:lnTo>
                <a:lnTo>
                  <a:pt x="65454" y="16761"/>
                </a:lnTo>
                <a:lnTo>
                  <a:pt x="46453" y="17032"/>
                </a:lnTo>
                <a:lnTo>
                  <a:pt x="40478" y="16117"/>
                </a:lnTo>
                <a:lnTo>
                  <a:pt x="34589" y="14555"/>
                </a:lnTo>
                <a:lnTo>
                  <a:pt x="28759" y="12561"/>
                </a:lnTo>
                <a:lnTo>
                  <a:pt x="23919" y="11232"/>
                </a:lnTo>
                <a:lnTo>
                  <a:pt x="19740" y="10346"/>
                </a:lnTo>
                <a:lnTo>
                  <a:pt x="16001" y="9754"/>
                </a:lnTo>
                <a:lnTo>
                  <a:pt x="12557" y="8408"/>
                </a:lnTo>
                <a:lnTo>
                  <a:pt x="6189" y="4373"/>
                </a:lnTo>
                <a:lnTo>
                  <a:pt x="4110" y="3868"/>
                </a:lnTo>
                <a:lnTo>
                  <a:pt x="2724" y="4483"/>
                </a:lnTo>
                <a:lnTo>
                  <a:pt x="1800" y="5847"/>
                </a:lnTo>
                <a:lnTo>
                  <a:pt x="774" y="9901"/>
                </a:lnTo>
                <a:lnTo>
                  <a:pt x="500" y="12316"/>
                </a:lnTo>
                <a:lnTo>
                  <a:pt x="195" y="35319"/>
                </a:lnTo>
                <a:lnTo>
                  <a:pt x="0" y="89421"/>
                </a:lnTo>
                <a:lnTo>
                  <a:pt x="937" y="96762"/>
                </a:lnTo>
                <a:lnTo>
                  <a:pt x="2514" y="101656"/>
                </a:lnTo>
                <a:lnTo>
                  <a:pt x="4517" y="104918"/>
                </a:lnTo>
                <a:lnTo>
                  <a:pt x="6805" y="107093"/>
                </a:lnTo>
                <a:lnTo>
                  <a:pt x="9284" y="108543"/>
                </a:lnTo>
                <a:lnTo>
                  <a:pt x="15553" y="110871"/>
                </a:lnTo>
                <a:lnTo>
                  <a:pt x="21491" y="108648"/>
                </a:lnTo>
                <a:lnTo>
                  <a:pt x="25742" y="106723"/>
                </a:lnTo>
                <a:lnTo>
                  <a:pt x="29528" y="105439"/>
                </a:lnTo>
                <a:lnTo>
                  <a:pt x="33004" y="104582"/>
                </a:lnTo>
                <a:lnTo>
                  <a:pt x="36274" y="104012"/>
                </a:lnTo>
                <a:lnTo>
                  <a:pt x="40360" y="102679"/>
                </a:lnTo>
                <a:lnTo>
                  <a:pt x="44988" y="100838"/>
                </a:lnTo>
                <a:lnTo>
                  <a:pt x="49978" y="98658"/>
                </a:lnTo>
                <a:lnTo>
                  <a:pt x="54258" y="96252"/>
                </a:lnTo>
                <a:lnTo>
                  <a:pt x="58063" y="93696"/>
                </a:lnTo>
                <a:lnTo>
                  <a:pt x="61553" y="91039"/>
                </a:lnTo>
                <a:lnTo>
                  <a:pt x="65784" y="88316"/>
                </a:lnTo>
                <a:lnTo>
                  <a:pt x="70510" y="85547"/>
                </a:lnTo>
                <a:lnTo>
                  <a:pt x="75566" y="82749"/>
                </a:lnTo>
                <a:lnTo>
                  <a:pt x="86263" y="77100"/>
                </a:lnTo>
                <a:lnTo>
                  <a:pt x="108653" y="65713"/>
                </a:lnTo>
                <a:lnTo>
                  <a:pt x="113376" y="63811"/>
                </a:lnTo>
                <a:lnTo>
                  <a:pt x="117479" y="62544"/>
                </a:lnTo>
                <a:lnTo>
                  <a:pt x="121165" y="61698"/>
                </a:lnTo>
                <a:lnTo>
                  <a:pt x="125528" y="61135"/>
                </a:lnTo>
                <a:lnTo>
                  <a:pt x="130342" y="60760"/>
                </a:lnTo>
                <a:lnTo>
                  <a:pt x="135457" y="60509"/>
                </a:lnTo>
                <a:lnTo>
                  <a:pt x="148759" y="60230"/>
                </a:lnTo>
                <a:lnTo>
                  <a:pt x="156306" y="60157"/>
                </a:lnTo>
                <a:lnTo>
                  <a:pt x="162291" y="61060"/>
                </a:lnTo>
                <a:lnTo>
                  <a:pt x="167233" y="62614"/>
                </a:lnTo>
                <a:lnTo>
                  <a:pt x="176217" y="66881"/>
                </a:lnTo>
                <a:lnTo>
                  <a:pt x="186559" y="71953"/>
                </a:lnTo>
                <a:lnTo>
                  <a:pt x="190080" y="74639"/>
                </a:lnTo>
                <a:lnTo>
                  <a:pt x="192426" y="77382"/>
                </a:lnTo>
                <a:lnTo>
                  <a:pt x="195986" y="83922"/>
                </a:lnTo>
                <a:lnTo>
                  <a:pt x="200743" y="93179"/>
                </a:lnTo>
                <a:lnTo>
                  <a:pt x="202393" y="98315"/>
                </a:lnTo>
                <a:lnTo>
                  <a:pt x="203493" y="103643"/>
                </a:lnTo>
                <a:lnTo>
                  <a:pt x="204226" y="109101"/>
                </a:lnTo>
                <a:lnTo>
                  <a:pt x="203762" y="116549"/>
                </a:lnTo>
                <a:lnTo>
                  <a:pt x="202500" y="125325"/>
                </a:lnTo>
                <a:lnTo>
                  <a:pt x="200707" y="134985"/>
                </a:lnTo>
                <a:lnTo>
                  <a:pt x="198559" y="144283"/>
                </a:lnTo>
                <a:lnTo>
                  <a:pt x="196174" y="153339"/>
                </a:lnTo>
                <a:lnTo>
                  <a:pt x="193632" y="162234"/>
                </a:lnTo>
                <a:lnTo>
                  <a:pt x="190984" y="169116"/>
                </a:lnTo>
                <a:lnTo>
                  <a:pt x="188267" y="174657"/>
                </a:lnTo>
                <a:lnTo>
                  <a:pt x="185503" y="179303"/>
                </a:lnTo>
                <a:lnTo>
                  <a:pt x="180803" y="185258"/>
                </a:lnTo>
                <a:lnTo>
                  <a:pt x="174812" y="192086"/>
                </a:lnTo>
                <a:lnTo>
                  <a:pt x="167960" y="199495"/>
                </a:lnTo>
                <a:lnTo>
                  <a:pt x="162440" y="206339"/>
                </a:lnTo>
                <a:lnTo>
                  <a:pt x="157807" y="212807"/>
                </a:lnTo>
                <a:lnTo>
                  <a:pt x="153767" y="219024"/>
                </a:lnTo>
                <a:lnTo>
                  <a:pt x="149168" y="223169"/>
                </a:lnTo>
                <a:lnTo>
                  <a:pt x="144196" y="225932"/>
                </a:lnTo>
                <a:lnTo>
                  <a:pt x="138978" y="227774"/>
                </a:lnTo>
                <a:lnTo>
                  <a:pt x="135498" y="229954"/>
                </a:lnTo>
                <a:lnTo>
                  <a:pt x="133179" y="232361"/>
                </a:lnTo>
                <a:lnTo>
                  <a:pt x="131632" y="234917"/>
                </a:lnTo>
                <a:lnTo>
                  <a:pt x="129649" y="236622"/>
                </a:lnTo>
                <a:lnTo>
                  <a:pt x="127374" y="237758"/>
                </a:lnTo>
                <a:lnTo>
                  <a:pt x="124905" y="238516"/>
                </a:lnTo>
                <a:lnTo>
                  <a:pt x="119622" y="241897"/>
                </a:lnTo>
                <a:lnTo>
                  <a:pt x="116879" y="244133"/>
                </a:lnTo>
                <a:lnTo>
                  <a:pt x="114099" y="244670"/>
                </a:lnTo>
                <a:lnTo>
                  <a:pt x="111292" y="244076"/>
                </a:lnTo>
                <a:lnTo>
                  <a:pt x="102822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729"/>
          <p:cNvSpPr/>
          <p:nvPr/>
        </p:nvSpPr>
        <p:spPr>
          <a:xfrm>
            <a:off x="6423659" y="5057775"/>
            <a:ext cx="170101" cy="351473"/>
          </a:xfrm>
          <a:custGeom>
            <a:avLst/>
            <a:gdLst/>
            <a:ahLst/>
            <a:cxnLst/>
            <a:rect l="0" t="0" r="0" b="0"/>
            <a:pathLst>
              <a:path w="170101" h="351473">
                <a:moveTo>
                  <a:pt x="0" y="0"/>
                </a:moveTo>
                <a:lnTo>
                  <a:pt x="18204" y="0"/>
                </a:lnTo>
                <a:lnTo>
                  <a:pt x="24519" y="953"/>
                </a:lnTo>
                <a:lnTo>
                  <a:pt x="29681" y="2540"/>
                </a:lnTo>
                <a:lnTo>
                  <a:pt x="38910" y="6843"/>
                </a:lnTo>
                <a:lnTo>
                  <a:pt x="49361" y="11931"/>
                </a:lnTo>
                <a:lnTo>
                  <a:pt x="53863" y="13669"/>
                </a:lnTo>
                <a:lnTo>
                  <a:pt x="57816" y="14828"/>
                </a:lnTo>
                <a:lnTo>
                  <a:pt x="61404" y="15600"/>
                </a:lnTo>
                <a:lnTo>
                  <a:pt x="65701" y="17067"/>
                </a:lnTo>
                <a:lnTo>
                  <a:pt x="70471" y="18998"/>
                </a:lnTo>
                <a:lnTo>
                  <a:pt x="75556" y="21238"/>
                </a:lnTo>
                <a:lnTo>
                  <a:pt x="86286" y="26267"/>
                </a:lnTo>
                <a:lnTo>
                  <a:pt x="108696" y="37256"/>
                </a:lnTo>
                <a:lnTo>
                  <a:pt x="113422" y="41029"/>
                </a:lnTo>
                <a:lnTo>
                  <a:pt x="117525" y="45451"/>
                </a:lnTo>
                <a:lnTo>
                  <a:pt x="121212" y="50303"/>
                </a:lnTo>
                <a:lnTo>
                  <a:pt x="125576" y="54490"/>
                </a:lnTo>
                <a:lnTo>
                  <a:pt x="130390" y="58234"/>
                </a:lnTo>
                <a:lnTo>
                  <a:pt x="135504" y="61683"/>
                </a:lnTo>
                <a:lnTo>
                  <a:pt x="139867" y="65887"/>
                </a:lnTo>
                <a:lnTo>
                  <a:pt x="143727" y="70594"/>
                </a:lnTo>
                <a:lnTo>
                  <a:pt x="147253" y="75638"/>
                </a:lnTo>
                <a:lnTo>
                  <a:pt x="150556" y="80905"/>
                </a:lnTo>
                <a:lnTo>
                  <a:pt x="153711" y="86322"/>
                </a:lnTo>
                <a:lnTo>
                  <a:pt x="156767" y="91838"/>
                </a:lnTo>
                <a:lnTo>
                  <a:pt x="158804" y="98373"/>
                </a:lnTo>
                <a:lnTo>
                  <a:pt x="160162" y="105587"/>
                </a:lnTo>
                <a:lnTo>
                  <a:pt x="161067" y="113253"/>
                </a:lnTo>
                <a:lnTo>
                  <a:pt x="162623" y="120270"/>
                </a:lnTo>
                <a:lnTo>
                  <a:pt x="164614" y="126852"/>
                </a:lnTo>
                <a:lnTo>
                  <a:pt x="166892" y="133145"/>
                </a:lnTo>
                <a:lnTo>
                  <a:pt x="168412" y="140198"/>
                </a:lnTo>
                <a:lnTo>
                  <a:pt x="169425" y="147758"/>
                </a:lnTo>
                <a:lnTo>
                  <a:pt x="170100" y="155655"/>
                </a:lnTo>
                <a:lnTo>
                  <a:pt x="169598" y="163777"/>
                </a:lnTo>
                <a:lnTo>
                  <a:pt x="168310" y="172050"/>
                </a:lnTo>
                <a:lnTo>
                  <a:pt x="166499" y="180422"/>
                </a:lnTo>
                <a:lnTo>
                  <a:pt x="164340" y="188862"/>
                </a:lnTo>
                <a:lnTo>
                  <a:pt x="161948" y="197345"/>
                </a:lnTo>
                <a:lnTo>
                  <a:pt x="159401" y="205858"/>
                </a:lnTo>
                <a:lnTo>
                  <a:pt x="155797" y="216296"/>
                </a:lnTo>
                <a:lnTo>
                  <a:pt x="146714" y="240594"/>
                </a:lnTo>
                <a:lnTo>
                  <a:pt x="141624" y="251836"/>
                </a:lnTo>
                <a:lnTo>
                  <a:pt x="136326" y="262188"/>
                </a:lnTo>
                <a:lnTo>
                  <a:pt x="130889" y="271947"/>
                </a:lnTo>
                <a:lnTo>
                  <a:pt x="126312" y="279405"/>
                </a:lnTo>
                <a:lnTo>
                  <a:pt x="122308" y="285330"/>
                </a:lnTo>
                <a:lnTo>
                  <a:pt x="118687" y="290233"/>
                </a:lnTo>
                <a:lnTo>
                  <a:pt x="115320" y="295405"/>
                </a:lnTo>
                <a:lnTo>
                  <a:pt x="112123" y="300760"/>
                </a:lnTo>
                <a:lnTo>
                  <a:pt x="109039" y="306234"/>
                </a:lnTo>
                <a:lnTo>
                  <a:pt x="105078" y="310836"/>
                </a:lnTo>
                <a:lnTo>
                  <a:pt x="100531" y="314856"/>
                </a:lnTo>
                <a:lnTo>
                  <a:pt x="95597" y="318489"/>
                </a:lnTo>
                <a:lnTo>
                  <a:pt x="91354" y="322815"/>
                </a:lnTo>
                <a:lnTo>
                  <a:pt x="87573" y="327606"/>
                </a:lnTo>
                <a:lnTo>
                  <a:pt x="79211" y="339878"/>
                </a:lnTo>
                <a:lnTo>
                  <a:pt x="75528" y="344097"/>
                </a:lnTo>
                <a:lnTo>
                  <a:pt x="68581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730"/>
          <p:cNvSpPr/>
          <p:nvPr/>
        </p:nvSpPr>
        <p:spPr>
          <a:xfrm>
            <a:off x="6646544" y="5136235"/>
            <a:ext cx="180024" cy="32983"/>
          </a:xfrm>
          <a:custGeom>
            <a:avLst/>
            <a:gdLst/>
            <a:ahLst/>
            <a:cxnLst/>
            <a:rect l="0" t="0" r="0" b="0"/>
            <a:pathLst>
              <a:path w="180024" h="32983">
                <a:moveTo>
                  <a:pt x="0" y="32982"/>
                </a:moveTo>
                <a:lnTo>
                  <a:pt x="13653" y="28431"/>
                </a:lnTo>
                <a:lnTo>
                  <a:pt x="19580" y="26138"/>
                </a:lnTo>
                <a:lnTo>
                  <a:pt x="25436" y="23657"/>
                </a:lnTo>
                <a:lnTo>
                  <a:pt x="31245" y="21050"/>
                </a:lnTo>
                <a:lnTo>
                  <a:pt x="37975" y="19313"/>
                </a:lnTo>
                <a:lnTo>
                  <a:pt x="45320" y="18155"/>
                </a:lnTo>
                <a:lnTo>
                  <a:pt x="53073" y="17382"/>
                </a:lnTo>
                <a:lnTo>
                  <a:pt x="59195" y="15914"/>
                </a:lnTo>
                <a:lnTo>
                  <a:pt x="64228" y="13984"/>
                </a:lnTo>
                <a:lnTo>
                  <a:pt x="68536" y="11744"/>
                </a:lnTo>
                <a:lnTo>
                  <a:pt x="75219" y="10251"/>
                </a:lnTo>
                <a:lnTo>
                  <a:pt x="83483" y="9255"/>
                </a:lnTo>
                <a:lnTo>
                  <a:pt x="92803" y="8592"/>
                </a:lnTo>
                <a:lnTo>
                  <a:pt x="101875" y="7197"/>
                </a:lnTo>
                <a:lnTo>
                  <a:pt x="110779" y="5315"/>
                </a:lnTo>
                <a:lnTo>
                  <a:pt x="119573" y="3107"/>
                </a:lnTo>
                <a:lnTo>
                  <a:pt x="127340" y="1635"/>
                </a:lnTo>
                <a:lnTo>
                  <a:pt x="134424" y="654"/>
                </a:lnTo>
                <a:lnTo>
                  <a:pt x="141051" y="0"/>
                </a:lnTo>
                <a:lnTo>
                  <a:pt x="147374" y="516"/>
                </a:lnTo>
                <a:lnTo>
                  <a:pt x="153495" y="1814"/>
                </a:lnTo>
                <a:lnTo>
                  <a:pt x="159480" y="3630"/>
                </a:lnTo>
                <a:lnTo>
                  <a:pt x="164423" y="4842"/>
                </a:lnTo>
                <a:lnTo>
                  <a:pt x="168671" y="5649"/>
                </a:lnTo>
                <a:lnTo>
                  <a:pt x="180023" y="72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731"/>
          <p:cNvSpPr/>
          <p:nvPr/>
        </p:nvSpPr>
        <p:spPr>
          <a:xfrm>
            <a:off x="6655117" y="5190141"/>
            <a:ext cx="231459" cy="30512"/>
          </a:xfrm>
          <a:custGeom>
            <a:avLst/>
            <a:gdLst/>
            <a:ahLst/>
            <a:cxnLst/>
            <a:rect l="0" t="0" r="0" b="0"/>
            <a:pathLst>
              <a:path w="231459" h="30512">
                <a:moveTo>
                  <a:pt x="0" y="30511"/>
                </a:moveTo>
                <a:lnTo>
                  <a:pt x="14761" y="23130"/>
                </a:lnTo>
                <a:lnTo>
                  <a:pt x="36406" y="17388"/>
                </a:lnTo>
                <a:lnTo>
                  <a:pt x="52846" y="13190"/>
                </a:lnTo>
                <a:lnTo>
                  <a:pt x="65710" y="10391"/>
                </a:lnTo>
                <a:lnTo>
                  <a:pt x="76192" y="8525"/>
                </a:lnTo>
                <a:lnTo>
                  <a:pt x="85084" y="7282"/>
                </a:lnTo>
                <a:lnTo>
                  <a:pt x="92919" y="6452"/>
                </a:lnTo>
                <a:lnTo>
                  <a:pt x="100045" y="5899"/>
                </a:lnTo>
                <a:lnTo>
                  <a:pt x="106702" y="5531"/>
                </a:lnTo>
                <a:lnTo>
                  <a:pt x="114950" y="4333"/>
                </a:lnTo>
                <a:lnTo>
                  <a:pt x="124259" y="2581"/>
                </a:lnTo>
                <a:lnTo>
                  <a:pt x="134274" y="461"/>
                </a:lnTo>
                <a:lnTo>
                  <a:pt x="144761" y="0"/>
                </a:lnTo>
                <a:lnTo>
                  <a:pt x="155562" y="646"/>
                </a:lnTo>
                <a:lnTo>
                  <a:pt x="166573" y="2028"/>
                </a:lnTo>
                <a:lnTo>
                  <a:pt x="175819" y="2950"/>
                </a:lnTo>
                <a:lnTo>
                  <a:pt x="183888" y="3564"/>
                </a:lnTo>
                <a:lnTo>
                  <a:pt x="196981" y="4247"/>
                </a:lnTo>
                <a:lnTo>
                  <a:pt x="201805" y="4429"/>
                </a:lnTo>
                <a:lnTo>
                  <a:pt x="231458" y="133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732"/>
          <p:cNvSpPr/>
          <p:nvPr/>
        </p:nvSpPr>
        <p:spPr>
          <a:xfrm>
            <a:off x="6980872" y="5014912"/>
            <a:ext cx="51215" cy="325756"/>
          </a:xfrm>
          <a:custGeom>
            <a:avLst/>
            <a:gdLst/>
            <a:ahLst/>
            <a:cxnLst/>
            <a:rect l="0" t="0" r="0" b="0"/>
            <a:pathLst>
              <a:path w="51215" h="325756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6" y="22896"/>
                </a:lnTo>
                <a:lnTo>
                  <a:pt x="11932" y="26694"/>
                </a:lnTo>
                <a:lnTo>
                  <a:pt x="13670" y="31131"/>
                </a:lnTo>
                <a:lnTo>
                  <a:pt x="14828" y="35994"/>
                </a:lnTo>
                <a:lnTo>
                  <a:pt x="15600" y="41141"/>
                </a:lnTo>
                <a:lnTo>
                  <a:pt x="17068" y="47430"/>
                </a:lnTo>
                <a:lnTo>
                  <a:pt x="18999" y="54480"/>
                </a:lnTo>
                <a:lnTo>
                  <a:pt x="21239" y="62038"/>
                </a:lnTo>
                <a:lnTo>
                  <a:pt x="23684" y="68981"/>
                </a:lnTo>
                <a:lnTo>
                  <a:pt x="26267" y="75515"/>
                </a:lnTo>
                <a:lnTo>
                  <a:pt x="28941" y="81776"/>
                </a:lnTo>
                <a:lnTo>
                  <a:pt x="30724" y="88807"/>
                </a:lnTo>
                <a:lnTo>
                  <a:pt x="31913" y="96352"/>
                </a:lnTo>
                <a:lnTo>
                  <a:pt x="32706" y="104240"/>
                </a:lnTo>
                <a:lnTo>
                  <a:pt x="35139" y="118071"/>
                </a:lnTo>
                <a:lnTo>
                  <a:pt x="42922" y="156299"/>
                </a:lnTo>
                <a:lnTo>
                  <a:pt x="45760" y="171826"/>
                </a:lnTo>
                <a:lnTo>
                  <a:pt x="47651" y="184084"/>
                </a:lnTo>
                <a:lnTo>
                  <a:pt x="48913" y="194160"/>
                </a:lnTo>
                <a:lnTo>
                  <a:pt x="49754" y="203735"/>
                </a:lnTo>
                <a:lnTo>
                  <a:pt x="50315" y="212976"/>
                </a:lnTo>
                <a:lnTo>
                  <a:pt x="50688" y="221994"/>
                </a:lnTo>
                <a:lnTo>
                  <a:pt x="51214" y="271093"/>
                </a:lnTo>
                <a:lnTo>
                  <a:pt x="50336" y="285504"/>
                </a:lnTo>
                <a:lnTo>
                  <a:pt x="48797" y="297016"/>
                </a:lnTo>
                <a:lnTo>
                  <a:pt x="42862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733"/>
          <p:cNvSpPr/>
          <p:nvPr/>
        </p:nvSpPr>
        <p:spPr>
          <a:xfrm>
            <a:off x="4889182" y="5606415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68761" y="8572"/>
                </a:lnTo>
                <a:lnTo>
                  <a:pt x="89655" y="7620"/>
                </a:lnTo>
                <a:lnTo>
                  <a:pt x="113111" y="6032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734"/>
          <p:cNvSpPr/>
          <p:nvPr/>
        </p:nvSpPr>
        <p:spPr>
          <a:xfrm>
            <a:off x="5232256" y="5512148"/>
            <a:ext cx="154132" cy="308580"/>
          </a:xfrm>
          <a:custGeom>
            <a:avLst/>
            <a:gdLst/>
            <a:ahLst/>
            <a:cxnLst/>
            <a:rect l="0" t="0" r="0" b="0"/>
            <a:pathLst>
              <a:path w="154132" h="308580">
                <a:moveTo>
                  <a:pt x="154131" y="8542"/>
                </a:moveTo>
                <a:lnTo>
                  <a:pt x="140478" y="3991"/>
                </a:lnTo>
                <a:lnTo>
                  <a:pt x="134552" y="2650"/>
                </a:lnTo>
                <a:lnTo>
                  <a:pt x="128696" y="1756"/>
                </a:lnTo>
                <a:lnTo>
                  <a:pt x="122887" y="1160"/>
                </a:lnTo>
                <a:lnTo>
                  <a:pt x="118061" y="763"/>
                </a:lnTo>
                <a:lnTo>
                  <a:pt x="113892" y="499"/>
                </a:lnTo>
                <a:lnTo>
                  <a:pt x="110160" y="322"/>
                </a:lnTo>
                <a:lnTo>
                  <a:pt x="61896" y="0"/>
                </a:lnTo>
                <a:lnTo>
                  <a:pt x="57399" y="942"/>
                </a:lnTo>
                <a:lnTo>
                  <a:pt x="53448" y="2523"/>
                </a:lnTo>
                <a:lnTo>
                  <a:pt x="49861" y="4529"/>
                </a:lnTo>
                <a:lnTo>
                  <a:pt x="40796" y="9298"/>
                </a:lnTo>
                <a:lnTo>
                  <a:pt x="35712" y="11904"/>
                </a:lnTo>
                <a:lnTo>
                  <a:pt x="32323" y="14593"/>
                </a:lnTo>
                <a:lnTo>
                  <a:pt x="30063" y="17338"/>
                </a:lnTo>
                <a:lnTo>
                  <a:pt x="25647" y="25786"/>
                </a:lnTo>
                <a:lnTo>
                  <a:pt x="6495" y="63823"/>
                </a:lnTo>
                <a:lnTo>
                  <a:pt x="4272" y="70161"/>
                </a:lnTo>
                <a:lnTo>
                  <a:pt x="2790" y="76291"/>
                </a:lnTo>
                <a:lnTo>
                  <a:pt x="1802" y="82283"/>
                </a:lnTo>
                <a:lnTo>
                  <a:pt x="1143" y="88183"/>
                </a:lnTo>
                <a:lnTo>
                  <a:pt x="704" y="94021"/>
                </a:lnTo>
                <a:lnTo>
                  <a:pt x="411" y="99817"/>
                </a:lnTo>
                <a:lnTo>
                  <a:pt x="86" y="111339"/>
                </a:lnTo>
                <a:lnTo>
                  <a:pt x="0" y="117078"/>
                </a:lnTo>
                <a:lnTo>
                  <a:pt x="894" y="121857"/>
                </a:lnTo>
                <a:lnTo>
                  <a:pt x="4428" y="129706"/>
                </a:lnTo>
                <a:lnTo>
                  <a:pt x="6704" y="132181"/>
                </a:lnTo>
                <a:lnTo>
                  <a:pt x="9174" y="133830"/>
                </a:lnTo>
                <a:lnTo>
                  <a:pt x="11773" y="134930"/>
                </a:lnTo>
                <a:lnTo>
                  <a:pt x="15411" y="134710"/>
                </a:lnTo>
                <a:lnTo>
                  <a:pt x="19741" y="133612"/>
                </a:lnTo>
                <a:lnTo>
                  <a:pt x="24533" y="131927"/>
                </a:lnTo>
                <a:lnTo>
                  <a:pt x="28680" y="130803"/>
                </a:lnTo>
                <a:lnTo>
                  <a:pt x="32397" y="130055"/>
                </a:lnTo>
                <a:lnTo>
                  <a:pt x="35827" y="129556"/>
                </a:lnTo>
                <a:lnTo>
                  <a:pt x="39067" y="128270"/>
                </a:lnTo>
                <a:lnTo>
                  <a:pt x="42179" y="126460"/>
                </a:lnTo>
                <a:lnTo>
                  <a:pt x="45207" y="124302"/>
                </a:lnTo>
                <a:lnTo>
                  <a:pt x="49130" y="120957"/>
                </a:lnTo>
                <a:lnTo>
                  <a:pt x="53650" y="116823"/>
                </a:lnTo>
                <a:lnTo>
                  <a:pt x="63753" y="107150"/>
                </a:lnTo>
                <a:lnTo>
                  <a:pt x="86855" y="84345"/>
                </a:lnTo>
                <a:lnTo>
                  <a:pt x="93088" y="76222"/>
                </a:lnTo>
                <a:lnTo>
                  <a:pt x="101053" y="65092"/>
                </a:lnTo>
                <a:lnTo>
                  <a:pt x="110173" y="51957"/>
                </a:lnTo>
                <a:lnTo>
                  <a:pt x="116253" y="44153"/>
                </a:lnTo>
                <a:lnTo>
                  <a:pt x="120307" y="39903"/>
                </a:lnTo>
                <a:lnTo>
                  <a:pt x="123009" y="38022"/>
                </a:lnTo>
                <a:lnTo>
                  <a:pt x="124811" y="37720"/>
                </a:lnTo>
                <a:lnTo>
                  <a:pt x="126012" y="38471"/>
                </a:lnTo>
                <a:lnTo>
                  <a:pt x="126813" y="39925"/>
                </a:lnTo>
                <a:lnTo>
                  <a:pt x="130242" y="44080"/>
                </a:lnTo>
                <a:lnTo>
                  <a:pt x="132490" y="46522"/>
                </a:lnTo>
                <a:lnTo>
                  <a:pt x="133988" y="50054"/>
                </a:lnTo>
                <a:lnTo>
                  <a:pt x="135654" y="59060"/>
                </a:lnTo>
                <a:lnTo>
                  <a:pt x="136394" y="66872"/>
                </a:lnTo>
                <a:lnTo>
                  <a:pt x="136723" y="75424"/>
                </a:lnTo>
                <a:lnTo>
                  <a:pt x="136976" y="130016"/>
                </a:lnTo>
                <a:lnTo>
                  <a:pt x="136027" y="138102"/>
                </a:lnTo>
                <a:lnTo>
                  <a:pt x="134442" y="146350"/>
                </a:lnTo>
                <a:lnTo>
                  <a:pt x="132432" y="154707"/>
                </a:lnTo>
                <a:lnTo>
                  <a:pt x="131092" y="163135"/>
                </a:lnTo>
                <a:lnTo>
                  <a:pt x="130200" y="171612"/>
                </a:lnTo>
                <a:lnTo>
                  <a:pt x="129604" y="180120"/>
                </a:lnTo>
                <a:lnTo>
                  <a:pt x="130160" y="194364"/>
                </a:lnTo>
                <a:lnTo>
                  <a:pt x="131483" y="212433"/>
                </a:lnTo>
                <a:lnTo>
                  <a:pt x="134540" y="248703"/>
                </a:lnTo>
                <a:lnTo>
                  <a:pt x="135899" y="271172"/>
                </a:lnTo>
                <a:lnTo>
                  <a:pt x="136503" y="284969"/>
                </a:lnTo>
                <a:lnTo>
                  <a:pt x="136664" y="289981"/>
                </a:lnTo>
                <a:lnTo>
                  <a:pt x="137724" y="294276"/>
                </a:lnTo>
                <a:lnTo>
                  <a:pt x="141442" y="301587"/>
                </a:lnTo>
                <a:lnTo>
                  <a:pt x="145559" y="3085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735"/>
          <p:cNvSpPr/>
          <p:nvPr/>
        </p:nvSpPr>
        <p:spPr>
          <a:xfrm>
            <a:off x="5549265" y="5572125"/>
            <a:ext cx="60008" cy="222886"/>
          </a:xfrm>
          <a:custGeom>
            <a:avLst/>
            <a:gdLst/>
            <a:ahLst/>
            <a:cxnLst/>
            <a:rect l="0" t="0" r="0" b="0"/>
            <a:pathLst>
              <a:path w="60008" h="222886">
                <a:moveTo>
                  <a:pt x="0" y="0"/>
                </a:moveTo>
                <a:lnTo>
                  <a:pt x="22142" y="7381"/>
                </a:lnTo>
                <a:lnTo>
                  <a:pt x="24287" y="8730"/>
                </a:lnTo>
                <a:lnTo>
                  <a:pt x="26668" y="10583"/>
                </a:lnTo>
                <a:lnTo>
                  <a:pt x="29208" y="12770"/>
                </a:lnTo>
                <a:lnTo>
                  <a:pt x="31855" y="17086"/>
                </a:lnTo>
                <a:lnTo>
                  <a:pt x="34572" y="22821"/>
                </a:lnTo>
                <a:lnTo>
                  <a:pt x="37335" y="29501"/>
                </a:lnTo>
                <a:lnTo>
                  <a:pt x="40130" y="36812"/>
                </a:lnTo>
                <a:lnTo>
                  <a:pt x="45775" y="52556"/>
                </a:lnTo>
                <a:lnTo>
                  <a:pt x="48614" y="62660"/>
                </a:lnTo>
                <a:lnTo>
                  <a:pt x="51460" y="74158"/>
                </a:lnTo>
                <a:lnTo>
                  <a:pt x="54309" y="86586"/>
                </a:lnTo>
                <a:lnTo>
                  <a:pt x="56208" y="105348"/>
                </a:lnTo>
                <a:lnTo>
                  <a:pt x="57474" y="128335"/>
                </a:lnTo>
                <a:lnTo>
                  <a:pt x="60007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736"/>
          <p:cNvSpPr/>
          <p:nvPr/>
        </p:nvSpPr>
        <p:spPr>
          <a:xfrm>
            <a:off x="5506402" y="5649277"/>
            <a:ext cx="205741" cy="42864"/>
          </a:xfrm>
          <a:custGeom>
            <a:avLst/>
            <a:gdLst/>
            <a:ahLst/>
            <a:cxnLst/>
            <a:rect l="0" t="0" r="0" b="0"/>
            <a:pathLst>
              <a:path w="205741" h="42864">
                <a:moveTo>
                  <a:pt x="0" y="42863"/>
                </a:moveTo>
                <a:lnTo>
                  <a:pt x="9102" y="38312"/>
                </a:lnTo>
                <a:lnTo>
                  <a:pt x="14640" y="36971"/>
                </a:lnTo>
                <a:lnTo>
                  <a:pt x="21191" y="36077"/>
                </a:lnTo>
                <a:lnTo>
                  <a:pt x="28414" y="35481"/>
                </a:lnTo>
                <a:lnTo>
                  <a:pt x="37993" y="34132"/>
                </a:lnTo>
                <a:lnTo>
                  <a:pt x="61336" y="30092"/>
                </a:lnTo>
                <a:lnTo>
                  <a:pt x="71370" y="27682"/>
                </a:lnTo>
                <a:lnTo>
                  <a:pt x="79965" y="25122"/>
                </a:lnTo>
                <a:lnTo>
                  <a:pt x="87600" y="22463"/>
                </a:lnTo>
                <a:lnTo>
                  <a:pt x="93643" y="19738"/>
                </a:lnTo>
                <a:lnTo>
                  <a:pt x="98624" y="16969"/>
                </a:lnTo>
                <a:lnTo>
                  <a:pt x="102896" y="14170"/>
                </a:lnTo>
                <a:lnTo>
                  <a:pt x="110507" y="12304"/>
                </a:lnTo>
                <a:lnTo>
                  <a:pt x="120344" y="11061"/>
                </a:lnTo>
                <a:lnTo>
                  <a:pt x="131665" y="10231"/>
                </a:lnTo>
                <a:lnTo>
                  <a:pt x="143974" y="8726"/>
                </a:lnTo>
                <a:lnTo>
                  <a:pt x="156943" y="6770"/>
                </a:lnTo>
                <a:lnTo>
                  <a:pt x="170351" y="4513"/>
                </a:lnTo>
                <a:lnTo>
                  <a:pt x="180242" y="3009"/>
                </a:lnTo>
                <a:lnTo>
                  <a:pt x="187789" y="2006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737"/>
          <p:cNvSpPr/>
          <p:nvPr/>
        </p:nvSpPr>
        <p:spPr>
          <a:xfrm>
            <a:off x="5815012" y="5512117"/>
            <a:ext cx="8573" cy="231459"/>
          </a:xfrm>
          <a:custGeom>
            <a:avLst/>
            <a:gdLst/>
            <a:ahLst/>
            <a:cxnLst/>
            <a:rect l="0" t="0" r="0" b="0"/>
            <a:pathLst>
              <a:path w="8573" h="231459">
                <a:moveTo>
                  <a:pt x="8572" y="0"/>
                </a:moveTo>
                <a:lnTo>
                  <a:pt x="8572" y="63100"/>
                </a:lnTo>
                <a:lnTo>
                  <a:pt x="7620" y="83977"/>
                </a:lnTo>
                <a:lnTo>
                  <a:pt x="6033" y="105515"/>
                </a:lnTo>
                <a:lnTo>
                  <a:pt x="4022" y="127493"/>
                </a:lnTo>
                <a:lnTo>
                  <a:pt x="2681" y="146908"/>
                </a:lnTo>
                <a:lnTo>
                  <a:pt x="1787" y="164614"/>
                </a:lnTo>
                <a:lnTo>
                  <a:pt x="353" y="209046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738"/>
          <p:cNvSpPr/>
          <p:nvPr/>
        </p:nvSpPr>
        <p:spPr>
          <a:xfrm>
            <a:off x="5910608" y="5538025"/>
            <a:ext cx="123252" cy="230556"/>
          </a:xfrm>
          <a:custGeom>
            <a:avLst/>
            <a:gdLst/>
            <a:ahLst/>
            <a:cxnLst/>
            <a:rect l="0" t="0" r="0" b="0"/>
            <a:pathLst>
              <a:path w="123252" h="230556">
                <a:moveTo>
                  <a:pt x="24419" y="16954"/>
                </a:moveTo>
                <a:lnTo>
                  <a:pt x="19869" y="16954"/>
                </a:lnTo>
                <a:lnTo>
                  <a:pt x="18528" y="17907"/>
                </a:lnTo>
                <a:lnTo>
                  <a:pt x="17634" y="19495"/>
                </a:lnTo>
                <a:lnTo>
                  <a:pt x="16641" y="23798"/>
                </a:lnTo>
                <a:lnTo>
                  <a:pt x="16200" y="28886"/>
                </a:lnTo>
                <a:lnTo>
                  <a:pt x="15130" y="33482"/>
                </a:lnTo>
                <a:lnTo>
                  <a:pt x="13464" y="39403"/>
                </a:lnTo>
                <a:lnTo>
                  <a:pt x="11400" y="46208"/>
                </a:lnTo>
                <a:lnTo>
                  <a:pt x="10025" y="54554"/>
                </a:lnTo>
                <a:lnTo>
                  <a:pt x="9108" y="63929"/>
                </a:lnTo>
                <a:lnTo>
                  <a:pt x="8497" y="73988"/>
                </a:lnTo>
                <a:lnTo>
                  <a:pt x="7136" y="83552"/>
                </a:lnTo>
                <a:lnTo>
                  <a:pt x="5277" y="92785"/>
                </a:lnTo>
                <a:lnTo>
                  <a:pt x="3086" y="101798"/>
                </a:lnTo>
                <a:lnTo>
                  <a:pt x="1624" y="109712"/>
                </a:lnTo>
                <a:lnTo>
                  <a:pt x="650" y="116893"/>
                </a:lnTo>
                <a:lnTo>
                  <a:pt x="0" y="123586"/>
                </a:lnTo>
                <a:lnTo>
                  <a:pt x="520" y="129952"/>
                </a:lnTo>
                <a:lnTo>
                  <a:pt x="1819" y="136101"/>
                </a:lnTo>
                <a:lnTo>
                  <a:pt x="3637" y="142106"/>
                </a:lnTo>
                <a:lnTo>
                  <a:pt x="4849" y="148014"/>
                </a:lnTo>
                <a:lnTo>
                  <a:pt x="5658" y="153857"/>
                </a:lnTo>
                <a:lnTo>
                  <a:pt x="6197" y="159658"/>
                </a:lnTo>
                <a:lnTo>
                  <a:pt x="8461" y="167336"/>
                </a:lnTo>
                <a:lnTo>
                  <a:pt x="11875" y="176264"/>
                </a:lnTo>
                <a:lnTo>
                  <a:pt x="19796" y="194439"/>
                </a:lnTo>
                <a:lnTo>
                  <a:pt x="26492" y="208866"/>
                </a:lnTo>
                <a:lnTo>
                  <a:pt x="30564" y="214428"/>
                </a:lnTo>
                <a:lnTo>
                  <a:pt x="35183" y="219089"/>
                </a:lnTo>
                <a:lnTo>
                  <a:pt x="40167" y="223148"/>
                </a:lnTo>
                <a:lnTo>
                  <a:pt x="44443" y="225854"/>
                </a:lnTo>
                <a:lnTo>
                  <a:pt x="48246" y="227659"/>
                </a:lnTo>
                <a:lnTo>
                  <a:pt x="51734" y="228862"/>
                </a:lnTo>
                <a:lnTo>
                  <a:pt x="55011" y="229664"/>
                </a:lnTo>
                <a:lnTo>
                  <a:pt x="58149" y="230198"/>
                </a:lnTo>
                <a:lnTo>
                  <a:pt x="61193" y="230555"/>
                </a:lnTo>
                <a:lnTo>
                  <a:pt x="64175" y="229839"/>
                </a:lnTo>
                <a:lnTo>
                  <a:pt x="67116" y="228410"/>
                </a:lnTo>
                <a:lnTo>
                  <a:pt x="70028" y="226505"/>
                </a:lnTo>
                <a:lnTo>
                  <a:pt x="72923" y="224282"/>
                </a:lnTo>
                <a:lnTo>
                  <a:pt x="75805" y="221849"/>
                </a:lnTo>
                <a:lnTo>
                  <a:pt x="78679" y="219273"/>
                </a:lnTo>
                <a:lnTo>
                  <a:pt x="84412" y="213871"/>
                </a:lnTo>
                <a:lnTo>
                  <a:pt x="87274" y="211097"/>
                </a:lnTo>
                <a:lnTo>
                  <a:pt x="91088" y="206391"/>
                </a:lnTo>
                <a:lnTo>
                  <a:pt x="95535" y="200395"/>
                </a:lnTo>
                <a:lnTo>
                  <a:pt x="100405" y="193541"/>
                </a:lnTo>
                <a:lnTo>
                  <a:pt x="104603" y="187066"/>
                </a:lnTo>
                <a:lnTo>
                  <a:pt x="108356" y="180845"/>
                </a:lnTo>
                <a:lnTo>
                  <a:pt x="111809" y="174792"/>
                </a:lnTo>
                <a:lnTo>
                  <a:pt x="114112" y="165995"/>
                </a:lnTo>
                <a:lnTo>
                  <a:pt x="115647" y="155367"/>
                </a:lnTo>
                <a:lnTo>
                  <a:pt x="116670" y="143520"/>
                </a:lnTo>
                <a:lnTo>
                  <a:pt x="120347" y="112576"/>
                </a:lnTo>
                <a:lnTo>
                  <a:pt x="122661" y="94990"/>
                </a:lnTo>
                <a:lnTo>
                  <a:pt x="123251" y="80408"/>
                </a:lnTo>
                <a:lnTo>
                  <a:pt x="122693" y="67829"/>
                </a:lnTo>
                <a:lnTo>
                  <a:pt x="121367" y="56586"/>
                </a:lnTo>
                <a:lnTo>
                  <a:pt x="119531" y="48138"/>
                </a:lnTo>
                <a:lnTo>
                  <a:pt x="117355" y="41553"/>
                </a:lnTo>
                <a:lnTo>
                  <a:pt x="114951" y="36211"/>
                </a:lnTo>
                <a:lnTo>
                  <a:pt x="111444" y="30745"/>
                </a:lnTo>
                <a:lnTo>
                  <a:pt x="107201" y="25196"/>
                </a:lnTo>
                <a:lnTo>
                  <a:pt x="102467" y="19591"/>
                </a:lnTo>
                <a:lnTo>
                  <a:pt x="98358" y="14903"/>
                </a:lnTo>
                <a:lnTo>
                  <a:pt x="91253" y="7153"/>
                </a:lnTo>
                <a:lnTo>
                  <a:pt x="88025" y="4705"/>
                </a:lnTo>
                <a:lnTo>
                  <a:pt x="84921" y="3073"/>
                </a:lnTo>
                <a:lnTo>
                  <a:pt x="81899" y="1985"/>
                </a:lnTo>
                <a:lnTo>
                  <a:pt x="77979" y="1260"/>
                </a:lnTo>
                <a:lnTo>
                  <a:pt x="73461" y="776"/>
                </a:lnTo>
                <a:lnTo>
                  <a:pt x="68544" y="454"/>
                </a:lnTo>
                <a:lnTo>
                  <a:pt x="62408" y="239"/>
                </a:lnTo>
                <a:lnTo>
                  <a:pt x="47970" y="0"/>
                </a:lnTo>
                <a:lnTo>
                  <a:pt x="40120" y="890"/>
                </a:lnTo>
                <a:lnTo>
                  <a:pt x="32029" y="2435"/>
                </a:lnTo>
                <a:lnTo>
                  <a:pt x="7274" y="83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739"/>
          <p:cNvSpPr/>
          <p:nvPr/>
        </p:nvSpPr>
        <p:spPr>
          <a:xfrm>
            <a:off x="6166484" y="5554979"/>
            <a:ext cx="154307" cy="8574"/>
          </a:xfrm>
          <a:custGeom>
            <a:avLst/>
            <a:gdLst/>
            <a:ahLst/>
            <a:cxnLst/>
            <a:rect l="0" t="0" r="0" b="0"/>
            <a:pathLst>
              <a:path w="154307" h="8574">
                <a:moveTo>
                  <a:pt x="0" y="8573"/>
                </a:moveTo>
                <a:lnTo>
                  <a:pt x="11932" y="8573"/>
                </a:lnTo>
                <a:lnTo>
                  <a:pt x="17480" y="7621"/>
                </a:lnTo>
                <a:lnTo>
                  <a:pt x="24989" y="6033"/>
                </a:lnTo>
                <a:lnTo>
                  <a:pt x="33804" y="4023"/>
                </a:lnTo>
                <a:lnTo>
                  <a:pt x="42539" y="2682"/>
                </a:lnTo>
                <a:lnTo>
                  <a:pt x="51219" y="1788"/>
                </a:lnTo>
                <a:lnTo>
                  <a:pt x="59864" y="1192"/>
                </a:lnTo>
                <a:lnTo>
                  <a:pt x="71342" y="795"/>
                </a:lnTo>
                <a:lnTo>
                  <a:pt x="118127" y="157"/>
                </a:lnTo>
                <a:lnTo>
                  <a:pt x="15430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740"/>
          <p:cNvSpPr/>
          <p:nvPr/>
        </p:nvSpPr>
        <p:spPr>
          <a:xfrm>
            <a:off x="6132195" y="5632175"/>
            <a:ext cx="240031" cy="34248"/>
          </a:xfrm>
          <a:custGeom>
            <a:avLst/>
            <a:gdLst/>
            <a:ahLst/>
            <a:cxnLst/>
            <a:rect l="0" t="0" r="0" b="0"/>
            <a:pathLst>
              <a:path w="240031" h="34248">
                <a:moveTo>
                  <a:pt x="0" y="34247"/>
                </a:moveTo>
                <a:lnTo>
                  <a:pt x="9101" y="34247"/>
                </a:lnTo>
                <a:lnTo>
                  <a:pt x="12735" y="33295"/>
                </a:lnTo>
                <a:lnTo>
                  <a:pt x="16110" y="31707"/>
                </a:lnTo>
                <a:lnTo>
                  <a:pt x="19312" y="29697"/>
                </a:lnTo>
                <a:lnTo>
                  <a:pt x="22400" y="28356"/>
                </a:lnTo>
                <a:lnTo>
                  <a:pt x="25410" y="27462"/>
                </a:lnTo>
                <a:lnTo>
                  <a:pt x="28370" y="26866"/>
                </a:lnTo>
                <a:lnTo>
                  <a:pt x="50739" y="21477"/>
                </a:lnTo>
                <a:lnTo>
                  <a:pt x="58591" y="19066"/>
                </a:lnTo>
                <a:lnTo>
                  <a:pt x="65730" y="16507"/>
                </a:lnTo>
                <a:lnTo>
                  <a:pt x="72396" y="13848"/>
                </a:lnTo>
                <a:lnTo>
                  <a:pt x="87420" y="8353"/>
                </a:lnTo>
                <a:lnTo>
                  <a:pt x="95428" y="5554"/>
                </a:lnTo>
                <a:lnTo>
                  <a:pt x="104576" y="3689"/>
                </a:lnTo>
                <a:lnTo>
                  <a:pt x="114484" y="2445"/>
                </a:lnTo>
                <a:lnTo>
                  <a:pt x="124900" y="1616"/>
                </a:lnTo>
                <a:lnTo>
                  <a:pt x="133749" y="1063"/>
                </a:lnTo>
                <a:lnTo>
                  <a:pt x="148661" y="449"/>
                </a:lnTo>
                <a:lnTo>
                  <a:pt x="185539" y="54"/>
                </a:lnTo>
                <a:lnTo>
                  <a:pt x="200254" y="0"/>
                </a:lnTo>
                <a:lnTo>
                  <a:pt x="205893" y="938"/>
                </a:lnTo>
                <a:lnTo>
                  <a:pt x="210605" y="2516"/>
                </a:lnTo>
                <a:lnTo>
                  <a:pt x="214698" y="4521"/>
                </a:lnTo>
                <a:lnTo>
                  <a:pt x="219332" y="5857"/>
                </a:lnTo>
                <a:lnTo>
                  <a:pt x="224326" y="6748"/>
                </a:lnTo>
                <a:lnTo>
                  <a:pt x="240030" y="85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741"/>
          <p:cNvSpPr/>
          <p:nvPr/>
        </p:nvSpPr>
        <p:spPr>
          <a:xfrm>
            <a:off x="6440804" y="5469254"/>
            <a:ext cx="24524" cy="325757"/>
          </a:xfrm>
          <a:custGeom>
            <a:avLst/>
            <a:gdLst/>
            <a:ahLst/>
            <a:cxnLst/>
            <a:rect l="0" t="0" r="0" b="0"/>
            <a:pathLst>
              <a:path w="24524" h="325757">
                <a:moveTo>
                  <a:pt x="0" y="0"/>
                </a:moveTo>
                <a:lnTo>
                  <a:pt x="4552" y="13653"/>
                </a:lnTo>
                <a:lnTo>
                  <a:pt x="6844" y="19579"/>
                </a:lnTo>
                <a:lnTo>
                  <a:pt x="9325" y="25436"/>
                </a:lnTo>
                <a:lnTo>
                  <a:pt x="11932" y="31245"/>
                </a:lnTo>
                <a:lnTo>
                  <a:pt x="13670" y="37023"/>
                </a:lnTo>
                <a:lnTo>
                  <a:pt x="14829" y="42779"/>
                </a:lnTo>
                <a:lnTo>
                  <a:pt x="15601" y="48522"/>
                </a:lnTo>
                <a:lnTo>
                  <a:pt x="16116" y="63781"/>
                </a:lnTo>
                <a:lnTo>
                  <a:pt x="17106" y="194137"/>
                </a:lnTo>
                <a:lnTo>
                  <a:pt x="18072" y="210388"/>
                </a:lnTo>
                <a:lnTo>
                  <a:pt x="23925" y="284587"/>
                </a:lnTo>
                <a:lnTo>
                  <a:pt x="24523" y="295453"/>
                </a:lnTo>
                <a:lnTo>
                  <a:pt x="23969" y="303648"/>
                </a:lnTo>
                <a:lnTo>
                  <a:pt x="22647" y="310065"/>
                </a:lnTo>
                <a:lnTo>
                  <a:pt x="17146" y="3257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742"/>
          <p:cNvSpPr/>
          <p:nvPr/>
        </p:nvSpPr>
        <p:spPr>
          <a:xfrm>
            <a:off x="6663690" y="5396993"/>
            <a:ext cx="317183" cy="316317"/>
          </a:xfrm>
          <a:custGeom>
            <a:avLst/>
            <a:gdLst/>
            <a:ahLst/>
            <a:cxnLst/>
            <a:rect l="0" t="0" r="0" b="0"/>
            <a:pathLst>
              <a:path w="317183" h="316317">
                <a:moveTo>
                  <a:pt x="0" y="192277"/>
                </a:moveTo>
                <a:lnTo>
                  <a:pt x="0" y="196827"/>
                </a:lnTo>
                <a:lnTo>
                  <a:pt x="952" y="199120"/>
                </a:lnTo>
                <a:lnTo>
                  <a:pt x="5891" y="206899"/>
                </a:lnTo>
                <a:lnTo>
                  <a:pt x="8730" y="215236"/>
                </a:lnTo>
                <a:lnTo>
                  <a:pt x="15181" y="223739"/>
                </a:lnTo>
                <a:lnTo>
                  <a:pt x="20399" y="229437"/>
                </a:lnTo>
                <a:lnTo>
                  <a:pt x="22172" y="232290"/>
                </a:lnTo>
                <a:lnTo>
                  <a:pt x="24142" y="238001"/>
                </a:lnTo>
                <a:lnTo>
                  <a:pt x="30097" y="246254"/>
                </a:lnTo>
                <a:lnTo>
                  <a:pt x="37189" y="255319"/>
                </a:lnTo>
                <a:lnTo>
                  <a:pt x="40341" y="262523"/>
                </a:lnTo>
                <a:lnTo>
                  <a:pt x="44281" y="268899"/>
                </a:lnTo>
                <a:lnTo>
                  <a:pt x="46666" y="271934"/>
                </a:lnTo>
                <a:lnTo>
                  <a:pt x="48256" y="275862"/>
                </a:lnTo>
                <a:lnTo>
                  <a:pt x="50022" y="285305"/>
                </a:lnTo>
                <a:lnTo>
                  <a:pt x="53347" y="293313"/>
                </a:lnTo>
                <a:lnTo>
                  <a:pt x="55567" y="296782"/>
                </a:lnTo>
                <a:lnTo>
                  <a:pt x="57999" y="299094"/>
                </a:lnTo>
                <a:lnTo>
                  <a:pt x="60573" y="300636"/>
                </a:lnTo>
                <a:lnTo>
                  <a:pt x="63242" y="301663"/>
                </a:lnTo>
                <a:lnTo>
                  <a:pt x="65021" y="303301"/>
                </a:lnTo>
                <a:lnTo>
                  <a:pt x="66207" y="305346"/>
                </a:lnTo>
                <a:lnTo>
                  <a:pt x="66999" y="307661"/>
                </a:lnTo>
                <a:lnTo>
                  <a:pt x="69430" y="310157"/>
                </a:lnTo>
                <a:lnTo>
                  <a:pt x="77213" y="315470"/>
                </a:lnTo>
                <a:lnTo>
                  <a:pt x="81002" y="316316"/>
                </a:lnTo>
                <a:lnTo>
                  <a:pt x="84482" y="315927"/>
                </a:lnTo>
                <a:lnTo>
                  <a:pt x="92358" y="313010"/>
                </a:lnTo>
                <a:lnTo>
                  <a:pt x="98515" y="307531"/>
                </a:lnTo>
                <a:lnTo>
                  <a:pt x="106649" y="298746"/>
                </a:lnTo>
                <a:lnTo>
                  <a:pt x="110153" y="293736"/>
                </a:lnTo>
                <a:lnTo>
                  <a:pt x="117536" y="282137"/>
                </a:lnTo>
                <a:lnTo>
                  <a:pt x="177202" y="192225"/>
                </a:lnTo>
                <a:lnTo>
                  <a:pt x="191152" y="172569"/>
                </a:lnTo>
                <a:lnTo>
                  <a:pt x="198872" y="161994"/>
                </a:lnTo>
                <a:lnTo>
                  <a:pt x="205924" y="151133"/>
                </a:lnTo>
                <a:lnTo>
                  <a:pt x="212529" y="140082"/>
                </a:lnTo>
                <a:lnTo>
                  <a:pt x="218839" y="128905"/>
                </a:lnTo>
                <a:lnTo>
                  <a:pt x="226855" y="115739"/>
                </a:lnTo>
                <a:lnTo>
                  <a:pt x="245922" y="85870"/>
                </a:lnTo>
                <a:lnTo>
                  <a:pt x="254435" y="73714"/>
                </a:lnTo>
                <a:lnTo>
                  <a:pt x="262016" y="63705"/>
                </a:lnTo>
                <a:lnTo>
                  <a:pt x="268975" y="55127"/>
                </a:lnTo>
                <a:lnTo>
                  <a:pt x="274567" y="47504"/>
                </a:lnTo>
                <a:lnTo>
                  <a:pt x="279247" y="40516"/>
                </a:lnTo>
                <a:lnTo>
                  <a:pt x="283320" y="33953"/>
                </a:lnTo>
                <a:lnTo>
                  <a:pt x="290384" y="24121"/>
                </a:lnTo>
                <a:lnTo>
                  <a:pt x="296699" y="16575"/>
                </a:lnTo>
                <a:lnTo>
                  <a:pt x="302681" y="10047"/>
                </a:lnTo>
                <a:lnTo>
                  <a:pt x="304658" y="6973"/>
                </a:lnTo>
                <a:lnTo>
                  <a:pt x="306852" y="1017"/>
                </a:lnTo>
                <a:lnTo>
                  <a:pt x="308391" y="0"/>
                </a:lnTo>
                <a:lnTo>
                  <a:pt x="310368" y="275"/>
                </a:lnTo>
                <a:lnTo>
                  <a:pt x="317182" y="36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743"/>
          <p:cNvSpPr/>
          <p:nvPr/>
        </p:nvSpPr>
        <p:spPr>
          <a:xfrm>
            <a:off x="4031932" y="6112192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13652" y="21167"/>
                </a:lnTo>
                <a:lnTo>
                  <a:pt x="18627" y="19826"/>
                </a:lnTo>
                <a:lnTo>
                  <a:pt x="22895" y="18932"/>
                </a:lnTo>
                <a:lnTo>
                  <a:pt x="26694" y="18336"/>
                </a:lnTo>
                <a:lnTo>
                  <a:pt x="33454" y="17674"/>
                </a:lnTo>
                <a:lnTo>
                  <a:pt x="36590" y="17498"/>
                </a:lnTo>
                <a:lnTo>
                  <a:pt x="45155" y="17302"/>
                </a:lnTo>
                <a:lnTo>
                  <a:pt x="75621" y="17155"/>
                </a:lnTo>
                <a:lnTo>
                  <a:pt x="81846" y="16199"/>
                </a:lnTo>
                <a:lnTo>
                  <a:pt x="88854" y="14609"/>
                </a:lnTo>
                <a:lnTo>
                  <a:pt x="96384" y="12597"/>
                </a:lnTo>
                <a:lnTo>
                  <a:pt x="103309" y="11256"/>
                </a:lnTo>
                <a:lnTo>
                  <a:pt x="109830" y="10362"/>
                </a:lnTo>
                <a:lnTo>
                  <a:pt x="116083" y="9765"/>
                </a:lnTo>
                <a:lnTo>
                  <a:pt x="124061" y="8415"/>
                </a:lnTo>
                <a:lnTo>
                  <a:pt x="133190" y="6563"/>
                </a:lnTo>
                <a:lnTo>
                  <a:pt x="143086" y="4375"/>
                </a:lnTo>
                <a:lnTo>
                  <a:pt x="151588" y="2916"/>
                </a:lnTo>
                <a:lnTo>
                  <a:pt x="159161" y="1944"/>
                </a:lnTo>
                <a:lnTo>
                  <a:pt x="166115" y="1297"/>
                </a:lnTo>
                <a:lnTo>
                  <a:pt x="171703" y="865"/>
                </a:lnTo>
                <a:lnTo>
                  <a:pt x="176381" y="576"/>
                </a:lnTo>
                <a:lnTo>
                  <a:pt x="184119" y="256"/>
                </a:lnTo>
                <a:lnTo>
                  <a:pt x="190733" y="11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744"/>
          <p:cNvSpPr/>
          <p:nvPr/>
        </p:nvSpPr>
        <p:spPr>
          <a:xfrm>
            <a:off x="4331970" y="5970888"/>
            <a:ext cx="197093" cy="287038"/>
          </a:xfrm>
          <a:custGeom>
            <a:avLst/>
            <a:gdLst/>
            <a:ahLst/>
            <a:cxnLst/>
            <a:rect l="0" t="0" r="0" b="0"/>
            <a:pathLst>
              <a:path w="197093" h="287038">
                <a:moveTo>
                  <a:pt x="25717" y="12716"/>
                </a:moveTo>
                <a:lnTo>
                  <a:pt x="39369" y="8166"/>
                </a:lnTo>
                <a:lnTo>
                  <a:pt x="45296" y="5873"/>
                </a:lnTo>
                <a:lnTo>
                  <a:pt x="51152" y="3392"/>
                </a:lnTo>
                <a:lnTo>
                  <a:pt x="56961" y="785"/>
                </a:lnTo>
                <a:lnTo>
                  <a:pt x="63691" y="0"/>
                </a:lnTo>
                <a:lnTo>
                  <a:pt x="71036" y="429"/>
                </a:lnTo>
                <a:lnTo>
                  <a:pt x="78790" y="1667"/>
                </a:lnTo>
                <a:lnTo>
                  <a:pt x="85864" y="2493"/>
                </a:lnTo>
                <a:lnTo>
                  <a:pt x="92485" y="3043"/>
                </a:lnTo>
                <a:lnTo>
                  <a:pt x="98804" y="3410"/>
                </a:lnTo>
                <a:lnTo>
                  <a:pt x="103017" y="4607"/>
                </a:lnTo>
                <a:lnTo>
                  <a:pt x="105825" y="6358"/>
                </a:lnTo>
                <a:lnTo>
                  <a:pt x="107697" y="8478"/>
                </a:lnTo>
                <a:lnTo>
                  <a:pt x="108946" y="10843"/>
                </a:lnTo>
                <a:lnTo>
                  <a:pt x="110333" y="16011"/>
                </a:lnTo>
                <a:lnTo>
                  <a:pt x="111113" y="24276"/>
                </a:lnTo>
                <a:lnTo>
                  <a:pt x="110270" y="28996"/>
                </a:lnTo>
                <a:lnTo>
                  <a:pt x="108756" y="34999"/>
                </a:lnTo>
                <a:lnTo>
                  <a:pt x="106794" y="41859"/>
                </a:lnTo>
                <a:lnTo>
                  <a:pt x="104534" y="48338"/>
                </a:lnTo>
                <a:lnTo>
                  <a:pt x="102074" y="54562"/>
                </a:lnTo>
                <a:lnTo>
                  <a:pt x="99481" y="60616"/>
                </a:lnTo>
                <a:lnTo>
                  <a:pt x="94896" y="67509"/>
                </a:lnTo>
                <a:lnTo>
                  <a:pt x="88981" y="74963"/>
                </a:lnTo>
                <a:lnTo>
                  <a:pt x="82181" y="82789"/>
                </a:lnTo>
                <a:lnTo>
                  <a:pt x="76694" y="89911"/>
                </a:lnTo>
                <a:lnTo>
                  <a:pt x="72085" y="96565"/>
                </a:lnTo>
                <a:lnTo>
                  <a:pt x="68059" y="102906"/>
                </a:lnTo>
                <a:lnTo>
                  <a:pt x="63470" y="108085"/>
                </a:lnTo>
                <a:lnTo>
                  <a:pt x="58505" y="112491"/>
                </a:lnTo>
                <a:lnTo>
                  <a:pt x="53291" y="116380"/>
                </a:lnTo>
                <a:lnTo>
                  <a:pt x="48862" y="119926"/>
                </a:lnTo>
                <a:lnTo>
                  <a:pt x="44957" y="123242"/>
                </a:lnTo>
                <a:lnTo>
                  <a:pt x="41401" y="126405"/>
                </a:lnTo>
                <a:lnTo>
                  <a:pt x="38078" y="128514"/>
                </a:lnTo>
                <a:lnTo>
                  <a:pt x="34911" y="129920"/>
                </a:lnTo>
                <a:lnTo>
                  <a:pt x="31846" y="130857"/>
                </a:lnTo>
                <a:lnTo>
                  <a:pt x="25901" y="134438"/>
                </a:lnTo>
                <a:lnTo>
                  <a:pt x="18874" y="139948"/>
                </a:lnTo>
                <a:lnTo>
                  <a:pt x="18298" y="139448"/>
                </a:lnTo>
                <a:lnTo>
                  <a:pt x="17914" y="138161"/>
                </a:lnTo>
                <a:lnTo>
                  <a:pt x="17296" y="129253"/>
                </a:lnTo>
                <a:lnTo>
                  <a:pt x="18198" y="127556"/>
                </a:lnTo>
                <a:lnTo>
                  <a:pt x="19752" y="126423"/>
                </a:lnTo>
                <a:lnTo>
                  <a:pt x="21740" y="125668"/>
                </a:lnTo>
                <a:lnTo>
                  <a:pt x="26490" y="122290"/>
                </a:lnTo>
                <a:lnTo>
                  <a:pt x="31776" y="117614"/>
                </a:lnTo>
                <a:lnTo>
                  <a:pt x="37300" y="112360"/>
                </a:lnTo>
                <a:lnTo>
                  <a:pt x="41059" y="110578"/>
                </a:lnTo>
                <a:lnTo>
                  <a:pt x="45470" y="109390"/>
                </a:lnTo>
                <a:lnTo>
                  <a:pt x="50315" y="108599"/>
                </a:lnTo>
                <a:lnTo>
                  <a:pt x="54499" y="107118"/>
                </a:lnTo>
                <a:lnTo>
                  <a:pt x="58239" y="105178"/>
                </a:lnTo>
                <a:lnTo>
                  <a:pt x="61687" y="102933"/>
                </a:lnTo>
                <a:lnTo>
                  <a:pt x="65889" y="101436"/>
                </a:lnTo>
                <a:lnTo>
                  <a:pt x="70596" y="100438"/>
                </a:lnTo>
                <a:lnTo>
                  <a:pt x="75639" y="99772"/>
                </a:lnTo>
                <a:lnTo>
                  <a:pt x="81858" y="99329"/>
                </a:lnTo>
                <a:lnTo>
                  <a:pt x="88862" y="99033"/>
                </a:lnTo>
                <a:lnTo>
                  <a:pt x="104264" y="98705"/>
                </a:lnTo>
                <a:lnTo>
                  <a:pt x="155021" y="98452"/>
                </a:lnTo>
                <a:lnTo>
                  <a:pt x="158592" y="99401"/>
                </a:lnTo>
                <a:lnTo>
                  <a:pt x="161926" y="100986"/>
                </a:lnTo>
                <a:lnTo>
                  <a:pt x="165100" y="102995"/>
                </a:lnTo>
                <a:lnTo>
                  <a:pt x="171167" y="107768"/>
                </a:lnTo>
                <a:lnTo>
                  <a:pt x="174119" y="110374"/>
                </a:lnTo>
                <a:lnTo>
                  <a:pt x="182478" y="118350"/>
                </a:lnTo>
                <a:lnTo>
                  <a:pt x="187375" y="123144"/>
                </a:lnTo>
                <a:lnTo>
                  <a:pt x="192815" y="131011"/>
                </a:lnTo>
                <a:lnTo>
                  <a:pt x="194266" y="134442"/>
                </a:lnTo>
                <a:lnTo>
                  <a:pt x="195233" y="139587"/>
                </a:lnTo>
                <a:lnTo>
                  <a:pt x="195877" y="145874"/>
                </a:lnTo>
                <a:lnTo>
                  <a:pt x="196594" y="158575"/>
                </a:lnTo>
                <a:lnTo>
                  <a:pt x="196912" y="167395"/>
                </a:lnTo>
                <a:lnTo>
                  <a:pt x="197092" y="177716"/>
                </a:lnTo>
                <a:lnTo>
                  <a:pt x="195212" y="182723"/>
                </a:lnTo>
                <a:lnTo>
                  <a:pt x="192053" y="188920"/>
                </a:lnTo>
                <a:lnTo>
                  <a:pt x="188043" y="195908"/>
                </a:lnTo>
                <a:lnTo>
                  <a:pt x="183464" y="201519"/>
                </a:lnTo>
                <a:lnTo>
                  <a:pt x="178507" y="206213"/>
                </a:lnTo>
                <a:lnTo>
                  <a:pt x="173297" y="210294"/>
                </a:lnTo>
                <a:lnTo>
                  <a:pt x="168871" y="214920"/>
                </a:lnTo>
                <a:lnTo>
                  <a:pt x="164968" y="219908"/>
                </a:lnTo>
                <a:lnTo>
                  <a:pt x="161413" y="225140"/>
                </a:lnTo>
                <a:lnTo>
                  <a:pt x="158091" y="229579"/>
                </a:lnTo>
                <a:lnTo>
                  <a:pt x="154924" y="233492"/>
                </a:lnTo>
                <a:lnTo>
                  <a:pt x="151860" y="237052"/>
                </a:lnTo>
                <a:lnTo>
                  <a:pt x="147912" y="240379"/>
                </a:lnTo>
                <a:lnTo>
                  <a:pt x="143375" y="243549"/>
                </a:lnTo>
                <a:lnTo>
                  <a:pt x="138446" y="246615"/>
                </a:lnTo>
                <a:lnTo>
                  <a:pt x="133255" y="249611"/>
                </a:lnTo>
                <a:lnTo>
                  <a:pt x="122407" y="255481"/>
                </a:lnTo>
                <a:lnTo>
                  <a:pt x="117799" y="257427"/>
                </a:lnTo>
                <a:lnTo>
                  <a:pt x="113775" y="258724"/>
                </a:lnTo>
                <a:lnTo>
                  <a:pt x="86821" y="265357"/>
                </a:lnTo>
                <a:lnTo>
                  <a:pt x="79788" y="267821"/>
                </a:lnTo>
                <a:lnTo>
                  <a:pt x="74147" y="270417"/>
                </a:lnTo>
                <a:lnTo>
                  <a:pt x="69433" y="273099"/>
                </a:lnTo>
                <a:lnTo>
                  <a:pt x="64386" y="274887"/>
                </a:lnTo>
                <a:lnTo>
                  <a:pt x="59117" y="276080"/>
                </a:lnTo>
                <a:lnTo>
                  <a:pt x="53699" y="276875"/>
                </a:lnTo>
                <a:lnTo>
                  <a:pt x="47229" y="278357"/>
                </a:lnTo>
                <a:lnTo>
                  <a:pt x="40058" y="280297"/>
                </a:lnTo>
                <a:lnTo>
                  <a:pt x="32420" y="282544"/>
                </a:lnTo>
                <a:lnTo>
                  <a:pt x="26376" y="284042"/>
                </a:lnTo>
                <a:lnTo>
                  <a:pt x="21394" y="285040"/>
                </a:lnTo>
                <a:lnTo>
                  <a:pt x="0" y="287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745"/>
          <p:cNvSpPr/>
          <p:nvPr/>
        </p:nvSpPr>
        <p:spPr>
          <a:xfrm>
            <a:off x="4598948" y="5923597"/>
            <a:ext cx="127357" cy="385764"/>
          </a:xfrm>
          <a:custGeom>
            <a:avLst/>
            <a:gdLst/>
            <a:ahLst/>
            <a:cxnLst/>
            <a:rect l="0" t="0" r="0" b="0"/>
            <a:pathLst>
              <a:path w="127357" h="385764">
                <a:moveTo>
                  <a:pt x="101639" y="0"/>
                </a:moveTo>
                <a:lnTo>
                  <a:pt x="82326" y="0"/>
                </a:lnTo>
                <a:lnTo>
                  <a:pt x="79239" y="953"/>
                </a:lnTo>
                <a:lnTo>
                  <a:pt x="76228" y="2540"/>
                </a:lnTo>
                <a:lnTo>
                  <a:pt x="69103" y="7381"/>
                </a:lnTo>
                <a:lnTo>
                  <a:pt x="65589" y="10583"/>
                </a:lnTo>
                <a:lnTo>
                  <a:pt x="63318" y="12770"/>
                </a:lnTo>
                <a:lnTo>
                  <a:pt x="61804" y="15181"/>
                </a:lnTo>
                <a:lnTo>
                  <a:pt x="58721" y="23125"/>
                </a:lnTo>
                <a:lnTo>
                  <a:pt x="56835" y="25894"/>
                </a:lnTo>
                <a:lnTo>
                  <a:pt x="54625" y="28693"/>
                </a:lnTo>
                <a:lnTo>
                  <a:pt x="52199" y="31511"/>
                </a:lnTo>
                <a:lnTo>
                  <a:pt x="49629" y="34342"/>
                </a:lnTo>
                <a:lnTo>
                  <a:pt x="46963" y="37182"/>
                </a:lnTo>
                <a:lnTo>
                  <a:pt x="45186" y="40028"/>
                </a:lnTo>
                <a:lnTo>
                  <a:pt x="43211" y="45731"/>
                </a:lnTo>
                <a:lnTo>
                  <a:pt x="39827" y="51442"/>
                </a:lnTo>
                <a:lnTo>
                  <a:pt x="34713" y="59060"/>
                </a:lnTo>
                <a:lnTo>
                  <a:pt x="28447" y="67948"/>
                </a:lnTo>
                <a:lnTo>
                  <a:pt x="24269" y="74826"/>
                </a:lnTo>
                <a:lnTo>
                  <a:pt x="21484" y="80364"/>
                </a:lnTo>
                <a:lnTo>
                  <a:pt x="19628" y="85009"/>
                </a:lnTo>
                <a:lnTo>
                  <a:pt x="17437" y="89058"/>
                </a:lnTo>
                <a:lnTo>
                  <a:pt x="15025" y="92710"/>
                </a:lnTo>
                <a:lnTo>
                  <a:pt x="12463" y="96096"/>
                </a:lnTo>
                <a:lnTo>
                  <a:pt x="10756" y="100259"/>
                </a:lnTo>
                <a:lnTo>
                  <a:pt x="8859" y="109965"/>
                </a:lnTo>
                <a:lnTo>
                  <a:pt x="7791" y="121588"/>
                </a:lnTo>
                <a:lnTo>
                  <a:pt x="6689" y="128684"/>
                </a:lnTo>
                <a:lnTo>
                  <a:pt x="2924" y="149268"/>
                </a:lnTo>
                <a:lnTo>
                  <a:pt x="1539" y="158567"/>
                </a:lnTo>
                <a:lnTo>
                  <a:pt x="615" y="166671"/>
                </a:lnTo>
                <a:lnTo>
                  <a:pt x="0" y="173980"/>
                </a:lnTo>
                <a:lnTo>
                  <a:pt x="542" y="181709"/>
                </a:lnTo>
                <a:lnTo>
                  <a:pt x="1856" y="189720"/>
                </a:lnTo>
                <a:lnTo>
                  <a:pt x="3685" y="197917"/>
                </a:lnTo>
                <a:lnTo>
                  <a:pt x="5716" y="209566"/>
                </a:lnTo>
                <a:lnTo>
                  <a:pt x="6258" y="214005"/>
                </a:lnTo>
                <a:lnTo>
                  <a:pt x="7572" y="217918"/>
                </a:lnTo>
                <a:lnTo>
                  <a:pt x="9400" y="221479"/>
                </a:lnTo>
                <a:lnTo>
                  <a:pt x="11571" y="224805"/>
                </a:lnTo>
                <a:lnTo>
                  <a:pt x="13984" y="233581"/>
                </a:lnTo>
                <a:lnTo>
                  <a:pt x="14627" y="238588"/>
                </a:lnTo>
                <a:lnTo>
                  <a:pt x="17882" y="246692"/>
                </a:lnTo>
                <a:lnTo>
                  <a:pt x="20084" y="250186"/>
                </a:lnTo>
                <a:lnTo>
                  <a:pt x="22504" y="254421"/>
                </a:lnTo>
                <a:lnTo>
                  <a:pt x="27733" y="264206"/>
                </a:lnTo>
                <a:lnTo>
                  <a:pt x="30461" y="268530"/>
                </a:lnTo>
                <a:lnTo>
                  <a:pt x="33232" y="272365"/>
                </a:lnTo>
                <a:lnTo>
                  <a:pt x="36032" y="275874"/>
                </a:lnTo>
                <a:lnTo>
                  <a:pt x="38851" y="280118"/>
                </a:lnTo>
                <a:lnTo>
                  <a:pt x="41683" y="284853"/>
                </a:lnTo>
                <a:lnTo>
                  <a:pt x="44523" y="289915"/>
                </a:lnTo>
                <a:lnTo>
                  <a:pt x="47369" y="294242"/>
                </a:lnTo>
                <a:lnTo>
                  <a:pt x="50219" y="298079"/>
                </a:lnTo>
                <a:lnTo>
                  <a:pt x="53072" y="301589"/>
                </a:lnTo>
                <a:lnTo>
                  <a:pt x="55926" y="304882"/>
                </a:lnTo>
                <a:lnTo>
                  <a:pt x="58781" y="308030"/>
                </a:lnTo>
                <a:lnTo>
                  <a:pt x="64494" y="314067"/>
                </a:lnTo>
                <a:lnTo>
                  <a:pt x="94732" y="344556"/>
                </a:lnTo>
                <a:lnTo>
                  <a:pt x="121985" y="371819"/>
                </a:lnTo>
                <a:lnTo>
                  <a:pt x="123776" y="374562"/>
                </a:lnTo>
                <a:lnTo>
                  <a:pt x="127356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746"/>
          <p:cNvSpPr/>
          <p:nvPr/>
        </p:nvSpPr>
        <p:spPr>
          <a:xfrm>
            <a:off x="4726304" y="6086475"/>
            <a:ext cx="137162" cy="34291"/>
          </a:xfrm>
          <a:custGeom>
            <a:avLst/>
            <a:gdLst/>
            <a:ahLst/>
            <a:cxnLst/>
            <a:rect l="0" t="0" r="0" b="0"/>
            <a:pathLst>
              <a:path w="137162" h="34291">
                <a:moveTo>
                  <a:pt x="0" y="34290"/>
                </a:moveTo>
                <a:lnTo>
                  <a:pt x="20152" y="34290"/>
                </a:lnTo>
                <a:lnTo>
                  <a:pt x="22959" y="33337"/>
                </a:lnTo>
                <a:lnTo>
                  <a:pt x="25784" y="31750"/>
                </a:lnTo>
                <a:lnTo>
                  <a:pt x="28620" y="29739"/>
                </a:lnTo>
                <a:lnTo>
                  <a:pt x="31462" y="28398"/>
                </a:lnTo>
                <a:lnTo>
                  <a:pt x="34310" y="27504"/>
                </a:lnTo>
                <a:lnTo>
                  <a:pt x="37161" y="26908"/>
                </a:lnTo>
                <a:lnTo>
                  <a:pt x="40967" y="25559"/>
                </a:lnTo>
                <a:lnTo>
                  <a:pt x="45409" y="23707"/>
                </a:lnTo>
                <a:lnTo>
                  <a:pt x="50276" y="21519"/>
                </a:lnTo>
                <a:lnTo>
                  <a:pt x="54472" y="20061"/>
                </a:lnTo>
                <a:lnTo>
                  <a:pt x="58222" y="19089"/>
                </a:lnTo>
                <a:lnTo>
                  <a:pt x="61675" y="18441"/>
                </a:lnTo>
                <a:lnTo>
                  <a:pt x="64929" y="17056"/>
                </a:lnTo>
                <a:lnTo>
                  <a:pt x="68051" y="15181"/>
                </a:lnTo>
                <a:lnTo>
                  <a:pt x="71086" y="12978"/>
                </a:lnTo>
                <a:lnTo>
                  <a:pt x="74061" y="11510"/>
                </a:lnTo>
                <a:lnTo>
                  <a:pt x="76996" y="10531"/>
                </a:lnTo>
                <a:lnTo>
                  <a:pt x="79906" y="9878"/>
                </a:lnTo>
                <a:lnTo>
                  <a:pt x="83751" y="9442"/>
                </a:lnTo>
                <a:lnTo>
                  <a:pt x="88219" y="9152"/>
                </a:lnTo>
                <a:lnTo>
                  <a:pt x="93103" y="8959"/>
                </a:lnTo>
                <a:lnTo>
                  <a:pt x="98264" y="7878"/>
                </a:lnTo>
                <a:lnTo>
                  <a:pt x="103609" y="6204"/>
                </a:lnTo>
                <a:lnTo>
                  <a:pt x="109078" y="4136"/>
                </a:lnTo>
                <a:lnTo>
                  <a:pt x="113676" y="2757"/>
                </a:lnTo>
                <a:lnTo>
                  <a:pt x="117694" y="1838"/>
                </a:lnTo>
                <a:lnTo>
                  <a:pt x="121326" y="1225"/>
                </a:lnTo>
                <a:lnTo>
                  <a:pt x="124699" y="817"/>
                </a:lnTo>
                <a:lnTo>
                  <a:pt x="127900" y="544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747"/>
          <p:cNvSpPr/>
          <p:nvPr/>
        </p:nvSpPr>
        <p:spPr>
          <a:xfrm>
            <a:off x="4889182" y="5978768"/>
            <a:ext cx="194279" cy="202005"/>
          </a:xfrm>
          <a:custGeom>
            <a:avLst/>
            <a:gdLst/>
            <a:ahLst/>
            <a:cxnLst/>
            <a:rect l="0" t="0" r="0" b="0"/>
            <a:pathLst>
              <a:path w="194279" h="202005">
                <a:moveTo>
                  <a:pt x="0" y="39127"/>
                </a:moveTo>
                <a:lnTo>
                  <a:pt x="19313" y="19814"/>
                </a:lnTo>
                <a:lnTo>
                  <a:pt x="23353" y="16726"/>
                </a:lnTo>
                <a:lnTo>
                  <a:pt x="27951" y="13716"/>
                </a:lnTo>
                <a:lnTo>
                  <a:pt x="32921" y="10756"/>
                </a:lnTo>
                <a:lnTo>
                  <a:pt x="37188" y="8783"/>
                </a:lnTo>
                <a:lnTo>
                  <a:pt x="40984" y="7467"/>
                </a:lnTo>
                <a:lnTo>
                  <a:pt x="44468" y="6591"/>
                </a:lnTo>
                <a:lnTo>
                  <a:pt x="47743" y="6006"/>
                </a:lnTo>
                <a:lnTo>
                  <a:pt x="50879" y="5616"/>
                </a:lnTo>
                <a:lnTo>
                  <a:pt x="53922" y="5356"/>
                </a:lnTo>
                <a:lnTo>
                  <a:pt x="57855" y="4231"/>
                </a:lnTo>
                <a:lnTo>
                  <a:pt x="62383" y="2528"/>
                </a:lnTo>
                <a:lnTo>
                  <a:pt x="67306" y="440"/>
                </a:lnTo>
                <a:lnTo>
                  <a:pt x="72493" y="0"/>
                </a:lnTo>
                <a:lnTo>
                  <a:pt x="77856" y="660"/>
                </a:lnTo>
                <a:lnTo>
                  <a:pt x="83336" y="2052"/>
                </a:lnTo>
                <a:lnTo>
                  <a:pt x="87943" y="2980"/>
                </a:lnTo>
                <a:lnTo>
                  <a:pt x="91966" y="3599"/>
                </a:lnTo>
                <a:lnTo>
                  <a:pt x="95601" y="4012"/>
                </a:lnTo>
                <a:lnTo>
                  <a:pt x="97071" y="6192"/>
                </a:lnTo>
                <a:lnTo>
                  <a:pt x="97099" y="9550"/>
                </a:lnTo>
                <a:lnTo>
                  <a:pt x="96166" y="13694"/>
                </a:lnTo>
                <a:lnTo>
                  <a:pt x="95543" y="17409"/>
                </a:lnTo>
                <a:lnTo>
                  <a:pt x="95128" y="20839"/>
                </a:lnTo>
                <a:lnTo>
                  <a:pt x="94851" y="24077"/>
                </a:lnTo>
                <a:lnTo>
                  <a:pt x="93714" y="28141"/>
                </a:lnTo>
                <a:lnTo>
                  <a:pt x="92004" y="32755"/>
                </a:lnTo>
                <a:lnTo>
                  <a:pt x="89911" y="37736"/>
                </a:lnTo>
                <a:lnTo>
                  <a:pt x="87563" y="42010"/>
                </a:lnTo>
                <a:lnTo>
                  <a:pt x="85045" y="45811"/>
                </a:lnTo>
                <a:lnTo>
                  <a:pt x="82414" y="49298"/>
                </a:lnTo>
                <a:lnTo>
                  <a:pt x="80661" y="53528"/>
                </a:lnTo>
                <a:lnTo>
                  <a:pt x="79491" y="58253"/>
                </a:lnTo>
                <a:lnTo>
                  <a:pt x="78712" y="63307"/>
                </a:lnTo>
                <a:lnTo>
                  <a:pt x="77239" y="67630"/>
                </a:lnTo>
                <a:lnTo>
                  <a:pt x="75306" y="71463"/>
                </a:lnTo>
                <a:lnTo>
                  <a:pt x="73064" y="74972"/>
                </a:lnTo>
                <a:lnTo>
                  <a:pt x="70617" y="78264"/>
                </a:lnTo>
                <a:lnTo>
                  <a:pt x="65358" y="84461"/>
                </a:lnTo>
                <a:lnTo>
                  <a:pt x="57305" y="92930"/>
                </a:lnTo>
                <a:lnTo>
                  <a:pt x="45716" y="104788"/>
                </a:lnTo>
                <a:lnTo>
                  <a:pt x="45717" y="105761"/>
                </a:lnTo>
                <a:lnTo>
                  <a:pt x="46670" y="106410"/>
                </a:lnTo>
                <a:lnTo>
                  <a:pt x="48259" y="106842"/>
                </a:lnTo>
                <a:lnTo>
                  <a:pt x="50270" y="106178"/>
                </a:lnTo>
                <a:lnTo>
                  <a:pt x="55045" y="102900"/>
                </a:lnTo>
                <a:lnTo>
                  <a:pt x="60342" y="98268"/>
                </a:lnTo>
                <a:lnTo>
                  <a:pt x="63088" y="95699"/>
                </a:lnTo>
                <a:lnTo>
                  <a:pt x="65871" y="93987"/>
                </a:lnTo>
                <a:lnTo>
                  <a:pt x="71504" y="92084"/>
                </a:lnTo>
                <a:lnTo>
                  <a:pt x="77182" y="88698"/>
                </a:lnTo>
                <a:lnTo>
                  <a:pt x="80030" y="86462"/>
                </a:lnTo>
                <a:lnTo>
                  <a:pt x="83833" y="84971"/>
                </a:lnTo>
                <a:lnTo>
                  <a:pt x="88274" y="83977"/>
                </a:lnTo>
                <a:lnTo>
                  <a:pt x="93139" y="83315"/>
                </a:lnTo>
                <a:lnTo>
                  <a:pt x="97335" y="81920"/>
                </a:lnTo>
                <a:lnTo>
                  <a:pt x="101085" y="80038"/>
                </a:lnTo>
                <a:lnTo>
                  <a:pt x="104537" y="77831"/>
                </a:lnTo>
                <a:lnTo>
                  <a:pt x="108744" y="76360"/>
                </a:lnTo>
                <a:lnTo>
                  <a:pt x="113454" y="75379"/>
                </a:lnTo>
                <a:lnTo>
                  <a:pt x="118498" y="74725"/>
                </a:lnTo>
                <a:lnTo>
                  <a:pt x="124719" y="73336"/>
                </a:lnTo>
                <a:lnTo>
                  <a:pt x="131724" y="71458"/>
                </a:lnTo>
                <a:lnTo>
                  <a:pt x="139251" y="69253"/>
                </a:lnTo>
                <a:lnTo>
                  <a:pt x="145221" y="68736"/>
                </a:lnTo>
                <a:lnTo>
                  <a:pt x="150154" y="69344"/>
                </a:lnTo>
                <a:lnTo>
                  <a:pt x="154395" y="70702"/>
                </a:lnTo>
                <a:lnTo>
                  <a:pt x="158175" y="71607"/>
                </a:lnTo>
                <a:lnTo>
                  <a:pt x="161648" y="72210"/>
                </a:lnTo>
                <a:lnTo>
                  <a:pt x="164916" y="72612"/>
                </a:lnTo>
                <a:lnTo>
                  <a:pt x="168046" y="73833"/>
                </a:lnTo>
                <a:lnTo>
                  <a:pt x="174065" y="77729"/>
                </a:lnTo>
                <a:lnTo>
                  <a:pt x="177956" y="80102"/>
                </a:lnTo>
                <a:lnTo>
                  <a:pt x="182454" y="82636"/>
                </a:lnTo>
                <a:lnTo>
                  <a:pt x="187359" y="85278"/>
                </a:lnTo>
                <a:lnTo>
                  <a:pt x="190628" y="88944"/>
                </a:lnTo>
                <a:lnTo>
                  <a:pt x="192808" y="93293"/>
                </a:lnTo>
                <a:lnTo>
                  <a:pt x="194261" y="98098"/>
                </a:lnTo>
                <a:lnTo>
                  <a:pt x="194278" y="104158"/>
                </a:lnTo>
                <a:lnTo>
                  <a:pt x="193336" y="111056"/>
                </a:lnTo>
                <a:lnTo>
                  <a:pt x="191756" y="118512"/>
                </a:lnTo>
                <a:lnTo>
                  <a:pt x="189750" y="125388"/>
                </a:lnTo>
                <a:lnTo>
                  <a:pt x="187460" y="131876"/>
                </a:lnTo>
                <a:lnTo>
                  <a:pt x="184981" y="138107"/>
                </a:lnTo>
                <a:lnTo>
                  <a:pt x="181423" y="145119"/>
                </a:lnTo>
                <a:lnTo>
                  <a:pt x="177146" y="152651"/>
                </a:lnTo>
                <a:lnTo>
                  <a:pt x="172390" y="160530"/>
                </a:lnTo>
                <a:lnTo>
                  <a:pt x="168267" y="166734"/>
                </a:lnTo>
                <a:lnTo>
                  <a:pt x="164565" y="171824"/>
                </a:lnTo>
                <a:lnTo>
                  <a:pt x="161145" y="176169"/>
                </a:lnTo>
                <a:lnTo>
                  <a:pt x="157913" y="180018"/>
                </a:lnTo>
                <a:lnTo>
                  <a:pt x="154805" y="183537"/>
                </a:lnTo>
                <a:lnTo>
                  <a:pt x="151781" y="186835"/>
                </a:lnTo>
                <a:lnTo>
                  <a:pt x="148812" y="189034"/>
                </a:lnTo>
                <a:lnTo>
                  <a:pt x="142974" y="191477"/>
                </a:lnTo>
                <a:lnTo>
                  <a:pt x="137204" y="195103"/>
                </a:lnTo>
                <a:lnTo>
                  <a:pt x="128588" y="2020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748"/>
          <p:cNvSpPr/>
          <p:nvPr/>
        </p:nvSpPr>
        <p:spPr>
          <a:xfrm>
            <a:off x="5052059" y="5906452"/>
            <a:ext cx="205576" cy="308611"/>
          </a:xfrm>
          <a:custGeom>
            <a:avLst/>
            <a:gdLst/>
            <a:ahLst/>
            <a:cxnLst/>
            <a:rect l="0" t="0" r="0" b="0"/>
            <a:pathLst>
              <a:path w="205576" h="308611">
                <a:moveTo>
                  <a:pt x="0" y="0"/>
                </a:moveTo>
                <a:lnTo>
                  <a:pt x="50243" y="0"/>
                </a:lnTo>
                <a:lnTo>
                  <a:pt x="59213" y="953"/>
                </a:lnTo>
                <a:lnTo>
                  <a:pt x="68050" y="2540"/>
                </a:lnTo>
                <a:lnTo>
                  <a:pt x="76800" y="4551"/>
                </a:lnTo>
                <a:lnTo>
                  <a:pt x="85490" y="5892"/>
                </a:lnTo>
                <a:lnTo>
                  <a:pt x="94141" y="6785"/>
                </a:lnTo>
                <a:lnTo>
                  <a:pt x="102766" y="7381"/>
                </a:lnTo>
                <a:lnTo>
                  <a:pt x="111373" y="9683"/>
                </a:lnTo>
                <a:lnTo>
                  <a:pt x="119969" y="13123"/>
                </a:lnTo>
                <a:lnTo>
                  <a:pt x="128557" y="17322"/>
                </a:lnTo>
                <a:lnTo>
                  <a:pt x="137140" y="22025"/>
                </a:lnTo>
                <a:lnTo>
                  <a:pt x="145719" y="27066"/>
                </a:lnTo>
                <a:lnTo>
                  <a:pt x="154296" y="32332"/>
                </a:lnTo>
                <a:lnTo>
                  <a:pt x="161920" y="37747"/>
                </a:lnTo>
                <a:lnTo>
                  <a:pt x="168907" y="43262"/>
                </a:lnTo>
                <a:lnTo>
                  <a:pt x="175469" y="48844"/>
                </a:lnTo>
                <a:lnTo>
                  <a:pt x="180797" y="53517"/>
                </a:lnTo>
                <a:lnTo>
                  <a:pt x="189257" y="61251"/>
                </a:lnTo>
                <a:lnTo>
                  <a:pt x="192847" y="65599"/>
                </a:lnTo>
                <a:lnTo>
                  <a:pt x="196192" y="70402"/>
                </a:lnTo>
                <a:lnTo>
                  <a:pt x="199375" y="75510"/>
                </a:lnTo>
                <a:lnTo>
                  <a:pt x="201497" y="80820"/>
                </a:lnTo>
                <a:lnTo>
                  <a:pt x="202912" y="86265"/>
                </a:lnTo>
                <a:lnTo>
                  <a:pt x="203854" y="91800"/>
                </a:lnTo>
                <a:lnTo>
                  <a:pt x="204483" y="97395"/>
                </a:lnTo>
                <a:lnTo>
                  <a:pt x="204902" y="103030"/>
                </a:lnTo>
                <a:lnTo>
                  <a:pt x="205182" y="108692"/>
                </a:lnTo>
                <a:lnTo>
                  <a:pt x="205492" y="127682"/>
                </a:lnTo>
                <a:lnTo>
                  <a:pt x="205575" y="139414"/>
                </a:lnTo>
                <a:lnTo>
                  <a:pt x="204678" y="151046"/>
                </a:lnTo>
                <a:lnTo>
                  <a:pt x="203127" y="162610"/>
                </a:lnTo>
                <a:lnTo>
                  <a:pt x="201141" y="174129"/>
                </a:lnTo>
                <a:lnTo>
                  <a:pt x="198864" y="183713"/>
                </a:lnTo>
                <a:lnTo>
                  <a:pt x="196394" y="192008"/>
                </a:lnTo>
                <a:lnTo>
                  <a:pt x="193794" y="199443"/>
                </a:lnTo>
                <a:lnTo>
                  <a:pt x="190156" y="206305"/>
                </a:lnTo>
                <a:lnTo>
                  <a:pt x="185826" y="212784"/>
                </a:lnTo>
                <a:lnTo>
                  <a:pt x="181034" y="219008"/>
                </a:lnTo>
                <a:lnTo>
                  <a:pt x="176887" y="224111"/>
                </a:lnTo>
                <a:lnTo>
                  <a:pt x="173170" y="228465"/>
                </a:lnTo>
                <a:lnTo>
                  <a:pt x="169740" y="232320"/>
                </a:lnTo>
                <a:lnTo>
                  <a:pt x="167452" y="236795"/>
                </a:lnTo>
                <a:lnTo>
                  <a:pt x="165927" y="241683"/>
                </a:lnTo>
                <a:lnTo>
                  <a:pt x="164911" y="246847"/>
                </a:lnTo>
                <a:lnTo>
                  <a:pt x="162328" y="251242"/>
                </a:lnTo>
                <a:lnTo>
                  <a:pt x="158702" y="255125"/>
                </a:lnTo>
                <a:lnTo>
                  <a:pt x="154379" y="258666"/>
                </a:lnTo>
                <a:lnTo>
                  <a:pt x="148639" y="263884"/>
                </a:lnTo>
                <a:lnTo>
                  <a:pt x="128814" y="282976"/>
                </a:lnTo>
                <a:lnTo>
                  <a:pt x="113919" y="297603"/>
                </a:lnTo>
                <a:lnTo>
                  <a:pt x="112141" y="298414"/>
                </a:lnTo>
                <a:lnTo>
                  <a:pt x="107626" y="299316"/>
                </a:lnTo>
                <a:lnTo>
                  <a:pt x="102444" y="302257"/>
                </a:lnTo>
                <a:lnTo>
                  <a:pt x="99728" y="304375"/>
                </a:lnTo>
                <a:lnTo>
                  <a:pt x="98871" y="305787"/>
                </a:lnTo>
                <a:lnTo>
                  <a:pt x="99252" y="306728"/>
                </a:lnTo>
                <a:lnTo>
                  <a:pt x="10287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749"/>
          <p:cNvSpPr/>
          <p:nvPr/>
        </p:nvSpPr>
        <p:spPr>
          <a:xfrm>
            <a:off x="5429250" y="6078391"/>
            <a:ext cx="205741" cy="25230"/>
          </a:xfrm>
          <a:custGeom>
            <a:avLst/>
            <a:gdLst/>
            <a:ahLst/>
            <a:cxnLst/>
            <a:rect l="0" t="0" r="0" b="0"/>
            <a:pathLst>
              <a:path w="205741" h="25230">
                <a:moveTo>
                  <a:pt x="0" y="25229"/>
                </a:moveTo>
                <a:lnTo>
                  <a:pt x="13652" y="20678"/>
                </a:lnTo>
                <a:lnTo>
                  <a:pt x="18626" y="18385"/>
                </a:lnTo>
                <a:lnTo>
                  <a:pt x="22895" y="15904"/>
                </a:lnTo>
                <a:lnTo>
                  <a:pt x="26693" y="13297"/>
                </a:lnTo>
                <a:lnTo>
                  <a:pt x="35893" y="10607"/>
                </a:lnTo>
                <a:lnTo>
                  <a:pt x="48693" y="7861"/>
                </a:lnTo>
                <a:lnTo>
                  <a:pt x="63894" y="5078"/>
                </a:lnTo>
                <a:lnTo>
                  <a:pt x="77839" y="3222"/>
                </a:lnTo>
                <a:lnTo>
                  <a:pt x="90945" y="1985"/>
                </a:lnTo>
                <a:lnTo>
                  <a:pt x="103492" y="1161"/>
                </a:lnTo>
                <a:lnTo>
                  <a:pt x="117572" y="611"/>
                </a:lnTo>
                <a:lnTo>
                  <a:pt x="148456" y="0"/>
                </a:lnTo>
                <a:lnTo>
                  <a:pt x="161836" y="789"/>
                </a:lnTo>
                <a:lnTo>
                  <a:pt x="173613" y="2268"/>
                </a:lnTo>
                <a:lnTo>
                  <a:pt x="205740" y="8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750"/>
          <p:cNvSpPr/>
          <p:nvPr/>
        </p:nvSpPr>
        <p:spPr>
          <a:xfrm>
            <a:off x="5523547" y="5992177"/>
            <a:ext cx="34291" cy="265749"/>
          </a:xfrm>
          <a:custGeom>
            <a:avLst/>
            <a:gdLst/>
            <a:ahLst/>
            <a:cxnLst/>
            <a:rect l="0" t="0" r="0" b="0"/>
            <a:pathLst>
              <a:path w="34291" h="265749">
                <a:moveTo>
                  <a:pt x="0" y="0"/>
                </a:moveTo>
                <a:lnTo>
                  <a:pt x="0" y="28414"/>
                </a:lnTo>
                <a:lnTo>
                  <a:pt x="1905" y="37041"/>
                </a:lnTo>
                <a:lnTo>
                  <a:pt x="5080" y="46602"/>
                </a:lnTo>
                <a:lnTo>
                  <a:pt x="9102" y="56785"/>
                </a:lnTo>
                <a:lnTo>
                  <a:pt x="11783" y="66432"/>
                </a:lnTo>
                <a:lnTo>
                  <a:pt x="13570" y="75721"/>
                </a:lnTo>
                <a:lnTo>
                  <a:pt x="14762" y="84770"/>
                </a:lnTo>
                <a:lnTo>
                  <a:pt x="20990" y="147566"/>
                </a:lnTo>
                <a:lnTo>
                  <a:pt x="23519" y="166005"/>
                </a:lnTo>
                <a:lnTo>
                  <a:pt x="26156" y="180203"/>
                </a:lnTo>
                <a:lnTo>
                  <a:pt x="3429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751"/>
          <p:cNvSpPr/>
          <p:nvPr/>
        </p:nvSpPr>
        <p:spPr>
          <a:xfrm>
            <a:off x="5724348" y="5992220"/>
            <a:ext cx="184202" cy="253399"/>
          </a:xfrm>
          <a:custGeom>
            <a:avLst/>
            <a:gdLst/>
            <a:ahLst/>
            <a:cxnLst/>
            <a:rect l="0" t="0" r="0" b="0"/>
            <a:pathLst>
              <a:path w="184202" h="253399">
                <a:moveTo>
                  <a:pt x="4939" y="34247"/>
                </a:moveTo>
                <a:lnTo>
                  <a:pt x="0" y="34247"/>
                </a:lnTo>
                <a:lnTo>
                  <a:pt x="2109" y="34247"/>
                </a:lnTo>
                <a:lnTo>
                  <a:pt x="3052" y="33295"/>
                </a:lnTo>
                <a:lnTo>
                  <a:pt x="3681" y="31708"/>
                </a:lnTo>
                <a:lnTo>
                  <a:pt x="4101" y="29697"/>
                </a:lnTo>
                <a:lnTo>
                  <a:pt x="6285" y="28355"/>
                </a:lnTo>
                <a:lnTo>
                  <a:pt x="9646" y="27462"/>
                </a:lnTo>
                <a:lnTo>
                  <a:pt x="13792" y="26866"/>
                </a:lnTo>
                <a:lnTo>
                  <a:pt x="17509" y="25516"/>
                </a:lnTo>
                <a:lnTo>
                  <a:pt x="20939" y="23664"/>
                </a:lnTo>
                <a:lnTo>
                  <a:pt x="24178" y="21477"/>
                </a:lnTo>
                <a:lnTo>
                  <a:pt x="28243" y="19066"/>
                </a:lnTo>
                <a:lnTo>
                  <a:pt x="32857" y="16507"/>
                </a:lnTo>
                <a:lnTo>
                  <a:pt x="37839" y="13848"/>
                </a:lnTo>
                <a:lnTo>
                  <a:pt x="42112" y="11122"/>
                </a:lnTo>
                <a:lnTo>
                  <a:pt x="45914" y="8353"/>
                </a:lnTo>
                <a:lnTo>
                  <a:pt x="49401" y="5554"/>
                </a:lnTo>
                <a:lnTo>
                  <a:pt x="52678" y="3689"/>
                </a:lnTo>
                <a:lnTo>
                  <a:pt x="55815" y="2445"/>
                </a:lnTo>
                <a:lnTo>
                  <a:pt x="58859" y="1616"/>
                </a:lnTo>
                <a:lnTo>
                  <a:pt x="61841" y="1063"/>
                </a:lnTo>
                <a:lnTo>
                  <a:pt x="64781" y="694"/>
                </a:lnTo>
                <a:lnTo>
                  <a:pt x="67693" y="449"/>
                </a:lnTo>
                <a:lnTo>
                  <a:pt x="71541" y="285"/>
                </a:lnTo>
                <a:lnTo>
                  <a:pt x="85104" y="54"/>
                </a:lnTo>
                <a:lnTo>
                  <a:pt x="92320" y="0"/>
                </a:lnTo>
                <a:lnTo>
                  <a:pt x="94626" y="938"/>
                </a:lnTo>
                <a:lnTo>
                  <a:pt x="96163" y="2516"/>
                </a:lnTo>
                <a:lnTo>
                  <a:pt x="97188" y="4521"/>
                </a:lnTo>
                <a:lnTo>
                  <a:pt x="98326" y="11828"/>
                </a:lnTo>
                <a:lnTo>
                  <a:pt x="98629" y="16443"/>
                </a:lnTo>
                <a:lnTo>
                  <a:pt x="97879" y="23331"/>
                </a:lnTo>
                <a:lnTo>
                  <a:pt x="96427" y="31732"/>
                </a:lnTo>
                <a:lnTo>
                  <a:pt x="94506" y="41143"/>
                </a:lnTo>
                <a:lnTo>
                  <a:pt x="92273" y="49322"/>
                </a:lnTo>
                <a:lnTo>
                  <a:pt x="89831" y="56679"/>
                </a:lnTo>
                <a:lnTo>
                  <a:pt x="87251" y="63490"/>
                </a:lnTo>
                <a:lnTo>
                  <a:pt x="83626" y="70887"/>
                </a:lnTo>
                <a:lnTo>
                  <a:pt x="79305" y="78676"/>
                </a:lnTo>
                <a:lnTo>
                  <a:pt x="74519" y="86726"/>
                </a:lnTo>
                <a:lnTo>
                  <a:pt x="67518" y="94951"/>
                </a:lnTo>
                <a:lnTo>
                  <a:pt x="59041" y="103291"/>
                </a:lnTo>
                <a:lnTo>
                  <a:pt x="49579" y="111709"/>
                </a:lnTo>
                <a:lnTo>
                  <a:pt x="43272" y="116369"/>
                </a:lnTo>
                <a:lnTo>
                  <a:pt x="39067" y="118522"/>
                </a:lnTo>
                <a:lnTo>
                  <a:pt x="32318" y="119686"/>
                </a:lnTo>
                <a:lnTo>
                  <a:pt x="31764" y="118829"/>
                </a:lnTo>
                <a:lnTo>
                  <a:pt x="31149" y="115336"/>
                </a:lnTo>
                <a:lnTo>
                  <a:pt x="31937" y="114024"/>
                </a:lnTo>
                <a:lnTo>
                  <a:pt x="33416" y="113149"/>
                </a:lnTo>
                <a:lnTo>
                  <a:pt x="35353" y="112566"/>
                </a:lnTo>
                <a:lnTo>
                  <a:pt x="40047" y="109378"/>
                </a:lnTo>
                <a:lnTo>
                  <a:pt x="42632" y="107194"/>
                </a:lnTo>
                <a:lnTo>
                  <a:pt x="46260" y="104786"/>
                </a:lnTo>
                <a:lnTo>
                  <a:pt x="50584" y="102228"/>
                </a:lnTo>
                <a:lnTo>
                  <a:pt x="55372" y="99570"/>
                </a:lnTo>
                <a:lnTo>
                  <a:pt x="80313" y="86728"/>
                </a:lnTo>
                <a:lnTo>
                  <a:pt x="88526" y="83522"/>
                </a:lnTo>
                <a:lnTo>
                  <a:pt x="95906" y="81384"/>
                </a:lnTo>
                <a:lnTo>
                  <a:pt x="102731" y="79960"/>
                </a:lnTo>
                <a:lnTo>
                  <a:pt x="109186" y="79009"/>
                </a:lnTo>
                <a:lnTo>
                  <a:pt x="115395" y="78376"/>
                </a:lnTo>
                <a:lnTo>
                  <a:pt x="126421" y="77673"/>
                </a:lnTo>
                <a:lnTo>
                  <a:pt x="134496" y="77360"/>
                </a:lnTo>
                <a:lnTo>
                  <a:pt x="138935" y="78229"/>
                </a:lnTo>
                <a:lnTo>
                  <a:pt x="143800" y="79761"/>
                </a:lnTo>
                <a:lnTo>
                  <a:pt x="148948" y="81735"/>
                </a:lnTo>
                <a:lnTo>
                  <a:pt x="153333" y="83051"/>
                </a:lnTo>
                <a:lnTo>
                  <a:pt x="157208" y="83928"/>
                </a:lnTo>
                <a:lnTo>
                  <a:pt x="160744" y="84513"/>
                </a:lnTo>
                <a:lnTo>
                  <a:pt x="163102" y="85855"/>
                </a:lnTo>
                <a:lnTo>
                  <a:pt x="164673" y="87702"/>
                </a:lnTo>
                <a:lnTo>
                  <a:pt x="165721" y="89887"/>
                </a:lnTo>
                <a:lnTo>
                  <a:pt x="168324" y="93248"/>
                </a:lnTo>
                <a:lnTo>
                  <a:pt x="171965" y="97393"/>
                </a:lnTo>
                <a:lnTo>
                  <a:pt x="176298" y="102062"/>
                </a:lnTo>
                <a:lnTo>
                  <a:pt x="181110" y="109790"/>
                </a:lnTo>
                <a:lnTo>
                  <a:pt x="182394" y="113184"/>
                </a:lnTo>
                <a:lnTo>
                  <a:pt x="183250" y="118304"/>
                </a:lnTo>
                <a:lnTo>
                  <a:pt x="183820" y="124575"/>
                </a:lnTo>
                <a:lnTo>
                  <a:pt x="184201" y="131613"/>
                </a:lnTo>
                <a:lnTo>
                  <a:pt x="183502" y="137258"/>
                </a:lnTo>
                <a:lnTo>
                  <a:pt x="182084" y="141974"/>
                </a:lnTo>
                <a:lnTo>
                  <a:pt x="180186" y="146070"/>
                </a:lnTo>
                <a:lnTo>
                  <a:pt x="177968" y="151658"/>
                </a:lnTo>
                <a:lnTo>
                  <a:pt x="172964" y="165487"/>
                </a:lnTo>
                <a:lnTo>
                  <a:pt x="170295" y="171271"/>
                </a:lnTo>
                <a:lnTo>
                  <a:pt x="167564" y="176079"/>
                </a:lnTo>
                <a:lnTo>
                  <a:pt x="164791" y="180236"/>
                </a:lnTo>
                <a:lnTo>
                  <a:pt x="160084" y="185866"/>
                </a:lnTo>
                <a:lnTo>
                  <a:pt x="154089" y="192476"/>
                </a:lnTo>
                <a:lnTo>
                  <a:pt x="137079" y="210352"/>
                </a:lnTo>
                <a:lnTo>
                  <a:pt x="133038" y="214515"/>
                </a:lnTo>
                <a:lnTo>
                  <a:pt x="128438" y="218243"/>
                </a:lnTo>
                <a:lnTo>
                  <a:pt x="123467" y="221682"/>
                </a:lnTo>
                <a:lnTo>
                  <a:pt x="118247" y="224926"/>
                </a:lnTo>
                <a:lnTo>
                  <a:pt x="110958" y="228041"/>
                </a:lnTo>
                <a:lnTo>
                  <a:pt x="102288" y="231071"/>
                </a:lnTo>
                <a:lnTo>
                  <a:pt x="92699" y="234043"/>
                </a:lnTo>
                <a:lnTo>
                  <a:pt x="85353" y="236977"/>
                </a:lnTo>
                <a:lnTo>
                  <a:pt x="79503" y="239886"/>
                </a:lnTo>
                <a:lnTo>
                  <a:pt x="74651" y="242777"/>
                </a:lnTo>
                <a:lnTo>
                  <a:pt x="69511" y="244705"/>
                </a:lnTo>
                <a:lnTo>
                  <a:pt x="64180" y="245989"/>
                </a:lnTo>
                <a:lnTo>
                  <a:pt x="58720" y="246846"/>
                </a:lnTo>
                <a:lnTo>
                  <a:pt x="54128" y="247417"/>
                </a:lnTo>
                <a:lnTo>
                  <a:pt x="50114" y="247798"/>
                </a:lnTo>
                <a:lnTo>
                  <a:pt x="46486" y="248052"/>
                </a:lnTo>
                <a:lnTo>
                  <a:pt x="44067" y="249174"/>
                </a:lnTo>
                <a:lnTo>
                  <a:pt x="42454" y="250874"/>
                </a:lnTo>
                <a:lnTo>
                  <a:pt x="41379" y="252960"/>
                </a:lnTo>
                <a:lnTo>
                  <a:pt x="39710" y="253398"/>
                </a:lnTo>
                <a:lnTo>
                  <a:pt x="37645" y="252738"/>
                </a:lnTo>
                <a:lnTo>
                  <a:pt x="30656" y="2485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752"/>
          <p:cNvSpPr/>
          <p:nvPr/>
        </p:nvSpPr>
        <p:spPr>
          <a:xfrm>
            <a:off x="5995179" y="5923597"/>
            <a:ext cx="137017" cy="308503"/>
          </a:xfrm>
          <a:custGeom>
            <a:avLst/>
            <a:gdLst/>
            <a:ahLst/>
            <a:cxnLst/>
            <a:rect l="0" t="0" r="0" b="0"/>
            <a:pathLst>
              <a:path w="137017" h="308503">
                <a:moveTo>
                  <a:pt x="85580" y="0"/>
                </a:moveTo>
                <a:lnTo>
                  <a:pt x="70819" y="0"/>
                </a:lnTo>
                <a:lnTo>
                  <a:pt x="66955" y="2540"/>
                </a:lnTo>
                <a:lnTo>
                  <a:pt x="61264" y="7381"/>
                </a:lnTo>
                <a:lnTo>
                  <a:pt x="57946" y="10583"/>
                </a:lnTo>
                <a:lnTo>
                  <a:pt x="48054" y="20400"/>
                </a:lnTo>
                <a:lnTo>
                  <a:pt x="46275" y="24077"/>
                </a:lnTo>
                <a:lnTo>
                  <a:pt x="44299" y="33244"/>
                </a:lnTo>
                <a:lnTo>
                  <a:pt x="40914" y="41212"/>
                </a:lnTo>
                <a:lnTo>
                  <a:pt x="35801" y="51287"/>
                </a:lnTo>
                <a:lnTo>
                  <a:pt x="29534" y="62767"/>
                </a:lnTo>
                <a:lnTo>
                  <a:pt x="25357" y="72325"/>
                </a:lnTo>
                <a:lnTo>
                  <a:pt x="22571" y="80602"/>
                </a:lnTo>
                <a:lnTo>
                  <a:pt x="20714" y="88025"/>
                </a:lnTo>
                <a:lnTo>
                  <a:pt x="16111" y="108972"/>
                </a:lnTo>
                <a:lnTo>
                  <a:pt x="13550" y="121226"/>
                </a:lnTo>
                <a:lnTo>
                  <a:pt x="10890" y="131300"/>
                </a:lnTo>
                <a:lnTo>
                  <a:pt x="8165" y="139921"/>
                </a:lnTo>
                <a:lnTo>
                  <a:pt x="5395" y="147573"/>
                </a:lnTo>
                <a:lnTo>
                  <a:pt x="3549" y="154580"/>
                </a:lnTo>
                <a:lnTo>
                  <a:pt x="2318" y="161156"/>
                </a:lnTo>
                <a:lnTo>
                  <a:pt x="1497" y="167445"/>
                </a:lnTo>
                <a:lnTo>
                  <a:pt x="950" y="173542"/>
                </a:lnTo>
                <a:lnTo>
                  <a:pt x="586" y="179513"/>
                </a:lnTo>
                <a:lnTo>
                  <a:pt x="342" y="185398"/>
                </a:lnTo>
                <a:lnTo>
                  <a:pt x="0" y="216434"/>
                </a:lnTo>
                <a:lnTo>
                  <a:pt x="904" y="225252"/>
                </a:lnTo>
                <a:lnTo>
                  <a:pt x="2459" y="232083"/>
                </a:lnTo>
                <a:lnTo>
                  <a:pt x="4449" y="237590"/>
                </a:lnTo>
                <a:lnTo>
                  <a:pt x="6660" y="246248"/>
                </a:lnTo>
                <a:lnTo>
                  <a:pt x="7249" y="249890"/>
                </a:lnTo>
                <a:lnTo>
                  <a:pt x="10444" y="256478"/>
                </a:lnTo>
                <a:lnTo>
                  <a:pt x="12629" y="259568"/>
                </a:lnTo>
                <a:lnTo>
                  <a:pt x="15039" y="262580"/>
                </a:lnTo>
                <a:lnTo>
                  <a:pt x="17598" y="265541"/>
                </a:lnTo>
                <a:lnTo>
                  <a:pt x="20256" y="268467"/>
                </a:lnTo>
                <a:lnTo>
                  <a:pt x="22981" y="272324"/>
                </a:lnTo>
                <a:lnTo>
                  <a:pt x="25750" y="276799"/>
                </a:lnTo>
                <a:lnTo>
                  <a:pt x="28549" y="281688"/>
                </a:lnTo>
                <a:lnTo>
                  <a:pt x="31367" y="284947"/>
                </a:lnTo>
                <a:lnTo>
                  <a:pt x="34198" y="287120"/>
                </a:lnTo>
                <a:lnTo>
                  <a:pt x="37038" y="288568"/>
                </a:lnTo>
                <a:lnTo>
                  <a:pt x="39884" y="290486"/>
                </a:lnTo>
                <a:lnTo>
                  <a:pt x="42734" y="292718"/>
                </a:lnTo>
                <a:lnTo>
                  <a:pt x="45586" y="295157"/>
                </a:lnTo>
                <a:lnTo>
                  <a:pt x="48440" y="296784"/>
                </a:lnTo>
                <a:lnTo>
                  <a:pt x="51295" y="297869"/>
                </a:lnTo>
                <a:lnTo>
                  <a:pt x="54151" y="298592"/>
                </a:lnTo>
                <a:lnTo>
                  <a:pt x="57008" y="299074"/>
                </a:lnTo>
                <a:lnTo>
                  <a:pt x="59864" y="299395"/>
                </a:lnTo>
                <a:lnTo>
                  <a:pt x="62721" y="299609"/>
                </a:lnTo>
                <a:lnTo>
                  <a:pt x="65579" y="300705"/>
                </a:lnTo>
                <a:lnTo>
                  <a:pt x="68436" y="302388"/>
                </a:lnTo>
                <a:lnTo>
                  <a:pt x="71293" y="304461"/>
                </a:lnTo>
                <a:lnTo>
                  <a:pt x="75103" y="305844"/>
                </a:lnTo>
                <a:lnTo>
                  <a:pt x="79548" y="306766"/>
                </a:lnTo>
                <a:lnTo>
                  <a:pt x="84417" y="307381"/>
                </a:lnTo>
                <a:lnTo>
                  <a:pt x="88615" y="307791"/>
                </a:lnTo>
                <a:lnTo>
                  <a:pt x="92366" y="308064"/>
                </a:lnTo>
                <a:lnTo>
                  <a:pt x="95819" y="308246"/>
                </a:lnTo>
                <a:lnTo>
                  <a:pt x="102196" y="308448"/>
                </a:lnTo>
                <a:lnTo>
                  <a:pt x="105230" y="308502"/>
                </a:lnTo>
                <a:lnTo>
                  <a:pt x="108205" y="307586"/>
                </a:lnTo>
                <a:lnTo>
                  <a:pt x="111141" y="306022"/>
                </a:lnTo>
                <a:lnTo>
                  <a:pt x="114051" y="304028"/>
                </a:lnTo>
                <a:lnTo>
                  <a:pt x="116944" y="302698"/>
                </a:lnTo>
                <a:lnTo>
                  <a:pt x="119824" y="301811"/>
                </a:lnTo>
                <a:lnTo>
                  <a:pt x="137016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753"/>
          <p:cNvSpPr/>
          <p:nvPr/>
        </p:nvSpPr>
        <p:spPr>
          <a:xfrm>
            <a:off x="6123638" y="5992177"/>
            <a:ext cx="188460" cy="240031"/>
          </a:xfrm>
          <a:custGeom>
            <a:avLst/>
            <a:gdLst/>
            <a:ahLst/>
            <a:cxnLst/>
            <a:rect l="0" t="0" r="0" b="0"/>
            <a:pathLst>
              <a:path w="188460" h="240031">
                <a:moveTo>
                  <a:pt x="137144" y="0"/>
                </a:moveTo>
                <a:lnTo>
                  <a:pt x="132594" y="4551"/>
                </a:lnTo>
                <a:lnTo>
                  <a:pt x="130300" y="5892"/>
                </a:lnTo>
                <a:lnTo>
                  <a:pt x="125212" y="7381"/>
                </a:lnTo>
                <a:lnTo>
                  <a:pt x="119776" y="10583"/>
                </a:lnTo>
                <a:lnTo>
                  <a:pt x="116993" y="12770"/>
                </a:lnTo>
                <a:lnTo>
                  <a:pt x="113233" y="15181"/>
                </a:lnTo>
                <a:lnTo>
                  <a:pt x="108821" y="17741"/>
                </a:lnTo>
                <a:lnTo>
                  <a:pt x="103974" y="20400"/>
                </a:lnTo>
                <a:lnTo>
                  <a:pt x="99791" y="23125"/>
                </a:lnTo>
                <a:lnTo>
                  <a:pt x="96049" y="25894"/>
                </a:lnTo>
                <a:lnTo>
                  <a:pt x="92603" y="28693"/>
                </a:lnTo>
                <a:lnTo>
                  <a:pt x="87447" y="31511"/>
                </a:lnTo>
                <a:lnTo>
                  <a:pt x="81153" y="34342"/>
                </a:lnTo>
                <a:lnTo>
                  <a:pt x="74099" y="37182"/>
                </a:lnTo>
                <a:lnTo>
                  <a:pt x="68444" y="39076"/>
                </a:lnTo>
                <a:lnTo>
                  <a:pt x="63721" y="40338"/>
                </a:lnTo>
                <a:lnTo>
                  <a:pt x="59621" y="41179"/>
                </a:lnTo>
                <a:lnTo>
                  <a:pt x="53077" y="41741"/>
                </a:lnTo>
                <a:lnTo>
                  <a:pt x="44904" y="42115"/>
                </a:lnTo>
                <a:lnTo>
                  <a:pt x="18065" y="42715"/>
                </a:lnTo>
                <a:lnTo>
                  <a:pt x="6823" y="42819"/>
                </a:lnTo>
                <a:lnTo>
                  <a:pt x="4543" y="43786"/>
                </a:lnTo>
                <a:lnTo>
                  <a:pt x="3024" y="45383"/>
                </a:lnTo>
                <a:lnTo>
                  <a:pt x="2010" y="47400"/>
                </a:lnTo>
                <a:lnTo>
                  <a:pt x="885" y="52182"/>
                </a:lnTo>
                <a:lnTo>
                  <a:pt x="384" y="58435"/>
                </a:lnTo>
                <a:lnTo>
                  <a:pt x="162" y="67563"/>
                </a:lnTo>
                <a:lnTo>
                  <a:pt x="0" y="97344"/>
                </a:lnTo>
                <a:lnTo>
                  <a:pt x="947" y="102996"/>
                </a:lnTo>
                <a:lnTo>
                  <a:pt x="2531" y="107717"/>
                </a:lnTo>
                <a:lnTo>
                  <a:pt x="4539" y="111816"/>
                </a:lnTo>
                <a:lnTo>
                  <a:pt x="6771" y="118911"/>
                </a:lnTo>
                <a:lnTo>
                  <a:pt x="7763" y="126192"/>
                </a:lnTo>
                <a:lnTo>
                  <a:pt x="8028" y="130800"/>
                </a:lnTo>
                <a:lnTo>
                  <a:pt x="8204" y="135778"/>
                </a:lnTo>
                <a:lnTo>
                  <a:pt x="9274" y="139096"/>
                </a:lnTo>
                <a:lnTo>
                  <a:pt x="10940" y="141308"/>
                </a:lnTo>
                <a:lnTo>
                  <a:pt x="13003" y="142783"/>
                </a:lnTo>
                <a:lnTo>
                  <a:pt x="17835" y="144422"/>
                </a:lnTo>
                <a:lnTo>
                  <a:pt x="23158" y="145150"/>
                </a:lnTo>
                <a:lnTo>
                  <a:pt x="28698" y="145473"/>
                </a:lnTo>
                <a:lnTo>
                  <a:pt x="30557" y="144608"/>
                </a:lnTo>
                <a:lnTo>
                  <a:pt x="31796" y="143078"/>
                </a:lnTo>
                <a:lnTo>
                  <a:pt x="32622" y="141105"/>
                </a:lnTo>
                <a:lnTo>
                  <a:pt x="38335" y="133778"/>
                </a:lnTo>
                <a:lnTo>
                  <a:pt x="43382" y="128355"/>
                </a:lnTo>
                <a:lnTo>
                  <a:pt x="54382" y="117112"/>
                </a:lnTo>
                <a:lnTo>
                  <a:pt x="58157" y="114270"/>
                </a:lnTo>
                <a:lnTo>
                  <a:pt x="62579" y="111422"/>
                </a:lnTo>
                <a:lnTo>
                  <a:pt x="67431" y="108572"/>
                </a:lnTo>
                <a:lnTo>
                  <a:pt x="74477" y="103814"/>
                </a:lnTo>
                <a:lnTo>
                  <a:pt x="92464" y="90907"/>
                </a:lnTo>
                <a:lnTo>
                  <a:pt x="99738" y="85370"/>
                </a:lnTo>
                <a:lnTo>
                  <a:pt x="105539" y="80726"/>
                </a:lnTo>
                <a:lnTo>
                  <a:pt x="110359" y="76677"/>
                </a:lnTo>
                <a:lnTo>
                  <a:pt x="115477" y="73026"/>
                </a:lnTo>
                <a:lnTo>
                  <a:pt x="120795" y="69639"/>
                </a:lnTo>
                <a:lnTo>
                  <a:pt x="126245" y="66428"/>
                </a:lnTo>
                <a:lnTo>
                  <a:pt x="132735" y="64288"/>
                </a:lnTo>
                <a:lnTo>
                  <a:pt x="139920" y="62861"/>
                </a:lnTo>
                <a:lnTo>
                  <a:pt x="147567" y="61910"/>
                </a:lnTo>
                <a:lnTo>
                  <a:pt x="153618" y="62229"/>
                </a:lnTo>
                <a:lnTo>
                  <a:pt x="158604" y="63394"/>
                </a:lnTo>
                <a:lnTo>
                  <a:pt x="162881" y="65122"/>
                </a:lnTo>
                <a:lnTo>
                  <a:pt x="166684" y="67227"/>
                </a:lnTo>
                <a:lnTo>
                  <a:pt x="170173" y="69584"/>
                </a:lnTo>
                <a:lnTo>
                  <a:pt x="178064" y="75658"/>
                </a:lnTo>
                <a:lnTo>
                  <a:pt x="181684" y="79028"/>
                </a:lnTo>
                <a:lnTo>
                  <a:pt x="183982" y="81260"/>
                </a:lnTo>
                <a:lnTo>
                  <a:pt x="185514" y="83701"/>
                </a:lnTo>
                <a:lnTo>
                  <a:pt x="187217" y="88953"/>
                </a:lnTo>
                <a:lnTo>
                  <a:pt x="187671" y="92639"/>
                </a:lnTo>
                <a:lnTo>
                  <a:pt x="187974" y="97002"/>
                </a:lnTo>
                <a:lnTo>
                  <a:pt x="188310" y="105977"/>
                </a:lnTo>
                <a:lnTo>
                  <a:pt x="188459" y="113141"/>
                </a:lnTo>
                <a:lnTo>
                  <a:pt x="187547" y="119242"/>
                </a:lnTo>
                <a:lnTo>
                  <a:pt x="185986" y="127120"/>
                </a:lnTo>
                <a:lnTo>
                  <a:pt x="183992" y="136182"/>
                </a:lnTo>
                <a:lnTo>
                  <a:pt x="180759" y="146033"/>
                </a:lnTo>
                <a:lnTo>
                  <a:pt x="176698" y="156410"/>
                </a:lnTo>
                <a:lnTo>
                  <a:pt x="168059" y="176196"/>
                </a:lnTo>
                <a:lnTo>
                  <a:pt x="161044" y="191339"/>
                </a:lnTo>
                <a:lnTo>
                  <a:pt x="156887" y="198045"/>
                </a:lnTo>
                <a:lnTo>
                  <a:pt x="152211" y="204420"/>
                </a:lnTo>
                <a:lnTo>
                  <a:pt x="147189" y="210575"/>
                </a:lnTo>
                <a:lnTo>
                  <a:pt x="143841" y="215631"/>
                </a:lnTo>
                <a:lnTo>
                  <a:pt x="141609" y="219954"/>
                </a:lnTo>
                <a:lnTo>
                  <a:pt x="138176" y="227298"/>
                </a:lnTo>
                <a:lnTo>
                  <a:pt x="133475" y="233736"/>
                </a:lnTo>
                <a:lnTo>
                  <a:pt x="130888" y="235834"/>
                </a:lnTo>
                <a:lnTo>
                  <a:pt x="128211" y="237233"/>
                </a:lnTo>
                <a:lnTo>
                  <a:pt x="119999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754"/>
          <p:cNvSpPr/>
          <p:nvPr/>
        </p:nvSpPr>
        <p:spPr>
          <a:xfrm>
            <a:off x="6303645" y="5932170"/>
            <a:ext cx="184365" cy="281620"/>
          </a:xfrm>
          <a:custGeom>
            <a:avLst/>
            <a:gdLst/>
            <a:ahLst/>
            <a:cxnLst/>
            <a:rect l="0" t="0" r="0" b="0"/>
            <a:pathLst>
              <a:path w="184365" h="281620">
                <a:moveTo>
                  <a:pt x="0" y="0"/>
                </a:moveTo>
                <a:lnTo>
                  <a:pt x="22754" y="0"/>
                </a:lnTo>
                <a:lnTo>
                  <a:pt x="30409" y="952"/>
                </a:lnTo>
                <a:lnTo>
                  <a:pt x="36465" y="2540"/>
                </a:lnTo>
                <a:lnTo>
                  <a:pt x="41455" y="4550"/>
                </a:lnTo>
                <a:lnTo>
                  <a:pt x="46687" y="6843"/>
                </a:lnTo>
                <a:lnTo>
                  <a:pt x="57579" y="11931"/>
                </a:lnTo>
                <a:lnTo>
                  <a:pt x="62199" y="13669"/>
                </a:lnTo>
                <a:lnTo>
                  <a:pt x="66231" y="14828"/>
                </a:lnTo>
                <a:lnTo>
                  <a:pt x="69871" y="15600"/>
                </a:lnTo>
                <a:lnTo>
                  <a:pt x="74203" y="17067"/>
                </a:lnTo>
                <a:lnTo>
                  <a:pt x="78996" y="18998"/>
                </a:lnTo>
                <a:lnTo>
                  <a:pt x="84096" y="21238"/>
                </a:lnTo>
                <a:lnTo>
                  <a:pt x="94843" y="26267"/>
                </a:lnTo>
                <a:lnTo>
                  <a:pt x="100376" y="28941"/>
                </a:lnTo>
                <a:lnTo>
                  <a:pt x="105017" y="31676"/>
                </a:lnTo>
                <a:lnTo>
                  <a:pt x="109064" y="34453"/>
                </a:lnTo>
                <a:lnTo>
                  <a:pt x="112714" y="37256"/>
                </a:lnTo>
                <a:lnTo>
                  <a:pt x="117053" y="41029"/>
                </a:lnTo>
                <a:lnTo>
                  <a:pt x="121850" y="45451"/>
                </a:lnTo>
                <a:lnTo>
                  <a:pt x="126953" y="50303"/>
                </a:lnTo>
                <a:lnTo>
                  <a:pt x="132260" y="54490"/>
                </a:lnTo>
                <a:lnTo>
                  <a:pt x="137703" y="58234"/>
                </a:lnTo>
                <a:lnTo>
                  <a:pt x="143237" y="61683"/>
                </a:lnTo>
                <a:lnTo>
                  <a:pt x="147879" y="65887"/>
                </a:lnTo>
                <a:lnTo>
                  <a:pt x="151926" y="70594"/>
                </a:lnTo>
                <a:lnTo>
                  <a:pt x="155576" y="75638"/>
                </a:lnTo>
                <a:lnTo>
                  <a:pt x="159915" y="84715"/>
                </a:lnTo>
                <a:lnTo>
                  <a:pt x="164712" y="96482"/>
                </a:lnTo>
                <a:lnTo>
                  <a:pt x="169816" y="110041"/>
                </a:lnTo>
                <a:lnTo>
                  <a:pt x="173217" y="123843"/>
                </a:lnTo>
                <a:lnTo>
                  <a:pt x="175486" y="137807"/>
                </a:lnTo>
                <a:lnTo>
                  <a:pt x="176998" y="151879"/>
                </a:lnTo>
                <a:lnTo>
                  <a:pt x="181218" y="182754"/>
                </a:lnTo>
                <a:lnTo>
                  <a:pt x="183677" y="198989"/>
                </a:lnTo>
                <a:lnTo>
                  <a:pt x="184364" y="212669"/>
                </a:lnTo>
                <a:lnTo>
                  <a:pt x="183869" y="224647"/>
                </a:lnTo>
                <a:lnTo>
                  <a:pt x="182587" y="235489"/>
                </a:lnTo>
                <a:lnTo>
                  <a:pt x="181732" y="245575"/>
                </a:lnTo>
                <a:lnTo>
                  <a:pt x="181162" y="255157"/>
                </a:lnTo>
                <a:lnTo>
                  <a:pt x="180782" y="264402"/>
                </a:lnTo>
                <a:lnTo>
                  <a:pt x="179576" y="274375"/>
                </a:lnTo>
                <a:lnTo>
                  <a:pt x="178360" y="2816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755"/>
          <p:cNvSpPr/>
          <p:nvPr/>
        </p:nvSpPr>
        <p:spPr>
          <a:xfrm>
            <a:off x="6449377" y="629221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756"/>
          <p:cNvSpPr/>
          <p:nvPr/>
        </p:nvSpPr>
        <p:spPr>
          <a:xfrm>
            <a:off x="6560819" y="6000750"/>
            <a:ext cx="197169" cy="60008"/>
          </a:xfrm>
          <a:custGeom>
            <a:avLst/>
            <a:gdLst/>
            <a:ahLst/>
            <a:cxnLst/>
            <a:rect l="0" t="0" r="0" b="0"/>
            <a:pathLst>
              <a:path w="197169" h="60008">
                <a:moveTo>
                  <a:pt x="0" y="60007"/>
                </a:moveTo>
                <a:lnTo>
                  <a:pt x="13653" y="55457"/>
                </a:lnTo>
                <a:lnTo>
                  <a:pt x="18627" y="54116"/>
                </a:lnTo>
                <a:lnTo>
                  <a:pt x="22896" y="53222"/>
                </a:lnTo>
                <a:lnTo>
                  <a:pt x="26695" y="52626"/>
                </a:lnTo>
                <a:lnTo>
                  <a:pt x="30179" y="51277"/>
                </a:lnTo>
                <a:lnTo>
                  <a:pt x="33455" y="49424"/>
                </a:lnTo>
                <a:lnTo>
                  <a:pt x="36591" y="47237"/>
                </a:lnTo>
                <a:lnTo>
                  <a:pt x="42491" y="43874"/>
                </a:lnTo>
                <a:lnTo>
                  <a:pt x="59208" y="35057"/>
                </a:lnTo>
                <a:lnTo>
                  <a:pt x="66143" y="30991"/>
                </a:lnTo>
                <a:lnTo>
                  <a:pt x="71718" y="27328"/>
                </a:lnTo>
                <a:lnTo>
                  <a:pt x="76387" y="23933"/>
                </a:lnTo>
                <a:lnTo>
                  <a:pt x="82357" y="21671"/>
                </a:lnTo>
                <a:lnTo>
                  <a:pt x="89195" y="20162"/>
                </a:lnTo>
                <a:lnTo>
                  <a:pt x="96611" y="19156"/>
                </a:lnTo>
                <a:lnTo>
                  <a:pt x="103461" y="17533"/>
                </a:lnTo>
                <a:lnTo>
                  <a:pt x="109931" y="15499"/>
                </a:lnTo>
                <a:lnTo>
                  <a:pt x="116150" y="13190"/>
                </a:lnTo>
                <a:lnTo>
                  <a:pt x="122201" y="10698"/>
                </a:lnTo>
                <a:lnTo>
                  <a:pt x="128140" y="8084"/>
                </a:lnTo>
                <a:lnTo>
                  <a:pt x="134004" y="5390"/>
                </a:lnTo>
                <a:lnTo>
                  <a:pt x="140771" y="3593"/>
                </a:lnTo>
                <a:lnTo>
                  <a:pt x="148140" y="2395"/>
                </a:lnTo>
                <a:lnTo>
                  <a:pt x="155910" y="1597"/>
                </a:lnTo>
                <a:lnTo>
                  <a:pt x="162043" y="1065"/>
                </a:lnTo>
                <a:lnTo>
                  <a:pt x="167084" y="710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757"/>
          <p:cNvSpPr/>
          <p:nvPr/>
        </p:nvSpPr>
        <p:spPr>
          <a:xfrm>
            <a:off x="6569392" y="6035040"/>
            <a:ext cx="222886" cy="68581"/>
          </a:xfrm>
          <a:custGeom>
            <a:avLst/>
            <a:gdLst/>
            <a:ahLst/>
            <a:cxnLst/>
            <a:rect l="0" t="0" r="0" b="0"/>
            <a:pathLst>
              <a:path w="222886" h="68581">
                <a:moveTo>
                  <a:pt x="0" y="68580"/>
                </a:moveTo>
                <a:lnTo>
                  <a:pt x="9102" y="68580"/>
                </a:lnTo>
                <a:lnTo>
                  <a:pt x="14641" y="66675"/>
                </a:lnTo>
                <a:lnTo>
                  <a:pt x="21190" y="63500"/>
                </a:lnTo>
                <a:lnTo>
                  <a:pt x="28414" y="59478"/>
                </a:lnTo>
                <a:lnTo>
                  <a:pt x="34183" y="56797"/>
                </a:lnTo>
                <a:lnTo>
                  <a:pt x="38981" y="55009"/>
                </a:lnTo>
                <a:lnTo>
                  <a:pt x="43133" y="53818"/>
                </a:lnTo>
                <a:lnTo>
                  <a:pt x="47805" y="52071"/>
                </a:lnTo>
                <a:lnTo>
                  <a:pt x="52825" y="49954"/>
                </a:lnTo>
                <a:lnTo>
                  <a:pt x="58077" y="47590"/>
                </a:lnTo>
                <a:lnTo>
                  <a:pt x="68991" y="42424"/>
                </a:lnTo>
                <a:lnTo>
                  <a:pt x="74570" y="39712"/>
                </a:lnTo>
                <a:lnTo>
                  <a:pt x="80193" y="37905"/>
                </a:lnTo>
                <a:lnTo>
                  <a:pt x="85848" y="36700"/>
                </a:lnTo>
                <a:lnTo>
                  <a:pt x="91522" y="35896"/>
                </a:lnTo>
                <a:lnTo>
                  <a:pt x="97209" y="34408"/>
                </a:lnTo>
                <a:lnTo>
                  <a:pt x="102906" y="32464"/>
                </a:lnTo>
                <a:lnTo>
                  <a:pt x="108609" y="30215"/>
                </a:lnTo>
                <a:lnTo>
                  <a:pt x="116221" y="27763"/>
                </a:lnTo>
                <a:lnTo>
                  <a:pt x="125106" y="25176"/>
                </a:lnTo>
                <a:lnTo>
                  <a:pt x="134839" y="22499"/>
                </a:lnTo>
                <a:lnTo>
                  <a:pt x="143233" y="19762"/>
                </a:lnTo>
                <a:lnTo>
                  <a:pt x="150734" y="16985"/>
                </a:lnTo>
                <a:lnTo>
                  <a:pt x="157639" y="14181"/>
                </a:lnTo>
                <a:lnTo>
                  <a:pt x="164148" y="12311"/>
                </a:lnTo>
                <a:lnTo>
                  <a:pt x="170392" y="11065"/>
                </a:lnTo>
                <a:lnTo>
                  <a:pt x="176460" y="10234"/>
                </a:lnTo>
                <a:lnTo>
                  <a:pt x="184315" y="872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758"/>
          <p:cNvSpPr/>
          <p:nvPr/>
        </p:nvSpPr>
        <p:spPr>
          <a:xfrm>
            <a:off x="6860857" y="5899486"/>
            <a:ext cx="228410" cy="238248"/>
          </a:xfrm>
          <a:custGeom>
            <a:avLst/>
            <a:gdLst/>
            <a:ahLst/>
            <a:cxnLst/>
            <a:rect l="0" t="0" r="0" b="0"/>
            <a:pathLst>
              <a:path w="228410" h="238248">
                <a:moveTo>
                  <a:pt x="0" y="32684"/>
                </a:moveTo>
                <a:lnTo>
                  <a:pt x="4551" y="23582"/>
                </a:lnTo>
                <a:lnTo>
                  <a:pt x="6843" y="20901"/>
                </a:lnTo>
                <a:lnTo>
                  <a:pt x="9325" y="19113"/>
                </a:lnTo>
                <a:lnTo>
                  <a:pt x="14622" y="16175"/>
                </a:lnTo>
                <a:lnTo>
                  <a:pt x="20151" y="11694"/>
                </a:lnTo>
                <a:lnTo>
                  <a:pt x="24864" y="9166"/>
                </a:lnTo>
                <a:lnTo>
                  <a:pt x="30864" y="6528"/>
                </a:lnTo>
                <a:lnTo>
                  <a:pt x="37721" y="3816"/>
                </a:lnTo>
                <a:lnTo>
                  <a:pt x="44197" y="2009"/>
                </a:lnTo>
                <a:lnTo>
                  <a:pt x="50420" y="804"/>
                </a:lnTo>
                <a:lnTo>
                  <a:pt x="56474" y="0"/>
                </a:lnTo>
                <a:lnTo>
                  <a:pt x="61462" y="417"/>
                </a:lnTo>
                <a:lnTo>
                  <a:pt x="65739" y="1647"/>
                </a:lnTo>
                <a:lnTo>
                  <a:pt x="73032" y="5555"/>
                </a:lnTo>
                <a:lnTo>
                  <a:pt x="79449" y="10466"/>
                </a:lnTo>
                <a:lnTo>
                  <a:pt x="85476" y="13284"/>
                </a:lnTo>
                <a:lnTo>
                  <a:pt x="88417" y="14036"/>
                </a:lnTo>
                <a:lnTo>
                  <a:pt x="91329" y="16442"/>
                </a:lnTo>
                <a:lnTo>
                  <a:pt x="94223" y="19951"/>
                </a:lnTo>
                <a:lnTo>
                  <a:pt x="97106" y="24195"/>
                </a:lnTo>
                <a:lnTo>
                  <a:pt x="99980" y="28930"/>
                </a:lnTo>
                <a:lnTo>
                  <a:pt x="102848" y="33991"/>
                </a:lnTo>
                <a:lnTo>
                  <a:pt x="105713" y="39270"/>
                </a:lnTo>
                <a:lnTo>
                  <a:pt x="107623" y="44695"/>
                </a:lnTo>
                <a:lnTo>
                  <a:pt x="108896" y="50216"/>
                </a:lnTo>
                <a:lnTo>
                  <a:pt x="109745" y="55802"/>
                </a:lnTo>
                <a:lnTo>
                  <a:pt x="109358" y="61431"/>
                </a:lnTo>
                <a:lnTo>
                  <a:pt x="108148" y="67089"/>
                </a:lnTo>
                <a:lnTo>
                  <a:pt x="106389" y="72765"/>
                </a:lnTo>
                <a:lnTo>
                  <a:pt x="101893" y="89232"/>
                </a:lnTo>
                <a:lnTo>
                  <a:pt x="99363" y="98958"/>
                </a:lnTo>
                <a:lnTo>
                  <a:pt x="96722" y="108299"/>
                </a:lnTo>
                <a:lnTo>
                  <a:pt x="91247" y="126298"/>
                </a:lnTo>
                <a:lnTo>
                  <a:pt x="88454" y="134146"/>
                </a:lnTo>
                <a:lnTo>
                  <a:pt x="85639" y="141282"/>
                </a:lnTo>
                <a:lnTo>
                  <a:pt x="82811" y="147946"/>
                </a:lnTo>
                <a:lnTo>
                  <a:pt x="74587" y="165509"/>
                </a:lnTo>
                <a:lnTo>
                  <a:pt x="69727" y="175526"/>
                </a:lnTo>
                <a:lnTo>
                  <a:pt x="63630" y="185062"/>
                </a:lnTo>
                <a:lnTo>
                  <a:pt x="56708" y="194276"/>
                </a:lnTo>
                <a:lnTo>
                  <a:pt x="43301" y="210230"/>
                </a:lnTo>
                <a:lnTo>
                  <a:pt x="34167" y="220496"/>
                </a:lnTo>
                <a:lnTo>
                  <a:pt x="31350" y="224566"/>
                </a:lnTo>
                <a:lnTo>
                  <a:pt x="28221" y="231630"/>
                </a:lnTo>
                <a:lnTo>
                  <a:pt x="26459" y="236411"/>
                </a:lnTo>
                <a:lnTo>
                  <a:pt x="28117" y="237082"/>
                </a:lnTo>
                <a:lnTo>
                  <a:pt x="35039" y="237828"/>
                </a:lnTo>
                <a:lnTo>
                  <a:pt x="41925" y="238159"/>
                </a:lnTo>
                <a:lnTo>
                  <a:pt x="45095" y="238247"/>
                </a:lnTo>
                <a:lnTo>
                  <a:pt x="51971" y="237353"/>
                </a:lnTo>
                <a:lnTo>
                  <a:pt x="61318" y="235805"/>
                </a:lnTo>
                <a:lnTo>
                  <a:pt x="72311" y="233820"/>
                </a:lnTo>
                <a:lnTo>
                  <a:pt x="81544" y="232498"/>
                </a:lnTo>
                <a:lnTo>
                  <a:pt x="89606" y="231615"/>
                </a:lnTo>
                <a:lnTo>
                  <a:pt x="102690" y="230635"/>
                </a:lnTo>
                <a:lnTo>
                  <a:pt x="111680" y="230199"/>
                </a:lnTo>
                <a:lnTo>
                  <a:pt x="117316" y="229131"/>
                </a:lnTo>
                <a:lnTo>
                  <a:pt x="123931" y="227466"/>
                </a:lnTo>
                <a:lnTo>
                  <a:pt x="131199" y="225404"/>
                </a:lnTo>
                <a:lnTo>
                  <a:pt x="136996" y="224028"/>
                </a:lnTo>
                <a:lnTo>
                  <a:pt x="141813" y="223112"/>
                </a:lnTo>
                <a:lnTo>
                  <a:pt x="145977" y="222501"/>
                </a:lnTo>
                <a:lnTo>
                  <a:pt x="150658" y="221141"/>
                </a:lnTo>
                <a:lnTo>
                  <a:pt x="155684" y="219282"/>
                </a:lnTo>
                <a:lnTo>
                  <a:pt x="160939" y="217090"/>
                </a:lnTo>
                <a:lnTo>
                  <a:pt x="168252" y="215629"/>
                </a:lnTo>
                <a:lnTo>
                  <a:pt x="176939" y="214655"/>
                </a:lnTo>
                <a:lnTo>
                  <a:pt x="193893" y="213572"/>
                </a:lnTo>
                <a:lnTo>
                  <a:pt x="204602" y="213091"/>
                </a:lnTo>
                <a:lnTo>
                  <a:pt x="211649" y="212010"/>
                </a:lnTo>
                <a:lnTo>
                  <a:pt x="220157" y="210337"/>
                </a:lnTo>
                <a:lnTo>
                  <a:pt x="228409" y="2085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759"/>
          <p:cNvSpPr/>
          <p:nvPr/>
        </p:nvSpPr>
        <p:spPr>
          <a:xfrm>
            <a:off x="7109459" y="610362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760"/>
          <p:cNvSpPr/>
          <p:nvPr/>
        </p:nvSpPr>
        <p:spPr>
          <a:xfrm>
            <a:off x="4777785" y="6309390"/>
            <a:ext cx="162833" cy="257145"/>
          </a:xfrm>
          <a:custGeom>
            <a:avLst/>
            <a:gdLst/>
            <a:ahLst/>
            <a:cxnLst/>
            <a:rect l="0" t="0" r="0" b="0"/>
            <a:pathLst>
              <a:path w="162833" h="257145">
                <a:moveTo>
                  <a:pt x="162832" y="8542"/>
                </a:moveTo>
                <a:lnTo>
                  <a:pt x="158281" y="3992"/>
                </a:lnTo>
                <a:lnTo>
                  <a:pt x="154083" y="2651"/>
                </a:lnTo>
                <a:lnTo>
                  <a:pt x="148427" y="1757"/>
                </a:lnTo>
                <a:lnTo>
                  <a:pt x="141798" y="1161"/>
                </a:lnTo>
                <a:lnTo>
                  <a:pt x="136427" y="764"/>
                </a:lnTo>
                <a:lnTo>
                  <a:pt x="127919" y="323"/>
                </a:lnTo>
                <a:lnTo>
                  <a:pt x="120962" y="127"/>
                </a:lnTo>
                <a:lnTo>
                  <a:pt x="104185" y="0"/>
                </a:lnTo>
                <a:lnTo>
                  <a:pt x="99922" y="943"/>
                </a:lnTo>
                <a:lnTo>
                  <a:pt x="96127" y="2523"/>
                </a:lnTo>
                <a:lnTo>
                  <a:pt x="92644" y="4530"/>
                </a:lnTo>
                <a:lnTo>
                  <a:pt x="88417" y="5867"/>
                </a:lnTo>
                <a:lnTo>
                  <a:pt x="83695" y="6759"/>
                </a:lnTo>
                <a:lnTo>
                  <a:pt x="78642" y="7353"/>
                </a:lnTo>
                <a:lnTo>
                  <a:pt x="74320" y="7749"/>
                </a:lnTo>
                <a:lnTo>
                  <a:pt x="70487" y="8014"/>
                </a:lnTo>
                <a:lnTo>
                  <a:pt x="66978" y="8190"/>
                </a:lnTo>
                <a:lnTo>
                  <a:pt x="62735" y="10212"/>
                </a:lnTo>
                <a:lnTo>
                  <a:pt x="58000" y="13466"/>
                </a:lnTo>
                <a:lnTo>
                  <a:pt x="52939" y="17540"/>
                </a:lnTo>
                <a:lnTo>
                  <a:pt x="47660" y="21208"/>
                </a:lnTo>
                <a:lnTo>
                  <a:pt x="42236" y="24606"/>
                </a:lnTo>
                <a:lnTo>
                  <a:pt x="36714" y="27824"/>
                </a:lnTo>
                <a:lnTo>
                  <a:pt x="32081" y="30921"/>
                </a:lnTo>
                <a:lnTo>
                  <a:pt x="28039" y="33939"/>
                </a:lnTo>
                <a:lnTo>
                  <a:pt x="24393" y="36904"/>
                </a:lnTo>
                <a:lnTo>
                  <a:pt x="21010" y="39832"/>
                </a:lnTo>
                <a:lnTo>
                  <a:pt x="17801" y="42737"/>
                </a:lnTo>
                <a:lnTo>
                  <a:pt x="11697" y="48505"/>
                </a:lnTo>
                <a:lnTo>
                  <a:pt x="5808" y="54244"/>
                </a:lnTo>
                <a:lnTo>
                  <a:pt x="3857" y="57107"/>
                </a:lnTo>
                <a:lnTo>
                  <a:pt x="1689" y="62829"/>
                </a:lnTo>
                <a:lnTo>
                  <a:pt x="725" y="68547"/>
                </a:lnTo>
                <a:lnTo>
                  <a:pt x="107" y="75428"/>
                </a:lnTo>
                <a:lnTo>
                  <a:pt x="22" y="81449"/>
                </a:lnTo>
                <a:lnTo>
                  <a:pt x="0" y="85722"/>
                </a:lnTo>
                <a:lnTo>
                  <a:pt x="937" y="89523"/>
                </a:lnTo>
                <a:lnTo>
                  <a:pt x="4519" y="96286"/>
                </a:lnTo>
                <a:lnTo>
                  <a:pt x="6746" y="102467"/>
                </a:lnTo>
                <a:lnTo>
                  <a:pt x="8175" y="109645"/>
                </a:lnTo>
                <a:lnTo>
                  <a:pt x="10197" y="111187"/>
                </a:lnTo>
                <a:lnTo>
                  <a:pt x="13450" y="113167"/>
                </a:lnTo>
                <a:lnTo>
                  <a:pt x="17525" y="115439"/>
                </a:lnTo>
                <a:lnTo>
                  <a:pt x="21193" y="116954"/>
                </a:lnTo>
                <a:lnTo>
                  <a:pt x="24591" y="117964"/>
                </a:lnTo>
                <a:lnTo>
                  <a:pt x="27809" y="118638"/>
                </a:lnTo>
                <a:lnTo>
                  <a:pt x="31859" y="119087"/>
                </a:lnTo>
                <a:lnTo>
                  <a:pt x="36464" y="119386"/>
                </a:lnTo>
                <a:lnTo>
                  <a:pt x="41439" y="119585"/>
                </a:lnTo>
                <a:lnTo>
                  <a:pt x="45709" y="118766"/>
                </a:lnTo>
                <a:lnTo>
                  <a:pt x="49507" y="117268"/>
                </a:lnTo>
                <a:lnTo>
                  <a:pt x="52992" y="115315"/>
                </a:lnTo>
                <a:lnTo>
                  <a:pt x="56268" y="114015"/>
                </a:lnTo>
                <a:lnTo>
                  <a:pt x="59404" y="113147"/>
                </a:lnTo>
                <a:lnTo>
                  <a:pt x="62448" y="112568"/>
                </a:lnTo>
                <a:lnTo>
                  <a:pt x="65429" y="111230"/>
                </a:lnTo>
                <a:lnTo>
                  <a:pt x="68369" y="109386"/>
                </a:lnTo>
                <a:lnTo>
                  <a:pt x="71282" y="107204"/>
                </a:lnTo>
                <a:lnTo>
                  <a:pt x="74176" y="105749"/>
                </a:lnTo>
                <a:lnTo>
                  <a:pt x="77058" y="104779"/>
                </a:lnTo>
                <a:lnTo>
                  <a:pt x="79932" y="104133"/>
                </a:lnTo>
                <a:lnTo>
                  <a:pt x="82800" y="102749"/>
                </a:lnTo>
                <a:lnTo>
                  <a:pt x="85665" y="100874"/>
                </a:lnTo>
                <a:lnTo>
                  <a:pt x="88528" y="98672"/>
                </a:lnTo>
                <a:lnTo>
                  <a:pt x="91388" y="96251"/>
                </a:lnTo>
                <a:lnTo>
                  <a:pt x="94248" y="93685"/>
                </a:lnTo>
                <a:lnTo>
                  <a:pt x="97107" y="91022"/>
                </a:lnTo>
                <a:lnTo>
                  <a:pt x="100918" y="86388"/>
                </a:lnTo>
                <a:lnTo>
                  <a:pt x="105363" y="80442"/>
                </a:lnTo>
                <a:lnTo>
                  <a:pt x="110232" y="73620"/>
                </a:lnTo>
                <a:lnTo>
                  <a:pt x="113478" y="68120"/>
                </a:lnTo>
                <a:lnTo>
                  <a:pt x="115642" y="63501"/>
                </a:lnTo>
                <a:lnTo>
                  <a:pt x="118999" y="55828"/>
                </a:lnTo>
                <a:lnTo>
                  <a:pt x="123666" y="49243"/>
                </a:lnTo>
                <a:lnTo>
                  <a:pt x="128532" y="43146"/>
                </a:lnTo>
                <a:lnTo>
                  <a:pt x="132665" y="38844"/>
                </a:lnTo>
                <a:lnTo>
                  <a:pt x="134148" y="38269"/>
                </a:lnTo>
                <a:lnTo>
                  <a:pt x="135137" y="38837"/>
                </a:lnTo>
                <a:lnTo>
                  <a:pt x="135796" y="40169"/>
                </a:lnTo>
                <a:lnTo>
                  <a:pt x="137188" y="41057"/>
                </a:lnTo>
                <a:lnTo>
                  <a:pt x="141275" y="42043"/>
                </a:lnTo>
                <a:lnTo>
                  <a:pt x="142746" y="43259"/>
                </a:lnTo>
                <a:lnTo>
                  <a:pt x="143726" y="45021"/>
                </a:lnTo>
                <a:lnTo>
                  <a:pt x="144816" y="49520"/>
                </a:lnTo>
                <a:lnTo>
                  <a:pt x="145300" y="54695"/>
                </a:lnTo>
                <a:lnTo>
                  <a:pt x="145515" y="62709"/>
                </a:lnTo>
                <a:lnTo>
                  <a:pt x="145573" y="67514"/>
                </a:lnTo>
                <a:lnTo>
                  <a:pt x="146563" y="74526"/>
                </a:lnTo>
                <a:lnTo>
                  <a:pt x="148176" y="83012"/>
                </a:lnTo>
                <a:lnTo>
                  <a:pt x="150204" y="92479"/>
                </a:lnTo>
                <a:lnTo>
                  <a:pt x="151556" y="111173"/>
                </a:lnTo>
                <a:lnTo>
                  <a:pt x="152457" y="136017"/>
                </a:lnTo>
                <a:lnTo>
                  <a:pt x="154154" y="237085"/>
                </a:lnTo>
                <a:lnTo>
                  <a:pt x="154260" y="25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761"/>
          <p:cNvSpPr/>
          <p:nvPr/>
        </p:nvSpPr>
        <p:spPr>
          <a:xfrm>
            <a:off x="5060632" y="6433077"/>
            <a:ext cx="274321" cy="13444"/>
          </a:xfrm>
          <a:custGeom>
            <a:avLst/>
            <a:gdLst/>
            <a:ahLst/>
            <a:cxnLst/>
            <a:rect l="0" t="0" r="0" b="0"/>
            <a:pathLst>
              <a:path w="274321" h="13444">
                <a:moveTo>
                  <a:pt x="0" y="4870"/>
                </a:moveTo>
                <a:lnTo>
                  <a:pt x="9102" y="9421"/>
                </a:lnTo>
                <a:lnTo>
                  <a:pt x="12735" y="10762"/>
                </a:lnTo>
                <a:lnTo>
                  <a:pt x="16110" y="11655"/>
                </a:lnTo>
                <a:lnTo>
                  <a:pt x="19313" y="12251"/>
                </a:lnTo>
                <a:lnTo>
                  <a:pt x="22400" y="12648"/>
                </a:lnTo>
                <a:lnTo>
                  <a:pt x="25411" y="12913"/>
                </a:lnTo>
                <a:lnTo>
                  <a:pt x="28371" y="13089"/>
                </a:lnTo>
                <a:lnTo>
                  <a:pt x="41819" y="13286"/>
                </a:lnTo>
                <a:lnTo>
                  <a:pt x="50740" y="13338"/>
                </a:lnTo>
                <a:lnTo>
                  <a:pt x="58591" y="12421"/>
                </a:lnTo>
                <a:lnTo>
                  <a:pt x="65731" y="10856"/>
                </a:lnTo>
                <a:lnTo>
                  <a:pt x="72396" y="8861"/>
                </a:lnTo>
                <a:lnTo>
                  <a:pt x="79696" y="7531"/>
                </a:lnTo>
                <a:lnTo>
                  <a:pt x="87421" y="6644"/>
                </a:lnTo>
                <a:lnTo>
                  <a:pt x="95428" y="6053"/>
                </a:lnTo>
                <a:lnTo>
                  <a:pt x="102671" y="5659"/>
                </a:lnTo>
                <a:lnTo>
                  <a:pt x="115799" y="5221"/>
                </a:lnTo>
                <a:lnTo>
                  <a:pt x="126730" y="4151"/>
                </a:lnTo>
                <a:lnTo>
                  <a:pt x="156654" y="423"/>
                </a:lnTo>
                <a:lnTo>
                  <a:pt x="169206" y="0"/>
                </a:lnTo>
                <a:lnTo>
                  <a:pt x="179479" y="671"/>
                </a:lnTo>
                <a:lnTo>
                  <a:pt x="188233" y="2071"/>
                </a:lnTo>
                <a:lnTo>
                  <a:pt x="196926" y="3004"/>
                </a:lnTo>
                <a:lnTo>
                  <a:pt x="205579" y="3626"/>
                </a:lnTo>
                <a:lnTo>
                  <a:pt x="214205" y="4041"/>
                </a:lnTo>
                <a:lnTo>
                  <a:pt x="222813" y="5270"/>
                </a:lnTo>
                <a:lnTo>
                  <a:pt x="231410" y="7041"/>
                </a:lnTo>
                <a:lnTo>
                  <a:pt x="239999" y="9175"/>
                </a:lnTo>
                <a:lnTo>
                  <a:pt x="246676" y="10598"/>
                </a:lnTo>
                <a:lnTo>
                  <a:pt x="252081" y="11546"/>
                </a:lnTo>
                <a:lnTo>
                  <a:pt x="274320" y="13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762"/>
          <p:cNvSpPr/>
          <p:nvPr/>
        </p:nvSpPr>
        <p:spPr>
          <a:xfrm>
            <a:off x="5172075" y="6317932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34290" y="0"/>
                </a:moveTo>
                <a:lnTo>
                  <a:pt x="29739" y="0"/>
                </a:lnTo>
                <a:lnTo>
                  <a:pt x="28398" y="953"/>
                </a:lnTo>
                <a:lnTo>
                  <a:pt x="27504" y="2540"/>
                </a:lnTo>
                <a:lnTo>
                  <a:pt x="26908" y="4551"/>
                </a:lnTo>
                <a:lnTo>
                  <a:pt x="26511" y="17322"/>
                </a:lnTo>
                <a:lnTo>
                  <a:pt x="25726" y="200614"/>
                </a:lnTo>
                <a:lnTo>
                  <a:pt x="24770" y="207085"/>
                </a:lnTo>
                <a:lnTo>
                  <a:pt x="23181" y="213304"/>
                </a:lnTo>
                <a:lnTo>
                  <a:pt x="21169" y="219355"/>
                </a:lnTo>
                <a:lnTo>
                  <a:pt x="18875" y="224342"/>
                </a:lnTo>
                <a:lnTo>
                  <a:pt x="16393" y="228619"/>
                </a:lnTo>
                <a:lnTo>
                  <a:pt x="13786" y="232423"/>
                </a:lnTo>
                <a:lnTo>
                  <a:pt x="11095" y="234958"/>
                </a:lnTo>
                <a:lnTo>
                  <a:pt x="8350" y="236649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763"/>
          <p:cNvSpPr/>
          <p:nvPr/>
        </p:nvSpPr>
        <p:spPr>
          <a:xfrm>
            <a:off x="5446457" y="6317932"/>
            <a:ext cx="17084" cy="282894"/>
          </a:xfrm>
          <a:custGeom>
            <a:avLst/>
            <a:gdLst/>
            <a:ahLst/>
            <a:cxnLst/>
            <a:rect l="0" t="0" r="0" b="0"/>
            <a:pathLst>
              <a:path w="17084" h="282894">
                <a:moveTo>
                  <a:pt x="17083" y="0"/>
                </a:moveTo>
                <a:lnTo>
                  <a:pt x="7981" y="0"/>
                </a:lnTo>
                <a:lnTo>
                  <a:pt x="5300" y="953"/>
                </a:lnTo>
                <a:lnTo>
                  <a:pt x="3512" y="2540"/>
                </a:lnTo>
                <a:lnTo>
                  <a:pt x="2321" y="4551"/>
                </a:lnTo>
                <a:lnTo>
                  <a:pt x="1527" y="6844"/>
                </a:lnTo>
                <a:lnTo>
                  <a:pt x="996" y="9325"/>
                </a:lnTo>
                <a:lnTo>
                  <a:pt x="643" y="11932"/>
                </a:lnTo>
                <a:lnTo>
                  <a:pt x="147" y="20152"/>
                </a:lnTo>
                <a:lnTo>
                  <a:pt x="0" y="33171"/>
                </a:lnTo>
                <a:lnTo>
                  <a:pt x="932" y="37354"/>
                </a:lnTo>
                <a:lnTo>
                  <a:pt x="2505" y="41095"/>
                </a:lnTo>
                <a:lnTo>
                  <a:pt x="4507" y="44542"/>
                </a:lnTo>
                <a:lnTo>
                  <a:pt x="5841" y="50649"/>
                </a:lnTo>
                <a:lnTo>
                  <a:pt x="6731" y="58532"/>
                </a:lnTo>
                <a:lnTo>
                  <a:pt x="7324" y="67596"/>
                </a:lnTo>
                <a:lnTo>
                  <a:pt x="7983" y="100528"/>
                </a:lnTo>
                <a:lnTo>
                  <a:pt x="8406" y="159664"/>
                </a:lnTo>
                <a:lnTo>
                  <a:pt x="9393" y="168355"/>
                </a:lnTo>
                <a:lnTo>
                  <a:pt x="11004" y="176054"/>
                </a:lnTo>
                <a:lnTo>
                  <a:pt x="13030" y="183092"/>
                </a:lnTo>
                <a:lnTo>
                  <a:pt x="13428" y="189689"/>
                </a:lnTo>
                <a:lnTo>
                  <a:pt x="12741" y="195992"/>
                </a:lnTo>
                <a:lnTo>
                  <a:pt x="11331" y="202099"/>
                </a:lnTo>
                <a:lnTo>
                  <a:pt x="10390" y="208075"/>
                </a:lnTo>
                <a:lnTo>
                  <a:pt x="9764" y="213964"/>
                </a:lnTo>
                <a:lnTo>
                  <a:pt x="9346" y="219796"/>
                </a:lnTo>
                <a:lnTo>
                  <a:pt x="9067" y="225588"/>
                </a:lnTo>
                <a:lnTo>
                  <a:pt x="8758" y="237104"/>
                </a:lnTo>
                <a:lnTo>
                  <a:pt x="9628" y="243794"/>
                </a:lnTo>
                <a:lnTo>
                  <a:pt x="11160" y="251112"/>
                </a:lnTo>
                <a:lnTo>
                  <a:pt x="17083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764"/>
          <p:cNvSpPr/>
          <p:nvPr/>
        </p:nvSpPr>
        <p:spPr>
          <a:xfrm>
            <a:off x="5515444" y="6309360"/>
            <a:ext cx="175518" cy="282893"/>
          </a:xfrm>
          <a:custGeom>
            <a:avLst/>
            <a:gdLst/>
            <a:ahLst/>
            <a:cxnLst/>
            <a:rect l="0" t="0" r="0" b="0"/>
            <a:pathLst>
              <a:path w="175518" h="282893">
                <a:moveTo>
                  <a:pt x="170981" y="0"/>
                </a:moveTo>
                <a:lnTo>
                  <a:pt x="98390" y="0"/>
                </a:lnTo>
                <a:lnTo>
                  <a:pt x="93060" y="952"/>
                </a:lnTo>
                <a:lnTo>
                  <a:pt x="88553" y="2540"/>
                </a:lnTo>
                <a:lnTo>
                  <a:pt x="84597" y="4551"/>
                </a:lnTo>
                <a:lnTo>
                  <a:pt x="81007" y="5891"/>
                </a:lnTo>
                <a:lnTo>
                  <a:pt x="77660" y="6785"/>
                </a:lnTo>
                <a:lnTo>
                  <a:pt x="74477" y="7381"/>
                </a:lnTo>
                <a:lnTo>
                  <a:pt x="69498" y="7778"/>
                </a:lnTo>
                <a:lnTo>
                  <a:pt x="63320" y="8043"/>
                </a:lnTo>
                <a:lnTo>
                  <a:pt x="43514" y="8415"/>
                </a:lnTo>
                <a:lnTo>
                  <a:pt x="37425" y="8467"/>
                </a:lnTo>
                <a:lnTo>
                  <a:pt x="33366" y="9455"/>
                </a:lnTo>
                <a:lnTo>
                  <a:pt x="30660" y="11066"/>
                </a:lnTo>
                <a:lnTo>
                  <a:pt x="28856" y="13092"/>
                </a:lnTo>
                <a:lnTo>
                  <a:pt x="26701" y="14443"/>
                </a:lnTo>
                <a:lnTo>
                  <a:pt x="21766" y="15944"/>
                </a:lnTo>
                <a:lnTo>
                  <a:pt x="20070" y="17297"/>
                </a:lnTo>
                <a:lnTo>
                  <a:pt x="18939" y="19151"/>
                </a:lnTo>
                <a:lnTo>
                  <a:pt x="18184" y="21340"/>
                </a:lnTo>
                <a:lnTo>
                  <a:pt x="14806" y="26311"/>
                </a:lnTo>
                <a:lnTo>
                  <a:pt x="10129" y="31697"/>
                </a:lnTo>
                <a:lnTo>
                  <a:pt x="4876" y="37265"/>
                </a:lnTo>
                <a:lnTo>
                  <a:pt x="3094" y="40083"/>
                </a:lnTo>
                <a:lnTo>
                  <a:pt x="1115" y="45754"/>
                </a:lnTo>
                <a:lnTo>
                  <a:pt x="0" y="54302"/>
                </a:lnTo>
                <a:lnTo>
                  <a:pt x="1749" y="60967"/>
                </a:lnTo>
                <a:lnTo>
                  <a:pt x="4819" y="70172"/>
                </a:lnTo>
                <a:lnTo>
                  <a:pt x="8771" y="81071"/>
                </a:lnTo>
                <a:lnTo>
                  <a:pt x="12358" y="89290"/>
                </a:lnTo>
                <a:lnTo>
                  <a:pt x="15702" y="95721"/>
                </a:lnTo>
                <a:lnTo>
                  <a:pt x="18884" y="100961"/>
                </a:lnTo>
                <a:lnTo>
                  <a:pt x="21958" y="105408"/>
                </a:lnTo>
                <a:lnTo>
                  <a:pt x="24960" y="109324"/>
                </a:lnTo>
                <a:lnTo>
                  <a:pt x="27913" y="112888"/>
                </a:lnTo>
                <a:lnTo>
                  <a:pt x="30835" y="116216"/>
                </a:lnTo>
                <a:lnTo>
                  <a:pt x="33735" y="119387"/>
                </a:lnTo>
                <a:lnTo>
                  <a:pt x="40683" y="126770"/>
                </a:lnTo>
                <a:lnTo>
                  <a:pt x="42205" y="127376"/>
                </a:lnTo>
                <a:lnTo>
                  <a:pt x="46437" y="128049"/>
                </a:lnTo>
                <a:lnTo>
                  <a:pt x="51493" y="128348"/>
                </a:lnTo>
                <a:lnTo>
                  <a:pt x="56915" y="128481"/>
                </a:lnTo>
                <a:lnTo>
                  <a:pt x="62500" y="128540"/>
                </a:lnTo>
                <a:lnTo>
                  <a:pt x="64370" y="127604"/>
                </a:lnTo>
                <a:lnTo>
                  <a:pt x="65617" y="126027"/>
                </a:lnTo>
                <a:lnTo>
                  <a:pt x="66448" y="124022"/>
                </a:lnTo>
                <a:lnTo>
                  <a:pt x="67955" y="122687"/>
                </a:lnTo>
                <a:lnTo>
                  <a:pt x="69911" y="121796"/>
                </a:lnTo>
                <a:lnTo>
                  <a:pt x="72169" y="121202"/>
                </a:lnTo>
                <a:lnTo>
                  <a:pt x="77217" y="118002"/>
                </a:lnTo>
                <a:lnTo>
                  <a:pt x="83668" y="112738"/>
                </a:lnTo>
                <a:lnTo>
                  <a:pt x="87090" y="109478"/>
                </a:lnTo>
                <a:lnTo>
                  <a:pt x="89336" y="107275"/>
                </a:lnTo>
                <a:lnTo>
                  <a:pt x="91786" y="105807"/>
                </a:lnTo>
                <a:lnTo>
                  <a:pt x="97048" y="104175"/>
                </a:lnTo>
                <a:lnTo>
                  <a:pt x="100737" y="103740"/>
                </a:lnTo>
                <a:lnTo>
                  <a:pt x="105102" y="103450"/>
                </a:lnTo>
                <a:lnTo>
                  <a:pt x="109917" y="103257"/>
                </a:lnTo>
                <a:lnTo>
                  <a:pt x="134896" y="102984"/>
                </a:lnTo>
                <a:lnTo>
                  <a:pt x="142162" y="103899"/>
                </a:lnTo>
                <a:lnTo>
                  <a:pt x="147958" y="105461"/>
                </a:lnTo>
                <a:lnTo>
                  <a:pt x="152774" y="107455"/>
                </a:lnTo>
                <a:lnTo>
                  <a:pt x="156938" y="108784"/>
                </a:lnTo>
                <a:lnTo>
                  <a:pt x="160667" y="109670"/>
                </a:lnTo>
                <a:lnTo>
                  <a:pt x="164105" y="110261"/>
                </a:lnTo>
                <a:lnTo>
                  <a:pt x="166397" y="111607"/>
                </a:lnTo>
                <a:lnTo>
                  <a:pt x="167925" y="113457"/>
                </a:lnTo>
                <a:lnTo>
                  <a:pt x="168943" y="115643"/>
                </a:lnTo>
                <a:lnTo>
                  <a:pt x="172615" y="120612"/>
                </a:lnTo>
                <a:lnTo>
                  <a:pt x="174928" y="123270"/>
                </a:lnTo>
                <a:lnTo>
                  <a:pt x="175517" y="125995"/>
                </a:lnTo>
                <a:lnTo>
                  <a:pt x="174957" y="128764"/>
                </a:lnTo>
                <a:lnTo>
                  <a:pt x="173632" y="131563"/>
                </a:lnTo>
                <a:lnTo>
                  <a:pt x="172159" y="139752"/>
                </a:lnTo>
                <a:lnTo>
                  <a:pt x="171766" y="144603"/>
                </a:lnTo>
                <a:lnTo>
                  <a:pt x="171330" y="152533"/>
                </a:lnTo>
                <a:lnTo>
                  <a:pt x="171213" y="155981"/>
                </a:lnTo>
                <a:lnTo>
                  <a:pt x="170183" y="160185"/>
                </a:lnTo>
                <a:lnTo>
                  <a:pt x="168544" y="164892"/>
                </a:lnTo>
                <a:lnTo>
                  <a:pt x="166499" y="169935"/>
                </a:lnTo>
                <a:lnTo>
                  <a:pt x="163230" y="176156"/>
                </a:lnTo>
                <a:lnTo>
                  <a:pt x="159146" y="183159"/>
                </a:lnTo>
                <a:lnTo>
                  <a:pt x="154518" y="190686"/>
                </a:lnTo>
                <a:lnTo>
                  <a:pt x="150481" y="196656"/>
                </a:lnTo>
                <a:lnTo>
                  <a:pt x="146836" y="201589"/>
                </a:lnTo>
                <a:lnTo>
                  <a:pt x="143455" y="205830"/>
                </a:lnTo>
                <a:lnTo>
                  <a:pt x="138342" y="211515"/>
                </a:lnTo>
                <a:lnTo>
                  <a:pt x="125043" y="225451"/>
                </a:lnTo>
                <a:lnTo>
                  <a:pt x="88258" y="262736"/>
                </a:lnTo>
                <a:lnTo>
                  <a:pt x="82463" y="268536"/>
                </a:lnTo>
                <a:lnTo>
                  <a:pt x="79584" y="270464"/>
                </a:lnTo>
                <a:lnTo>
                  <a:pt x="76712" y="271749"/>
                </a:lnTo>
                <a:lnTo>
                  <a:pt x="73845" y="272606"/>
                </a:lnTo>
                <a:lnTo>
                  <a:pt x="70981" y="273177"/>
                </a:lnTo>
                <a:lnTo>
                  <a:pt x="68119" y="273559"/>
                </a:lnTo>
                <a:lnTo>
                  <a:pt x="50965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765"/>
          <p:cNvSpPr/>
          <p:nvPr/>
        </p:nvSpPr>
        <p:spPr>
          <a:xfrm>
            <a:off x="7016376" y="5906452"/>
            <a:ext cx="221672" cy="67975"/>
          </a:xfrm>
          <a:custGeom>
            <a:avLst/>
            <a:gdLst/>
            <a:ahLst/>
            <a:cxnLst/>
            <a:rect l="0" t="0" r="0" b="0"/>
            <a:pathLst>
              <a:path w="221672" h="67975">
                <a:moveTo>
                  <a:pt x="7358" y="0"/>
                </a:moveTo>
                <a:lnTo>
                  <a:pt x="7358" y="4551"/>
                </a:lnTo>
                <a:lnTo>
                  <a:pt x="8311" y="6844"/>
                </a:lnTo>
                <a:lnTo>
                  <a:pt x="9899" y="9325"/>
                </a:lnTo>
                <a:lnTo>
                  <a:pt x="11909" y="11932"/>
                </a:lnTo>
                <a:lnTo>
                  <a:pt x="12298" y="14622"/>
                </a:lnTo>
                <a:lnTo>
                  <a:pt x="11604" y="17368"/>
                </a:lnTo>
                <a:lnTo>
                  <a:pt x="10188" y="20152"/>
                </a:lnTo>
                <a:lnTo>
                  <a:pt x="9245" y="22959"/>
                </a:lnTo>
                <a:lnTo>
                  <a:pt x="8616" y="25784"/>
                </a:lnTo>
                <a:lnTo>
                  <a:pt x="8197" y="28619"/>
                </a:lnTo>
                <a:lnTo>
                  <a:pt x="7917" y="31462"/>
                </a:lnTo>
                <a:lnTo>
                  <a:pt x="7731" y="34310"/>
                </a:lnTo>
                <a:lnTo>
                  <a:pt x="7607" y="37161"/>
                </a:lnTo>
                <a:lnTo>
                  <a:pt x="6572" y="40966"/>
                </a:lnTo>
                <a:lnTo>
                  <a:pt x="4929" y="45409"/>
                </a:lnTo>
                <a:lnTo>
                  <a:pt x="2881" y="50275"/>
                </a:lnTo>
                <a:lnTo>
                  <a:pt x="1516" y="54472"/>
                </a:lnTo>
                <a:lnTo>
                  <a:pt x="606" y="58222"/>
                </a:lnTo>
                <a:lnTo>
                  <a:pt x="0" y="61675"/>
                </a:lnTo>
                <a:lnTo>
                  <a:pt x="548" y="63977"/>
                </a:lnTo>
                <a:lnTo>
                  <a:pt x="1866" y="65511"/>
                </a:lnTo>
                <a:lnTo>
                  <a:pt x="3697" y="66534"/>
                </a:lnTo>
                <a:lnTo>
                  <a:pt x="8271" y="67671"/>
                </a:lnTo>
                <a:lnTo>
                  <a:pt x="10824" y="67974"/>
                </a:lnTo>
                <a:lnTo>
                  <a:pt x="13479" y="67224"/>
                </a:lnTo>
                <a:lnTo>
                  <a:pt x="16201" y="65771"/>
                </a:lnTo>
                <a:lnTo>
                  <a:pt x="18968" y="63850"/>
                </a:lnTo>
                <a:lnTo>
                  <a:pt x="22719" y="62569"/>
                </a:lnTo>
                <a:lnTo>
                  <a:pt x="27124" y="61715"/>
                </a:lnTo>
                <a:lnTo>
                  <a:pt x="31965" y="61146"/>
                </a:lnTo>
                <a:lnTo>
                  <a:pt x="35193" y="59814"/>
                </a:lnTo>
                <a:lnTo>
                  <a:pt x="37345" y="57974"/>
                </a:lnTo>
                <a:lnTo>
                  <a:pt x="38779" y="55794"/>
                </a:lnTo>
                <a:lnTo>
                  <a:pt x="41641" y="54341"/>
                </a:lnTo>
                <a:lnTo>
                  <a:pt x="45454" y="53372"/>
                </a:lnTo>
                <a:lnTo>
                  <a:pt x="49900" y="52727"/>
                </a:lnTo>
                <a:lnTo>
                  <a:pt x="54769" y="51344"/>
                </a:lnTo>
                <a:lnTo>
                  <a:pt x="59921" y="49469"/>
                </a:lnTo>
                <a:lnTo>
                  <a:pt x="65260" y="47267"/>
                </a:lnTo>
                <a:lnTo>
                  <a:pt x="69772" y="45799"/>
                </a:lnTo>
                <a:lnTo>
                  <a:pt x="73733" y="44820"/>
                </a:lnTo>
                <a:lnTo>
                  <a:pt x="109687" y="38699"/>
                </a:lnTo>
                <a:lnTo>
                  <a:pt x="120345" y="37229"/>
                </a:lnTo>
                <a:lnTo>
                  <a:pt x="129356" y="36249"/>
                </a:lnTo>
                <a:lnTo>
                  <a:pt x="137267" y="35596"/>
                </a:lnTo>
                <a:lnTo>
                  <a:pt x="144447" y="35161"/>
                </a:lnTo>
                <a:lnTo>
                  <a:pt x="157504" y="34677"/>
                </a:lnTo>
                <a:lnTo>
                  <a:pt x="221671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766"/>
          <p:cNvSpPr/>
          <p:nvPr/>
        </p:nvSpPr>
        <p:spPr>
          <a:xfrm>
            <a:off x="7169821" y="5863590"/>
            <a:ext cx="16745" cy="342901"/>
          </a:xfrm>
          <a:custGeom>
            <a:avLst/>
            <a:gdLst/>
            <a:ahLst/>
            <a:cxnLst/>
            <a:rect l="0" t="0" r="0" b="0"/>
            <a:pathLst>
              <a:path w="16745" h="342901">
                <a:moveTo>
                  <a:pt x="8219" y="0"/>
                </a:moveTo>
                <a:lnTo>
                  <a:pt x="3668" y="18203"/>
                </a:lnTo>
                <a:lnTo>
                  <a:pt x="2327" y="25470"/>
                </a:lnTo>
                <a:lnTo>
                  <a:pt x="1433" y="32220"/>
                </a:lnTo>
                <a:lnTo>
                  <a:pt x="838" y="38625"/>
                </a:lnTo>
                <a:lnTo>
                  <a:pt x="441" y="45752"/>
                </a:lnTo>
                <a:lnTo>
                  <a:pt x="0" y="61292"/>
                </a:lnTo>
                <a:lnTo>
                  <a:pt x="835" y="70388"/>
                </a:lnTo>
                <a:lnTo>
                  <a:pt x="2343" y="80263"/>
                </a:lnTo>
                <a:lnTo>
                  <a:pt x="4302" y="90656"/>
                </a:lnTo>
                <a:lnTo>
                  <a:pt x="5608" y="101395"/>
                </a:lnTo>
                <a:lnTo>
                  <a:pt x="6478" y="112364"/>
                </a:lnTo>
                <a:lnTo>
                  <a:pt x="7058" y="123487"/>
                </a:lnTo>
                <a:lnTo>
                  <a:pt x="7703" y="146005"/>
                </a:lnTo>
                <a:lnTo>
                  <a:pt x="7875" y="157344"/>
                </a:lnTo>
                <a:lnTo>
                  <a:pt x="8942" y="167761"/>
                </a:lnTo>
                <a:lnTo>
                  <a:pt x="10606" y="177563"/>
                </a:lnTo>
                <a:lnTo>
                  <a:pt x="12668" y="186955"/>
                </a:lnTo>
                <a:lnTo>
                  <a:pt x="14042" y="197027"/>
                </a:lnTo>
                <a:lnTo>
                  <a:pt x="14959" y="207551"/>
                </a:lnTo>
                <a:lnTo>
                  <a:pt x="15569" y="218377"/>
                </a:lnTo>
                <a:lnTo>
                  <a:pt x="16248" y="253267"/>
                </a:lnTo>
                <a:lnTo>
                  <a:pt x="16744" y="320896"/>
                </a:lnTo>
                <a:lnTo>
                  <a:pt x="8219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767"/>
          <p:cNvSpPr/>
          <p:nvPr/>
        </p:nvSpPr>
        <p:spPr>
          <a:xfrm>
            <a:off x="5892165" y="6421155"/>
            <a:ext cx="197168" cy="51083"/>
          </a:xfrm>
          <a:custGeom>
            <a:avLst/>
            <a:gdLst/>
            <a:ahLst/>
            <a:cxnLst/>
            <a:rect l="0" t="0" r="0" b="0"/>
            <a:pathLst>
              <a:path w="197168" h="51083">
                <a:moveTo>
                  <a:pt x="0" y="8220"/>
                </a:moveTo>
                <a:lnTo>
                  <a:pt x="9101" y="3669"/>
                </a:lnTo>
                <a:lnTo>
                  <a:pt x="13688" y="2328"/>
                </a:lnTo>
                <a:lnTo>
                  <a:pt x="18650" y="1434"/>
                </a:lnTo>
                <a:lnTo>
                  <a:pt x="23863" y="839"/>
                </a:lnTo>
                <a:lnTo>
                  <a:pt x="28291" y="441"/>
                </a:lnTo>
                <a:lnTo>
                  <a:pt x="32195" y="177"/>
                </a:lnTo>
                <a:lnTo>
                  <a:pt x="35751" y="0"/>
                </a:lnTo>
                <a:lnTo>
                  <a:pt x="41932" y="835"/>
                </a:lnTo>
                <a:lnTo>
                  <a:pt x="49862" y="2344"/>
                </a:lnTo>
                <a:lnTo>
                  <a:pt x="68833" y="6561"/>
                </a:lnTo>
                <a:lnTo>
                  <a:pt x="89965" y="11610"/>
                </a:lnTo>
                <a:lnTo>
                  <a:pt x="99981" y="13337"/>
                </a:lnTo>
                <a:lnTo>
                  <a:pt x="109517" y="14489"/>
                </a:lnTo>
                <a:lnTo>
                  <a:pt x="118731" y="15257"/>
                </a:lnTo>
                <a:lnTo>
                  <a:pt x="125826" y="16721"/>
                </a:lnTo>
                <a:lnTo>
                  <a:pt x="131509" y="18649"/>
                </a:lnTo>
                <a:lnTo>
                  <a:pt x="146598" y="25915"/>
                </a:lnTo>
                <a:lnTo>
                  <a:pt x="152024" y="28589"/>
                </a:lnTo>
                <a:lnTo>
                  <a:pt x="156595" y="30372"/>
                </a:lnTo>
                <a:lnTo>
                  <a:pt x="160594" y="31561"/>
                </a:lnTo>
                <a:lnTo>
                  <a:pt x="164212" y="32353"/>
                </a:lnTo>
                <a:lnTo>
                  <a:pt x="167577" y="33833"/>
                </a:lnTo>
                <a:lnTo>
                  <a:pt x="170773" y="35773"/>
                </a:lnTo>
                <a:lnTo>
                  <a:pt x="173856" y="38018"/>
                </a:lnTo>
                <a:lnTo>
                  <a:pt x="176864" y="39516"/>
                </a:lnTo>
                <a:lnTo>
                  <a:pt x="179822" y="40514"/>
                </a:lnTo>
                <a:lnTo>
                  <a:pt x="182746" y="41179"/>
                </a:lnTo>
                <a:lnTo>
                  <a:pt x="185648" y="42575"/>
                </a:lnTo>
                <a:lnTo>
                  <a:pt x="188535" y="44458"/>
                </a:lnTo>
                <a:lnTo>
                  <a:pt x="197167" y="510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768"/>
          <p:cNvSpPr/>
          <p:nvPr/>
        </p:nvSpPr>
        <p:spPr>
          <a:xfrm>
            <a:off x="5887226" y="6506527"/>
            <a:ext cx="124954" cy="22085"/>
          </a:xfrm>
          <a:custGeom>
            <a:avLst/>
            <a:gdLst/>
            <a:ahLst/>
            <a:cxnLst/>
            <a:rect l="0" t="0" r="0" b="0"/>
            <a:pathLst>
              <a:path w="124954" h="22085">
                <a:moveTo>
                  <a:pt x="4939" y="17145"/>
                </a:moveTo>
                <a:lnTo>
                  <a:pt x="0" y="22084"/>
                </a:lnTo>
                <a:lnTo>
                  <a:pt x="2109" y="19975"/>
                </a:lnTo>
                <a:lnTo>
                  <a:pt x="4005" y="19032"/>
                </a:lnTo>
                <a:lnTo>
                  <a:pt x="6221" y="18403"/>
                </a:lnTo>
                <a:lnTo>
                  <a:pt x="8651" y="17984"/>
                </a:lnTo>
                <a:lnTo>
                  <a:pt x="11224" y="17705"/>
                </a:lnTo>
                <a:lnTo>
                  <a:pt x="13891" y="17518"/>
                </a:lnTo>
                <a:lnTo>
                  <a:pt x="16622" y="17394"/>
                </a:lnTo>
                <a:lnTo>
                  <a:pt x="20347" y="16358"/>
                </a:lnTo>
                <a:lnTo>
                  <a:pt x="24736" y="14716"/>
                </a:lnTo>
                <a:lnTo>
                  <a:pt x="29567" y="12668"/>
                </a:lnTo>
                <a:lnTo>
                  <a:pt x="36598" y="10351"/>
                </a:lnTo>
                <a:lnTo>
                  <a:pt x="45095" y="7852"/>
                </a:lnTo>
                <a:lnTo>
                  <a:pt x="54569" y="5235"/>
                </a:lnTo>
                <a:lnTo>
                  <a:pt x="64696" y="3490"/>
                </a:lnTo>
                <a:lnTo>
                  <a:pt x="75256" y="2327"/>
                </a:lnTo>
                <a:lnTo>
                  <a:pt x="86107" y="1551"/>
                </a:lnTo>
                <a:lnTo>
                  <a:pt x="103244" y="690"/>
                </a:lnTo>
                <a:lnTo>
                  <a:pt x="1249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769"/>
          <p:cNvSpPr/>
          <p:nvPr/>
        </p:nvSpPr>
        <p:spPr>
          <a:xfrm>
            <a:off x="6224882" y="6378063"/>
            <a:ext cx="138773" cy="170889"/>
          </a:xfrm>
          <a:custGeom>
            <a:avLst/>
            <a:gdLst/>
            <a:ahLst/>
            <a:cxnLst/>
            <a:rect l="0" t="0" r="0" b="0"/>
            <a:pathLst>
              <a:path w="138773" h="170889">
                <a:moveTo>
                  <a:pt x="10183" y="42739"/>
                </a:moveTo>
                <a:lnTo>
                  <a:pt x="19284" y="33638"/>
                </a:lnTo>
                <a:lnTo>
                  <a:pt x="22918" y="30956"/>
                </a:lnTo>
                <a:lnTo>
                  <a:pt x="26293" y="29169"/>
                </a:lnTo>
                <a:lnTo>
                  <a:pt x="29495" y="27977"/>
                </a:lnTo>
                <a:lnTo>
                  <a:pt x="33535" y="27183"/>
                </a:lnTo>
                <a:lnTo>
                  <a:pt x="38134" y="26653"/>
                </a:lnTo>
                <a:lnTo>
                  <a:pt x="43104" y="26300"/>
                </a:lnTo>
                <a:lnTo>
                  <a:pt x="50227" y="24160"/>
                </a:lnTo>
                <a:lnTo>
                  <a:pt x="58787" y="20828"/>
                </a:lnTo>
                <a:lnTo>
                  <a:pt x="68303" y="16702"/>
                </a:lnTo>
                <a:lnTo>
                  <a:pt x="75600" y="13951"/>
                </a:lnTo>
                <a:lnTo>
                  <a:pt x="81416" y="12117"/>
                </a:lnTo>
                <a:lnTo>
                  <a:pt x="86247" y="10894"/>
                </a:lnTo>
                <a:lnTo>
                  <a:pt x="92325" y="9127"/>
                </a:lnTo>
                <a:lnTo>
                  <a:pt x="106697" y="4623"/>
                </a:lnTo>
                <a:lnTo>
                  <a:pt x="112626" y="3040"/>
                </a:lnTo>
                <a:lnTo>
                  <a:pt x="117531" y="1986"/>
                </a:lnTo>
                <a:lnTo>
                  <a:pt x="121753" y="1283"/>
                </a:lnTo>
                <a:lnTo>
                  <a:pt x="125521" y="814"/>
                </a:lnTo>
                <a:lnTo>
                  <a:pt x="128985" y="502"/>
                </a:lnTo>
                <a:lnTo>
                  <a:pt x="136837" y="0"/>
                </a:lnTo>
                <a:lnTo>
                  <a:pt x="137481" y="911"/>
                </a:lnTo>
                <a:lnTo>
                  <a:pt x="138198" y="4464"/>
                </a:lnTo>
                <a:lnTo>
                  <a:pt x="138516" y="9218"/>
                </a:lnTo>
                <a:lnTo>
                  <a:pt x="138600" y="11819"/>
                </a:lnTo>
                <a:lnTo>
                  <a:pt x="137705" y="15458"/>
                </a:lnTo>
                <a:lnTo>
                  <a:pt x="136155" y="19789"/>
                </a:lnTo>
                <a:lnTo>
                  <a:pt x="134169" y="24582"/>
                </a:lnTo>
                <a:lnTo>
                  <a:pt x="130940" y="31587"/>
                </a:lnTo>
                <a:lnTo>
                  <a:pt x="122273" y="49530"/>
                </a:lnTo>
                <a:lnTo>
                  <a:pt x="117294" y="57744"/>
                </a:lnTo>
                <a:lnTo>
                  <a:pt x="112070" y="65125"/>
                </a:lnTo>
                <a:lnTo>
                  <a:pt x="106683" y="71950"/>
                </a:lnTo>
                <a:lnTo>
                  <a:pt x="102139" y="78406"/>
                </a:lnTo>
                <a:lnTo>
                  <a:pt x="98156" y="84614"/>
                </a:lnTo>
                <a:lnTo>
                  <a:pt x="94550" y="90659"/>
                </a:lnTo>
                <a:lnTo>
                  <a:pt x="90240" y="96593"/>
                </a:lnTo>
                <a:lnTo>
                  <a:pt x="85461" y="102454"/>
                </a:lnTo>
                <a:lnTo>
                  <a:pt x="76025" y="113094"/>
                </a:lnTo>
                <a:lnTo>
                  <a:pt x="68656" y="120998"/>
                </a:lnTo>
                <a:lnTo>
                  <a:pt x="65358" y="125391"/>
                </a:lnTo>
                <a:lnTo>
                  <a:pt x="62205" y="130226"/>
                </a:lnTo>
                <a:lnTo>
                  <a:pt x="59152" y="135354"/>
                </a:lnTo>
                <a:lnTo>
                  <a:pt x="54259" y="140677"/>
                </a:lnTo>
                <a:lnTo>
                  <a:pt x="48139" y="146131"/>
                </a:lnTo>
                <a:lnTo>
                  <a:pt x="41202" y="151672"/>
                </a:lnTo>
                <a:lnTo>
                  <a:pt x="35625" y="155366"/>
                </a:lnTo>
                <a:lnTo>
                  <a:pt x="30954" y="157829"/>
                </a:lnTo>
                <a:lnTo>
                  <a:pt x="26887" y="159471"/>
                </a:lnTo>
                <a:lnTo>
                  <a:pt x="23224" y="161518"/>
                </a:lnTo>
                <a:lnTo>
                  <a:pt x="19830" y="163835"/>
                </a:lnTo>
                <a:lnTo>
                  <a:pt x="16614" y="166332"/>
                </a:lnTo>
                <a:lnTo>
                  <a:pt x="12565" y="167997"/>
                </a:lnTo>
                <a:lnTo>
                  <a:pt x="7961" y="169107"/>
                </a:lnTo>
                <a:lnTo>
                  <a:pt x="2987" y="169847"/>
                </a:lnTo>
                <a:lnTo>
                  <a:pt x="623" y="170340"/>
                </a:lnTo>
                <a:lnTo>
                  <a:pt x="0" y="170669"/>
                </a:lnTo>
                <a:lnTo>
                  <a:pt x="536" y="170888"/>
                </a:lnTo>
                <a:lnTo>
                  <a:pt x="6213" y="168592"/>
                </a:lnTo>
                <a:lnTo>
                  <a:pt x="10394" y="166646"/>
                </a:lnTo>
                <a:lnTo>
                  <a:pt x="15085" y="165349"/>
                </a:lnTo>
                <a:lnTo>
                  <a:pt x="20119" y="164484"/>
                </a:lnTo>
                <a:lnTo>
                  <a:pt x="25379" y="163907"/>
                </a:lnTo>
                <a:lnTo>
                  <a:pt x="30791" y="163522"/>
                </a:lnTo>
                <a:lnTo>
                  <a:pt x="36304" y="163267"/>
                </a:lnTo>
                <a:lnTo>
                  <a:pt x="50625" y="162905"/>
                </a:lnTo>
                <a:lnTo>
                  <a:pt x="54289" y="162856"/>
                </a:lnTo>
                <a:lnTo>
                  <a:pt x="58637" y="161869"/>
                </a:lnTo>
                <a:lnTo>
                  <a:pt x="63440" y="160259"/>
                </a:lnTo>
                <a:lnTo>
                  <a:pt x="68548" y="158234"/>
                </a:lnTo>
                <a:lnTo>
                  <a:pt x="73858" y="156883"/>
                </a:lnTo>
                <a:lnTo>
                  <a:pt x="79303" y="155983"/>
                </a:lnTo>
                <a:lnTo>
                  <a:pt x="84838" y="155383"/>
                </a:lnTo>
                <a:lnTo>
                  <a:pt x="92338" y="155935"/>
                </a:lnTo>
                <a:lnTo>
                  <a:pt x="101148" y="157255"/>
                </a:lnTo>
                <a:lnTo>
                  <a:pt x="110831" y="159089"/>
                </a:lnTo>
                <a:lnTo>
                  <a:pt x="119192" y="160310"/>
                </a:lnTo>
                <a:lnTo>
                  <a:pt x="126671" y="161125"/>
                </a:lnTo>
                <a:lnTo>
                  <a:pt x="133561" y="161668"/>
                </a:lnTo>
                <a:lnTo>
                  <a:pt x="138772" y="1619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770"/>
          <p:cNvSpPr/>
          <p:nvPr/>
        </p:nvSpPr>
        <p:spPr>
          <a:xfrm>
            <a:off x="6432232" y="654939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771"/>
          <p:cNvSpPr/>
          <p:nvPr/>
        </p:nvSpPr>
        <p:spPr>
          <a:xfrm>
            <a:off x="6813887" y="6206490"/>
            <a:ext cx="261283" cy="333719"/>
          </a:xfrm>
          <a:custGeom>
            <a:avLst/>
            <a:gdLst/>
            <a:ahLst/>
            <a:cxnLst/>
            <a:rect l="0" t="0" r="0" b="0"/>
            <a:pathLst>
              <a:path w="261283" h="333719">
                <a:moveTo>
                  <a:pt x="0" y="304079"/>
                </a:moveTo>
                <a:lnTo>
                  <a:pt x="2258" y="306463"/>
                </a:lnTo>
                <a:lnTo>
                  <a:pt x="11540" y="315911"/>
                </a:lnTo>
                <a:lnTo>
                  <a:pt x="16937" y="323919"/>
                </a:lnTo>
                <a:lnTo>
                  <a:pt x="20400" y="332272"/>
                </a:lnTo>
                <a:lnTo>
                  <a:pt x="21636" y="332957"/>
                </a:lnTo>
                <a:lnTo>
                  <a:pt x="25551" y="333718"/>
                </a:lnTo>
                <a:lnTo>
                  <a:pt x="27928" y="332016"/>
                </a:lnTo>
                <a:lnTo>
                  <a:pt x="33109" y="325045"/>
                </a:lnTo>
                <a:lnTo>
                  <a:pt x="38587" y="315597"/>
                </a:lnTo>
                <a:lnTo>
                  <a:pt x="44197" y="305048"/>
                </a:lnTo>
                <a:lnTo>
                  <a:pt x="49865" y="294009"/>
                </a:lnTo>
                <a:lnTo>
                  <a:pt x="52710" y="287446"/>
                </a:lnTo>
                <a:lnTo>
                  <a:pt x="55559" y="280213"/>
                </a:lnTo>
                <a:lnTo>
                  <a:pt x="61265" y="264557"/>
                </a:lnTo>
                <a:lnTo>
                  <a:pt x="66976" y="248073"/>
                </a:lnTo>
                <a:lnTo>
                  <a:pt x="72690" y="236819"/>
                </a:lnTo>
                <a:lnTo>
                  <a:pt x="80310" y="223602"/>
                </a:lnTo>
                <a:lnTo>
                  <a:pt x="97030" y="196533"/>
                </a:lnTo>
                <a:lnTo>
                  <a:pt x="110812" y="174978"/>
                </a:lnTo>
                <a:lnTo>
                  <a:pt x="128367" y="145713"/>
                </a:lnTo>
                <a:lnTo>
                  <a:pt x="138382" y="128574"/>
                </a:lnTo>
                <a:lnTo>
                  <a:pt x="146964" y="115244"/>
                </a:lnTo>
                <a:lnTo>
                  <a:pt x="154590" y="104451"/>
                </a:lnTo>
                <a:lnTo>
                  <a:pt x="161580" y="95352"/>
                </a:lnTo>
                <a:lnTo>
                  <a:pt x="168144" y="86428"/>
                </a:lnTo>
                <a:lnTo>
                  <a:pt x="180517" y="68892"/>
                </a:lnTo>
                <a:lnTo>
                  <a:pt x="185532" y="61168"/>
                </a:lnTo>
                <a:lnTo>
                  <a:pt x="189828" y="54113"/>
                </a:lnTo>
                <a:lnTo>
                  <a:pt x="193643" y="47506"/>
                </a:lnTo>
                <a:lnTo>
                  <a:pt x="202963" y="37624"/>
                </a:lnTo>
                <a:lnTo>
                  <a:pt x="208116" y="33655"/>
                </a:lnTo>
                <a:lnTo>
                  <a:pt x="213456" y="29104"/>
                </a:lnTo>
                <a:lnTo>
                  <a:pt x="218920" y="24165"/>
                </a:lnTo>
                <a:lnTo>
                  <a:pt x="224468" y="18967"/>
                </a:lnTo>
                <a:lnTo>
                  <a:pt x="233173" y="13192"/>
                </a:lnTo>
                <a:lnTo>
                  <a:pt x="241169" y="9673"/>
                </a:lnTo>
                <a:lnTo>
                  <a:pt x="2612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772"/>
          <p:cNvSpPr/>
          <p:nvPr/>
        </p:nvSpPr>
        <p:spPr>
          <a:xfrm>
            <a:off x="6441024" y="6338711"/>
            <a:ext cx="214094" cy="99194"/>
          </a:xfrm>
          <a:custGeom>
            <a:avLst/>
            <a:gdLst/>
            <a:ahLst/>
            <a:cxnLst/>
            <a:rect l="0" t="0" r="0" b="0"/>
            <a:pathLst>
              <a:path w="214094" h="99194">
                <a:moveTo>
                  <a:pt x="68360" y="4939"/>
                </a:moveTo>
                <a:lnTo>
                  <a:pt x="63810" y="388"/>
                </a:lnTo>
                <a:lnTo>
                  <a:pt x="62469" y="0"/>
                </a:lnTo>
                <a:lnTo>
                  <a:pt x="61575" y="694"/>
                </a:lnTo>
                <a:lnTo>
                  <a:pt x="60979" y="2108"/>
                </a:lnTo>
                <a:lnTo>
                  <a:pt x="59630" y="3052"/>
                </a:lnTo>
                <a:lnTo>
                  <a:pt x="55590" y="4101"/>
                </a:lnTo>
                <a:lnTo>
                  <a:pt x="54132" y="5332"/>
                </a:lnTo>
                <a:lnTo>
                  <a:pt x="53160" y="7106"/>
                </a:lnTo>
                <a:lnTo>
                  <a:pt x="52512" y="9241"/>
                </a:lnTo>
                <a:lnTo>
                  <a:pt x="51127" y="11617"/>
                </a:lnTo>
                <a:lnTo>
                  <a:pt x="49252" y="14153"/>
                </a:lnTo>
                <a:lnTo>
                  <a:pt x="47049" y="16797"/>
                </a:lnTo>
                <a:lnTo>
                  <a:pt x="45580" y="20464"/>
                </a:lnTo>
                <a:lnTo>
                  <a:pt x="44601" y="24814"/>
                </a:lnTo>
                <a:lnTo>
                  <a:pt x="43948" y="29619"/>
                </a:lnTo>
                <a:lnTo>
                  <a:pt x="42561" y="33774"/>
                </a:lnTo>
                <a:lnTo>
                  <a:pt x="40683" y="37498"/>
                </a:lnTo>
                <a:lnTo>
                  <a:pt x="38479" y="40932"/>
                </a:lnTo>
                <a:lnTo>
                  <a:pt x="37010" y="44174"/>
                </a:lnTo>
                <a:lnTo>
                  <a:pt x="36030" y="47288"/>
                </a:lnTo>
                <a:lnTo>
                  <a:pt x="35377" y="50317"/>
                </a:lnTo>
                <a:lnTo>
                  <a:pt x="33989" y="53288"/>
                </a:lnTo>
                <a:lnTo>
                  <a:pt x="32111" y="56222"/>
                </a:lnTo>
                <a:lnTo>
                  <a:pt x="26804" y="63223"/>
                </a:lnTo>
                <a:lnTo>
                  <a:pt x="25416" y="64750"/>
                </a:lnTo>
                <a:lnTo>
                  <a:pt x="21334" y="68987"/>
                </a:lnTo>
                <a:lnTo>
                  <a:pt x="19864" y="71450"/>
                </a:lnTo>
                <a:lnTo>
                  <a:pt x="18885" y="74044"/>
                </a:lnTo>
                <a:lnTo>
                  <a:pt x="18232" y="76726"/>
                </a:lnTo>
                <a:lnTo>
                  <a:pt x="15891" y="79467"/>
                </a:lnTo>
                <a:lnTo>
                  <a:pt x="12426" y="82247"/>
                </a:lnTo>
                <a:lnTo>
                  <a:pt x="8211" y="85053"/>
                </a:lnTo>
                <a:lnTo>
                  <a:pt x="5401" y="87875"/>
                </a:lnTo>
                <a:lnTo>
                  <a:pt x="3527" y="90710"/>
                </a:lnTo>
                <a:lnTo>
                  <a:pt x="0" y="98737"/>
                </a:lnTo>
                <a:lnTo>
                  <a:pt x="4958" y="99014"/>
                </a:lnTo>
                <a:lnTo>
                  <a:pt x="18460" y="99171"/>
                </a:lnTo>
                <a:lnTo>
                  <a:pt x="23663" y="99193"/>
                </a:lnTo>
                <a:lnTo>
                  <a:pt x="28085" y="98255"/>
                </a:lnTo>
                <a:lnTo>
                  <a:pt x="31985" y="96677"/>
                </a:lnTo>
                <a:lnTo>
                  <a:pt x="35538" y="94673"/>
                </a:lnTo>
                <a:lnTo>
                  <a:pt x="42025" y="92445"/>
                </a:lnTo>
                <a:lnTo>
                  <a:pt x="48084" y="91456"/>
                </a:lnTo>
                <a:lnTo>
                  <a:pt x="53952" y="91016"/>
                </a:lnTo>
                <a:lnTo>
                  <a:pt x="57802" y="89946"/>
                </a:lnTo>
                <a:lnTo>
                  <a:pt x="62274" y="88280"/>
                </a:lnTo>
                <a:lnTo>
                  <a:pt x="67160" y="86217"/>
                </a:lnTo>
                <a:lnTo>
                  <a:pt x="73275" y="83889"/>
                </a:lnTo>
                <a:lnTo>
                  <a:pt x="87690" y="78763"/>
                </a:lnTo>
                <a:lnTo>
                  <a:pt x="93629" y="77015"/>
                </a:lnTo>
                <a:lnTo>
                  <a:pt x="98541" y="75850"/>
                </a:lnTo>
                <a:lnTo>
                  <a:pt x="102769" y="75073"/>
                </a:lnTo>
                <a:lnTo>
                  <a:pt x="108444" y="74554"/>
                </a:lnTo>
                <a:lnTo>
                  <a:pt x="115085" y="74209"/>
                </a:lnTo>
                <a:lnTo>
                  <a:pt x="122371" y="73979"/>
                </a:lnTo>
                <a:lnTo>
                  <a:pt x="214093" y="735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773"/>
          <p:cNvSpPr/>
          <p:nvPr/>
        </p:nvSpPr>
        <p:spPr>
          <a:xfrm>
            <a:off x="6586537" y="6317932"/>
            <a:ext cx="17146" cy="282894"/>
          </a:xfrm>
          <a:custGeom>
            <a:avLst/>
            <a:gdLst/>
            <a:ahLst/>
            <a:cxnLst/>
            <a:rect l="0" t="0" r="0" b="0"/>
            <a:pathLst>
              <a:path w="17146" h="282894">
                <a:moveTo>
                  <a:pt x="17145" y="0"/>
                </a:moveTo>
                <a:lnTo>
                  <a:pt x="17145" y="82913"/>
                </a:lnTo>
                <a:lnTo>
                  <a:pt x="16193" y="94328"/>
                </a:lnTo>
                <a:lnTo>
                  <a:pt x="12595" y="127331"/>
                </a:lnTo>
                <a:lnTo>
                  <a:pt x="11254" y="146800"/>
                </a:lnTo>
                <a:lnTo>
                  <a:pt x="10360" y="167399"/>
                </a:lnTo>
                <a:lnTo>
                  <a:pt x="8926" y="223355"/>
                </a:lnTo>
                <a:lnTo>
                  <a:pt x="7855" y="230818"/>
                </a:lnTo>
                <a:lnTo>
                  <a:pt x="6190" y="237699"/>
                </a:lnTo>
                <a:lnTo>
                  <a:pt x="4126" y="244191"/>
                </a:lnTo>
                <a:lnTo>
                  <a:pt x="2751" y="249472"/>
                </a:lnTo>
                <a:lnTo>
                  <a:pt x="1834" y="253945"/>
                </a:lnTo>
                <a:lnTo>
                  <a:pt x="1222" y="257879"/>
                </a:lnTo>
                <a:lnTo>
                  <a:pt x="815" y="261454"/>
                </a:lnTo>
                <a:lnTo>
                  <a:pt x="362" y="267967"/>
                </a:lnTo>
                <a:lnTo>
                  <a:pt x="161" y="271497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- 2x </a:t>
            </a:r>
            <a:r>
              <a:rPr lang="es-ES" dirty="0" smtClean="0"/>
              <a:t>- 4y = </a:t>
            </a:r>
            <a:r>
              <a:rPr lang="es-ES" dirty="0" smtClean="0"/>
              <a:t>30</a:t>
            </a:r>
          </a:p>
          <a:p>
            <a:pPr>
              <a:buNone/>
            </a:pPr>
            <a:r>
              <a:rPr lang="es-ES" dirty="0" smtClean="0"/>
              <a:t>2x </a:t>
            </a:r>
            <a:r>
              <a:rPr lang="es-ES" dirty="0" smtClean="0"/>
              <a:t>- 5y = 51</a:t>
            </a:r>
            <a:endParaRPr lang="en-US" dirty="0"/>
          </a:p>
        </p:txBody>
      </p:sp>
      <p:sp>
        <p:nvSpPr>
          <p:cNvPr id="4" name="SMARTPenAnnotation496"/>
          <p:cNvSpPr/>
          <p:nvPr/>
        </p:nvSpPr>
        <p:spPr>
          <a:xfrm>
            <a:off x="414337" y="2847839"/>
            <a:ext cx="2331721" cy="66812"/>
          </a:xfrm>
          <a:custGeom>
            <a:avLst/>
            <a:gdLst/>
            <a:ahLst/>
            <a:cxnLst/>
            <a:rect l="0" t="0" r="0" b="0"/>
            <a:pathLst>
              <a:path w="2331721" h="66812">
                <a:moveTo>
                  <a:pt x="0" y="66811"/>
                </a:moveTo>
                <a:lnTo>
                  <a:pt x="0" y="62260"/>
                </a:lnTo>
                <a:lnTo>
                  <a:pt x="952" y="60919"/>
                </a:lnTo>
                <a:lnTo>
                  <a:pt x="2540" y="60025"/>
                </a:lnTo>
                <a:lnTo>
                  <a:pt x="4551" y="59430"/>
                </a:lnTo>
                <a:lnTo>
                  <a:pt x="6844" y="58080"/>
                </a:lnTo>
                <a:lnTo>
                  <a:pt x="9325" y="56228"/>
                </a:lnTo>
                <a:lnTo>
                  <a:pt x="11932" y="54040"/>
                </a:lnTo>
                <a:lnTo>
                  <a:pt x="15574" y="52582"/>
                </a:lnTo>
                <a:lnTo>
                  <a:pt x="28850" y="50530"/>
                </a:lnTo>
                <a:lnTo>
                  <a:pt x="41145" y="48969"/>
                </a:lnTo>
                <a:lnTo>
                  <a:pt x="47432" y="47296"/>
                </a:lnTo>
                <a:lnTo>
                  <a:pt x="54482" y="45228"/>
                </a:lnTo>
                <a:lnTo>
                  <a:pt x="61086" y="43850"/>
                </a:lnTo>
                <a:lnTo>
                  <a:pt x="109409" y="36905"/>
                </a:lnTo>
                <a:lnTo>
                  <a:pt x="124374" y="35444"/>
                </a:lnTo>
                <a:lnTo>
                  <a:pt x="186077" y="33387"/>
                </a:lnTo>
                <a:lnTo>
                  <a:pt x="270026" y="32905"/>
                </a:lnTo>
                <a:lnTo>
                  <a:pt x="360676" y="30152"/>
                </a:lnTo>
                <a:lnTo>
                  <a:pt x="466912" y="25786"/>
                </a:lnTo>
                <a:lnTo>
                  <a:pt x="536941" y="24311"/>
                </a:lnTo>
                <a:lnTo>
                  <a:pt x="555128" y="23238"/>
                </a:lnTo>
                <a:lnTo>
                  <a:pt x="617872" y="18129"/>
                </a:lnTo>
                <a:lnTo>
                  <a:pt x="652435" y="16599"/>
                </a:lnTo>
                <a:lnTo>
                  <a:pt x="668319" y="15239"/>
                </a:lnTo>
                <a:lnTo>
                  <a:pt x="683671" y="13379"/>
                </a:lnTo>
                <a:lnTo>
                  <a:pt x="698668" y="11187"/>
                </a:lnTo>
                <a:lnTo>
                  <a:pt x="714381" y="9726"/>
                </a:lnTo>
                <a:lnTo>
                  <a:pt x="773326" y="7669"/>
                </a:lnTo>
                <a:lnTo>
                  <a:pt x="843128" y="7188"/>
                </a:lnTo>
                <a:lnTo>
                  <a:pt x="873553" y="6107"/>
                </a:lnTo>
                <a:lnTo>
                  <a:pt x="899551" y="4434"/>
                </a:lnTo>
                <a:lnTo>
                  <a:pt x="922598" y="2366"/>
                </a:lnTo>
                <a:lnTo>
                  <a:pt x="943678" y="988"/>
                </a:lnTo>
                <a:lnTo>
                  <a:pt x="1015891" y="0"/>
                </a:lnTo>
                <a:lnTo>
                  <a:pt x="1194903" y="5177"/>
                </a:lnTo>
                <a:lnTo>
                  <a:pt x="1425925" y="6775"/>
                </a:lnTo>
                <a:lnTo>
                  <a:pt x="1447822" y="7737"/>
                </a:lnTo>
                <a:lnTo>
                  <a:pt x="1526582" y="12689"/>
                </a:lnTo>
                <a:lnTo>
                  <a:pt x="1565893" y="14182"/>
                </a:lnTo>
                <a:lnTo>
                  <a:pt x="1701266" y="15022"/>
                </a:lnTo>
                <a:lnTo>
                  <a:pt x="1741872" y="16092"/>
                </a:lnTo>
                <a:lnTo>
                  <a:pt x="1773705" y="17758"/>
                </a:lnTo>
                <a:lnTo>
                  <a:pt x="1799691" y="19822"/>
                </a:lnTo>
                <a:lnTo>
                  <a:pt x="1977337" y="27276"/>
                </a:lnTo>
                <a:lnTo>
                  <a:pt x="2122054" y="31485"/>
                </a:lnTo>
                <a:lnTo>
                  <a:pt x="2199758" y="32384"/>
                </a:lnTo>
                <a:lnTo>
                  <a:pt x="2212313" y="31477"/>
                </a:lnTo>
                <a:lnTo>
                  <a:pt x="2223540" y="29920"/>
                </a:lnTo>
                <a:lnTo>
                  <a:pt x="2233883" y="27929"/>
                </a:lnTo>
                <a:lnTo>
                  <a:pt x="2243635" y="26602"/>
                </a:lnTo>
                <a:lnTo>
                  <a:pt x="2271013" y="24734"/>
                </a:lnTo>
                <a:lnTo>
                  <a:pt x="2313029" y="23994"/>
                </a:lnTo>
                <a:lnTo>
                  <a:pt x="2331720" y="325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97"/>
          <p:cNvSpPr/>
          <p:nvPr/>
        </p:nvSpPr>
        <p:spPr>
          <a:xfrm>
            <a:off x="1005839" y="3154680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4551" y="8572"/>
                </a:lnTo>
                <a:lnTo>
                  <a:pt x="9702" y="7620"/>
                </a:lnTo>
                <a:lnTo>
                  <a:pt x="25585" y="4021"/>
                </a:lnTo>
                <a:lnTo>
                  <a:pt x="32297" y="2680"/>
                </a:lnTo>
                <a:lnTo>
                  <a:pt x="37724" y="1787"/>
                </a:lnTo>
                <a:lnTo>
                  <a:pt x="42294" y="1191"/>
                </a:lnTo>
                <a:lnTo>
                  <a:pt x="47246" y="794"/>
                </a:lnTo>
                <a:lnTo>
                  <a:pt x="52453" y="529"/>
                </a:lnTo>
                <a:lnTo>
                  <a:pt x="57829" y="353"/>
                </a:lnTo>
                <a:lnTo>
                  <a:pt x="215670" y="0"/>
                </a:lnTo>
                <a:lnTo>
                  <a:pt x="218075" y="952"/>
                </a:lnTo>
                <a:lnTo>
                  <a:pt x="219679" y="2540"/>
                </a:lnTo>
                <a:lnTo>
                  <a:pt x="220748" y="4551"/>
                </a:lnTo>
                <a:lnTo>
                  <a:pt x="222413" y="5891"/>
                </a:lnTo>
                <a:lnTo>
                  <a:pt x="224475" y="6785"/>
                </a:lnTo>
                <a:lnTo>
                  <a:pt x="226803" y="7380"/>
                </a:lnTo>
                <a:lnTo>
                  <a:pt x="230260" y="7778"/>
                </a:lnTo>
                <a:lnTo>
                  <a:pt x="234469" y="8043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98"/>
          <p:cNvSpPr/>
          <p:nvPr/>
        </p:nvSpPr>
        <p:spPr>
          <a:xfrm>
            <a:off x="1298615" y="3017636"/>
            <a:ext cx="152629" cy="316550"/>
          </a:xfrm>
          <a:custGeom>
            <a:avLst/>
            <a:gdLst/>
            <a:ahLst/>
            <a:cxnLst/>
            <a:rect l="0" t="0" r="0" b="0"/>
            <a:pathLst>
              <a:path w="152629" h="316550">
                <a:moveTo>
                  <a:pt x="118704" y="51319"/>
                </a:moveTo>
                <a:lnTo>
                  <a:pt x="123255" y="42217"/>
                </a:lnTo>
                <a:lnTo>
                  <a:pt x="125490" y="35209"/>
                </a:lnTo>
                <a:lnTo>
                  <a:pt x="126085" y="32006"/>
                </a:lnTo>
                <a:lnTo>
                  <a:pt x="125530" y="29871"/>
                </a:lnTo>
                <a:lnTo>
                  <a:pt x="124207" y="28448"/>
                </a:lnTo>
                <a:lnTo>
                  <a:pt x="122373" y="27499"/>
                </a:lnTo>
                <a:lnTo>
                  <a:pt x="117795" y="23905"/>
                </a:lnTo>
                <a:lnTo>
                  <a:pt x="115241" y="21612"/>
                </a:lnTo>
                <a:lnTo>
                  <a:pt x="109862" y="16526"/>
                </a:lnTo>
                <a:lnTo>
                  <a:pt x="103199" y="10050"/>
                </a:lnTo>
                <a:lnTo>
                  <a:pt x="99795" y="8566"/>
                </a:lnTo>
                <a:lnTo>
                  <a:pt x="94668" y="6624"/>
                </a:lnTo>
                <a:lnTo>
                  <a:pt x="88393" y="4377"/>
                </a:lnTo>
                <a:lnTo>
                  <a:pt x="81352" y="2880"/>
                </a:lnTo>
                <a:lnTo>
                  <a:pt x="73800" y="1881"/>
                </a:lnTo>
                <a:lnTo>
                  <a:pt x="65908" y="1215"/>
                </a:lnTo>
                <a:lnTo>
                  <a:pt x="58742" y="771"/>
                </a:lnTo>
                <a:lnTo>
                  <a:pt x="45700" y="278"/>
                </a:lnTo>
                <a:lnTo>
                  <a:pt x="32197" y="0"/>
                </a:lnTo>
                <a:lnTo>
                  <a:pt x="28648" y="914"/>
                </a:lnTo>
                <a:lnTo>
                  <a:pt x="25329" y="2476"/>
                </a:lnTo>
                <a:lnTo>
                  <a:pt x="17710" y="7275"/>
                </a:lnTo>
                <a:lnTo>
                  <a:pt x="14128" y="10471"/>
                </a:lnTo>
                <a:lnTo>
                  <a:pt x="11839" y="12657"/>
                </a:lnTo>
                <a:lnTo>
                  <a:pt x="10314" y="15067"/>
                </a:lnTo>
                <a:lnTo>
                  <a:pt x="8618" y="20284"/>
                </a:lnTo>
                <a:lnTo>
                  <a:pt x="3113" y="46780"/>
                </a:lnTo>
                <a:lnTo>
                  <a:pt x="1639" y="54960"/>
                </a:lnTo>
                <a:lnTo>
                  <a:pt x="655" y="61366"/>
                </a:lnTo>
                <a:lnTo>
                  <a:pt x="0" y="66590"/>
                </a:lnTo>
                <a:lnTo>
                  <a:pt x="516" y="71024"/>
                </a:lnTo>
                <a:lnTo>
                  <a:pt x="1812" y="74933"/>
                </a:lnTo>
                <a:lnTo>
                  <a:pt x="5792" y="81817"/>
                </a:lnTo>
                <a:lnTo>
                  <a:pt x="8187" y="84985"/>
                </a:lnTo>
                <a:lnTo>
                  <a:pt x="10736" y="88051"/>
                </a:lnTo>
                <a:lnTo>
                  <a:pt x="12436" y="91047"/>
                </a:lnTo>
                <a:lnTo>
                  <a:pt x="15780" y="99814"/>
                </a:lnTo>
                <a:lnTo>
                  <a:pt x="19938" y="105575"/>
                </a:lnTo>
                <a:lnTo>
                  <a:pt x="22380" y="107492"/>
                </a:lnTo>
                <a:lnTo>
                  <a:pt x="24961" y="108770"/>
                </a:lnTo>
                <a:lnTo>
                  <a:pt x="27634" y="109622"/>
                </a:lnTo>
                <a:lnTo>
                  <a:pt x="31321" y="111142"/>
                </a:lnTo>
                <a:lnTo>
                  <a:pt x="35683" y="113109"/>
                </a:lnTo>
                <a:lnTo>
                  <a:pt x="40497" y="115372"/>
                </a:lnTo>
                <a:lnTo>
                  <a:pt x="44659" y="116881"/>
                </a:lnTo>
                <a:lnTo>
                  <a:pt x="48386" y="117887"/>
                </a:lnTo>
                <a:lnTo>
                  <a:pt x="51823" y="118558"/>
                </a:lnTo>
                <a:lnTo>
                  <a:pt x="56019" y="118052"/>
                </a:lnTo>
                <a:lnTo>
                  <a:pt x="60722" y="116763"/>
                </a:lnTo>
                <a:lnTo>
                  <a:pt x="65762" y="114950"/>
                </a:lnTo>
                <a:lnTo>
                  <a:pt x="70074" y="112790"/>
                </a:lnTo>
                <a:lnTo>
                  <a:pt x="73902" y="110397"/>
                </a:lnTo>
                <a:lnTo>
                  <a:pt x="77406" y="107849"/>
                </a:lnTo>
                <a:lnTo>
                  <a:pt x="81647" y="106151"/>
                </a:lnTo>
                <a:lnTo>
                  <a:pt x="86380" y="105018"/>
                </a:lnTo>
                <a:lnTo>
                  <a:pt x="91439" y="104263"/>
                </a:lnTo>
                <a:lnTo>
                  <a:pt x="95765" y="102808"/>
                </a:lnTo>
                <a:lnTo>
                  <a:pt x="99602" y="100885"/>
                </a:lnTo>
                <a:lnTo>
                  <a:pt x="103112" y="98650"/>
                </a:lnTo>
                <a:lnTo>
                  <a:pt x="106404" y="96208"/>
                </a:lnTo>
                <a:lnTo>
                  <a:pt x="109552" y="93627"/>
                </a:lnTo>
                <a:lnTo>
                  <a:pt x="112603" y="90954"/>
                </a:lnTo>
                <a:lnTo>
                  <a:pt x="115589" y="87267"/>
                </a:lnTo>
                <a:lnTo>
                  <a:pt x="118532" y="82904"/>
                </a:lnTo>
                <a:lnTo>
                  <a:pt x="121447" y="78091"/>
                </a:lnTo>
                <a:lnTo>
                  <a:pt x="124343" y="73929"/>
                </a:lnTo>
                <a:lnTo>
                  <a:pt x="127226" y="70203"/>
                </a:lnTo>
                <a:lnTo>
                  <a:pt x="130100" y="66765"/>
                </a:lnTo>
                <a:lnTo>
                  <a:pt x="132969" y="61616"/>
                </a:lnTo>
                <a:lnTo>
                  <a:pt x="135834" y="55326"/>
                </a:lnTo>
                <a:lnTo>
                  <a:pt x="138697" y="48275"/>
                </a:lnTo>
                <a:lnTo>
                  <a:pt x="140605" y="42622"/>
                </a:lnTo>
                <a:lnTo>
                  <a:pt x="142726" y="33801"/>
                </a:lnTo>
                <a:lnTo>
                  <a:pt x="143919" y="28031"/>
                </a:lnTo>
                <a:lnTo>
                  <a:pt x="146739" y="24141"/>
                </a:lnTo>
                <a:lnTo>
                  <a:pt x="148824" y="21770"/>
                </a:lnTo>
                <a:lnTo>
                  <a:pt x="150214" y="21142"/>
                </a:lnTo>
                <a:lnTo>
                  <a:pt x="151141" y="21676"/>
                </a:lnTo>
                <a:lnTo>
                  <a:pt x="151759" y="22984"/>
                </a:lnTo>
                <a:lnTo>
                  <a:pt x="152171" y="32429"/>
                </a:lnTo>
                <a:lnTo>
                  <a:pt x="152628" y="65783"/>
                </a:lnTo>
                <a:lnTo>
                  <a:pt x="151798" y="81917"/>
                </a:lnTo>
                <a:lnTo>
                  <a:pt x="150292" y="96483"/>
                </a:lnTo>
                <a:lnTo>
                  <a:pt x="148335" y="110003"/>
                </a:lnTo>
                <a:lnTo>
                  <a:pt x="147031" y="121874"/>
                </a:lnTo>
                <a:lnTo>
                  <a:pt x="146161" y="132645"/>
                </a:lnTo>
                <a:lnTo>
                  <a:pt x="145195" y="151281"/>
                </a:lnTo>
                <a:lnTo>
                  <a:pt x="144765" y="165914"/>
                </a:lnTo>
                <a:lnTo>
                  <a:pt x="143699" y="175341"/>
                </a:lnTo>
                <a:lnTo>
                  <a:pt x="142035" y="186388"/>
                </a:lnTo>
                <a:lnTo>
                  <a:pt x="139973" y="198514"/>
                </a:lnTo>
                <a:lnTo>
                  <a:pt x="138598" y="210409"/>
                </a:lnTo>
                <a:lnTo>
                  <a:pt x="137682" y="222149"/>
                </a:lnTo>
                <a:lnTo>
                  <a:pt x="137071" y="233786"/>
                </a:lnTo>
                <a:lnTo>
                  <a:pt x="135712" y="243448"/>
                </a:lnTo>
                <a:lnTo>
                  <a:pt x="133852" y="251795"/>
                </a:lnTo>
                <a:lnTo>
                  <a:pt x="131661" y="259265"/>
                </a:lnTo>
                <a:lnTo>
                  <a:pt x="131152" y="266149"/>
                </a:lnTo>
                <a:lnTo>
                  <a:pt x="131765" y="272644"/>
                </a:lnTo>
                <a:lnTo>
                  <a:pt x="133127" y="278879"/>
                </a:lnTo>
                <a:lnTo>
                  <a:pt x="133082" y="283988"/>
                </a:lnTo>
                <a:lnTo>
                  <a:pt x="132099" y="288347"/>
                </a:lnTo>
                <a:lnTo>
                  <a:pt x="130492" y="292204"/>
                </a:lnTo>
                <a:lnTo>
                  <a:pt x="130373" y="295729"/>
                </a:lnTo>
                <a:lnTo>
                  <a:pt x="131246" y="299032"/>
                </a:lnTo>
                <a:lnTo>
                  <a:pt x="133803" y="305241"/>
                </a:lnTo>
                <a:lnTo>
                  <a:pt x="135445" y="314448"/>
                </a:lnTo>
                <a:lnTo>
                  <a:pt x="135770" y="316549"/>
                </a:lnTo>
                <a:lnTo>
                  <a:pt x="138354" y="314297"/>
                </a:lnTo>
                <a:lnTo>
                  <a:pt x="144422" y="3084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99"/>
          <p:cNvSpPr/>
          <p:nvPr/>
        </p:nvSpPr>
        <p:spPr>
          <a:xfrm>
            <a:off x="1588769" y="3113563"/>
            <a:ext cx="204866" cy="331262"/>
          </a:xfrm>
          <a:custGeom>
            <a:avLst/>
            <a:gdLst/>
            <a:ahLst/>
            <a:cxnLst/>
            <a:rect l="0" t="0" r="0" b="0"/>
            <a:pathLst>
              <a:path w="204866" h="331262">
                <a:moveTo>
                  <a:pt x="0" y="32544"/>
                </a:moveTo>
                <a:lnTo>
                  <a:pt x="9102" y="32544"/>
                </a:lnTo>
                <a:lnTo>
                  <a:pt x="11783" y="33497"/>
                </a:lnTo>
                <a:lnTo>
                  <a:pt x="13570" y="35084"/>
                </a:lnTo>
                <a:lnTo>
                  <a:pt x="14762" y="37095"/>
                </a:lnTo>
                <a:lnTo>
                  <a:pt x="16086" y="41869"/>
                </a:lnTo>
                <a:lnTo>
                  <a:pt x="17627" y="49071"/>
                </a:lnTo>
                <a:lnTo>
                  <a:pt x="19372" y="54992"/>
                </a:lnTo>
                <a:lnTo>
                  <a:pt x="21487" y="61797"/>
                </a:lnTo>
                <a:lnTo>
                  <a:pt x="22897" y="68239"/>
                </a:lnTo>
                <a:lnTo>
                  <a:pt x="23837" y="74438"/>
                </a:lnTo>
                <a:lnTo>
                  <a:pt x="24464" y="80476"/>
                </a:lnTo>
                <a:lnTo>
                  <a:pt x="25161" y="89725"/>
                </a:lnTo>
                <a:lnTo>
                  <a:pt x="25470" y="97010"/>
                </a:lnTo>
                <a:lnTo>
                  <a:pt x="25608" y="103423"/>
                </a:lnTo>
                <a:lnTo>
                  <a:pt x="26597" y="106467"/>
                </a:lnTo>
                <a:lnTo>
                  <a:pt x="31587" y="115301"/>
                </a:lnTo>
                <a:lnTo>
                  <a:pt x="34442" y="123951"/>
                </a:lnTo>
                <a:lnTo>
                  <a:pt x="38485" y="129684"/>
                </a:lnTo>
                <a:lnTo>
                  <a:pt x="43457" y="135408"/>
                </a:lnTo>
                <a:lnTo>
                  <a:pt x="49860" y="142292"/>
                </a:lnTo>
                <a:lnTo>
                  <a:pt x="55815" y="143233"/>
                </a:lnTo>
                <a:lnTo>
                  <a:pt x="66059" y="143838"/>
                </a:lnTo>
                <a:lnTo>
                  <a:pt x="72384" y="143943"/>
                </a:lnTo>
                <a:lnTo>
                  <a:pt x="80291" y="143973"/>
                </a:lnTo>
                <a:lnTo>
                  <a:pt x="82102" y="143025"/>
                </a:lnTo>
                <a:lnTo>
                  <a:pt x="83310" y="141441"/>
                </a:lnTo>
                <a:lnTo>
                  <a:pt x="84115" y="139432"/>
                </a:lnTo>
                <a:lnTo>
                  <a:pt x="89799" y="132054"/>
                </a:lnTo>
                <a:lnTo>
                  <a:pt x="93204" y="129364"/>
                </a:lnTo>
                <a:lnTo>
                  <a:pt x="97378" y="126618"/>
                </a:lnTo>
                <a:lnTo>
                  <a:pt x="102066" y="123835"/>
                </a:lnTo>
                <a:lnTo>
                  <a:pt x="105192" y="121027"/>
                </a:lnTo>
                <a:lnTo>
                  <a:pt x="107276" y="118203"/>
                </a:lnTo>
                <a:lnTo>
                  <a:pt x="115171" y="102275"/>
                </a:lnTo>
                <a:lnTo>
                  <a:pt x="118691" y="98082"/>
                </a:lnTo>
                <a:lnTo>
                  <a:pt x="122942" y="94333"/>
                </a:lnTo>
                <a:lnTo>
                  <a:pt x="127682" y="90882"/>
                </a:lnTo>
                <a:lnTo>
                  <a:pt x="130841" y="86676"/>
                </a:lnTo>
                <a:lnTo>
                  <a:pt x="132948" y="81967"/>
                </a:lnTo>
                <a:lnTo>
                  <a:pt x="134352" y="76923"/>
                </a:lnTo>
                <a:lnTo>
                  <a:pt x="138452" y="63698"/>
                </a:lnTo>
                <a:lnTo>
                  <a:pt x="140879" y="56171"/>
                </a:lnTo>
                <a:lnTo>
                  <a:pt x="143450" y="49248"/>
                </a:lnTo>
                <a:lnTo>
                  <a:pt x="146116" y="42727"/>
                </a:lnTo>
                <a:lnTo>
                  <a:pt x="148846" y="36476"/>
                </a:lnTo>
                <a:lnTo>
                  <a:pt x="151879" y="26989"/>
                </a:lnTo>
                <a:lnTo>
                  <a:pt x="153227" y="19598"/>
                </a:lnTo>
                <a:lnTo>
                  <a:pt x="153986" y="10081"/>
                </a:lnTo>
                <a:lnTo>
                  <a:pt x="154263" y="0"/>
                </a:lnTo>
                <a:lnTo>
                  <a:pt x="154302" y="10339"/>
                </a:lnTo>
                <a:lnTo>
                  <a:pt x="155255" y="12978"/>
                </a:lnTo>
                <a:lnTo>
                  <a:pt x="160196" y="21243"/>
                </a:lnTo>
                <a:lnTo>
                  <a:pt x="161686" y="26887"/>
                </a:lnTo>
                <a:lnTo>
                  <a:pt x="163988" y="31630"/>
                </a:lnTo>
                <a:lnTo>
                  <a:pt x="167428" y="37650"/>
                </a:lnTo>
                <a:lnTo>
                  <a:pt x="171627" y="44520"/>
                </a:lnTo>
                <a:lnTo>
                  <a:pt x="175378" y="51006"/>
                </a:lnTo>
                <a:lnTo>
                  <a:pt x="182086" y="63292"/>
                </a:lnTo>
                <a:lnTo>
                  <a:pt x="186161" y="73998"/>
                </a:lnTo>
                <a:lnTo>
                  <a:pt x="190782" y="87802"/>
                </a:lnTo>
                <a:lnTo>
                  <a:pt x="195768" y="103673"/>
                </a:lnTo>
                <a:lnTo>
                  <a:pt x="199092" y="120921"/>
                </a:lnTo>
                <a:lnTo>
                  <a:pt x="201308" y="139087"/>
                </a:lnTo>
                <a:lnTo>
                  <a:pt x="202786" y="157865"/>
                </a:lnTo>
                <a:lnTo>
                  <a:pt x="203771" y="174194"/>
                </a:lnTo>
                <a:lnTo>
                  <a:pt x="204865" y="202497"/>
                </a:lnTo>
                <a:lnTo>
                  <a:pt x="204204" y="213474"/>
                </a:lnTo>
                <a:lnTo>
                  <a:pt x="202811" y="222696"/>
                </a:lnTo>
                <a:lnTo>
                  <a:pt x="200930" y="230750"/>
                </a:lnTo>
                <a:lnTo>
                  <a:pt x="199676" y="238024"/>
                </a:lnTo>
                <a:lnTo>
                  <a:pt x="198840" y="244778"/>
                </a:lnTo>
                <a:lnTo>
                  <a:pt x="198283" y="251186"/>
                </a:lnTo>
                <a:lnTo>
                  <a:pt x="196006" y="258315"/>
                </a:lnTo>
                <a:lnTo>
                  <a:pt x="192583" y="265926"/>
                </a:lnTo>
                <a:lnTo>
                  <a:pt x="188397" y="273857"/>
                </a:lnTo>
                <a:lnTo>
                  <a:pt x="183700" y="280097"/>
                </a:lnTo>
                <a:lnTo>
                  <a:pt x="178665" y="285209"/>
                </a:lnTo>
                <a:lnTo>
                  <a:pt x="173402" y="289570"/>
                </a:lnTo>
                <a:lnTo>
                  <a:pt x="167037" y="294382"/>
                </a:lnTo>
                <a:lnTo>
                  <a:pt x="152344" y="304809"/>
                </a:lnTo>
                <a:lnTo>
                  <a:pt x="145378" y="308352"/>
                </a:lnTo>
                <a:lnTo>
                  <a:pt x="138829" y="310713"/>
                </a:lnTo>
                <a:lnTo>
                  <a:pt x="132558" y="312287"/>
                </a:lnTo>
                <a:lnTo>
                  <a:pt x="127424" y="314290"/>
                </a:lnTo>
                <a:lnTo>
                  <a:pt x="123050" y="316577"/>
                </a:lnTo>
                <a:lnTo>
                  <a:pt x="119181" y="319054"/>
                </a:lnTo>
                <a:lnTo>
                  <a:pt x="114697" y="320706"/>
                </a:lnTo>
                <a:lnTo>
                  <a:pt x="109802" y="321807"/>
                </a:lnTo>
                <a:lnTo>
                  <a:pt x="104634" y="322541"/>
                </a:lnTo>
                <a:lnTo>
                  <a:pt x="100236" y="323983"/>
                </a:lnTo>
                <a:lnTo>
                  <a:pt x="96352" y="325897"/>
                </a:lnTo>
                <a:lnTo>
                  <a:pt x="92810" y="328125"/>
                </a:lnTo>
                <a:lnTo>
                  <a:pt x="88543" y="329610"/>
                </a:lnTo>
                <a:lnTo>
                  <a:pt x="83794" y="330601"/>
                </a:lnTo>
                <a:lnTo>
                  <a:pt x="78723" y="331261"/>
                </a:lnTo>
                <a:lnTo>
                  <a:pt x="74389" y="330749"/>
                </a:lnTo>
                <a:lnTo>
                  <a:pt x="70548" y="329455"/>
                </a:lnTo>
                <a:lnTo>
                  <a:pt x="67035" y="327640"/>
                </a:lnTo>
                <a:lnTo>
                  <a:pt x="60883" y="326430"/>
                </a:lnTo>
                <a:lnTo>
                  <a:pt x="52971" y="325623"/>
                </a:lnTo>
                <a:lnTo>
                  <a:pt x="43887" y="325085"/>
                </a:lnTo>
                <a:lnTo>
                  <a:pt x="36878" y="323774"/>
                </a:lnTo>
                <a:lnTo>
                  <a:pt x="31253" y="321947"/>
                </a:lnTo>
                <a:lnTo>
                  <a:pt x="26550" y="319777"/>
                </a:lnTo>
                <a:lnTo>
                  <a:pt x="22463" y="318330"/>
                </a:lnTo>
                <a:lnTo>
                  <a:pt x="18785" y="317366"/>
                </a:lnTo>
                <a:lnTo>
                  <a:pt x="15381" y="316722"/>
                </a:lnTo>
                <a:lnTo>
                  <a:pt x="9059" y="313468"/>
                </a:lnTo>
                <a:lnTo>
                  <a:pt x="0" y="3068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00"/>
          <p:cNvSpPr/>
          <p:nvPr/>
        </p:nvSpPr>
        <p:spPr>
          <a:xfrm>
            <a:off x="1991677" y="3155033"/>
            <a:ext cx="214313" cy="8220"/>
          </a:xfrm>
          <a:custGeom>
            <a:avLst/>
            <a:gdLst/>
            <a:ahLst/>
            <a:cxnLst/>
            <a:rect l="0" t="0" r="0" b="0"/>
            <a:pathLst>
              <a:path w="214313" h="8220">
                <a:moveTo>
                  <a:pt x="0" y="8219"/>
                </a:moveTo>
                <a:lnTo>
                  <a:pt x="43787" y="8219"/>
                </a:lnTo>
                <a:lnTo>
                  <a:pt x="56814" y="7267"/>
                </a:lnTo>
                <a:lnTo>
                  <a:pt x="67404" y="5679"/>
                </a:lnTo>
                <a:lnTo>
                  <a:pt x="76368" y="3668"/>
                </a:lnTo>
                <a:lnTo>
                  <a:pt x="88060" y="2327"/>
                </a:lnTo>
                <a:lnTo>
                  <a:pt x="101569" y="1434"/>
                </a:lnTo>
                <a:lnTo>
                  <a:pt x="137727" y="176"/>
                </a:lnTo>
                <a:lnTo>
                  <a:pt x="146110" y="0"/>
                </a:lnTo>
                <a:lnTo>
                  <a:pt x="155509" y="835"/>
                </a:lnTo>
                <a:lnTo>
                  <a:pt x="165585" y="2344"/>
                </a:lnTo>
                <a:lnTo>
                  <a:pt x="176113" y="4302"/>
                </a:lnTo>
                <a:lnTo>
                  <a:pt x="184083" y="5608"/>
                </a:lnTo>
                <a:lnTo>
                  <a:pt x="190350" y="6478"/>
                </a:lnTo>
                <a:lnTo>
                  <a:pt x="214312" y="82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1"/>
          <p:cNvSpPr/>
          <p:nvPr/>
        </p:nvSpPr>
        <p:spPr>
          <a:xfrm>
            <a:off x="2017394" y="3188970"/>
            <a:ext cx="197169" cy="33066"/>
          </a:xfrm>
          <a:custGeom>
            <a:avLst/>
            <a:gdLst/>
            <a:ahLst/>
            <a:cxnLst/>
            <a:rect l="0" t="0" r="0" b="0"/>
            <a:pathLst>
              <a:path w="197169" h="33066">
                <a:moveTo>
                  <a:pt x="0" y="0"/>
                </a:moveTo>
                <a:lnTo>
                  <a:pt x="9102" y="9101"/>
                </a:lnTo>
                <a:lnTo>
                  <a:pt x="12736" y="11782"/>
                </a:lnTo>
                <a:lnTo>
                  <a:pt x="16111" y="13570"/>
                </a:lnTo>
                <a:lnTo>
                  <a:pt x="23820" y="16438"/>
                </a:lnTo>
                <a:lnTo>
                  <a:pt x="29955" y="19371"/>
                </a:lnTo>
                <a:lnTo>
                  <a:pt x="34257" y="21486"/>
                </a:lnTo>
                <a:lnTo>
                  <a:pt x="38078" y="22896"/>
                </a:lnTo>
                <a:lnTo>
                  <a:pt x="41578" y="23836"/>
                </a:lnTo>
                <a:lnTo>
                  <a:pt x="44864" y="24463"/>
                </a:lnTo>
                <a:lnTo>
                  <a:pt x="49912" y="24881"/>
                </a:lnTo>
                <a:lnTo>
                  <a:pt x="56135" y="25160"/>
                </a:lnTo>
                <a:lnTo>
                  <a:pt x="63141" y="25346"/>
                </a:lnTo>
                <a:lnTo>
                  <a:pt x="68764" y="26422"/>
                </a:lnTo>
                <a:lnTo>
                  <a:pt x="73465" y="28092"/>
                </a:lnTo>
                <a:lnTo>
                  <a:pt x="77552" y="30158"/>
                </a:lnTo>
                <a:lnTo>
                  <a:pt x="82181" y="31535"/>
                </a:lnTo>
                <a:lnTo>
                  <a:pt x="87173" y="32453"/>
                </a:lnTo>
                <a:lnTo>
                  <a:pt x="92405" y="33065"/>
                </a:lnTo>
                <a:lnTo>
                  <a:pt x="96846" y="32521"/>
                </a:lnTo>
                <a:lnTo>
                  <a:pt x="100759" y="31206"/>
                </a:lnTo>
                <a:lnTo>
                  <a:pt x="104321" y="29376"/>
                </a:lnTo>
                <a:lnTo>
                  <a:pt x="108600" y="28156"/>
                </a:lnTo>
                <a:lnTo>
                  <a:pt x="113357" y="27343"/>
                </a:lnTo>
                <a:lnTo>
                  <a:pt x="118434" y="26801"/>
                </a:lnTo>
                <a:lnTo>
                  <a:pt x="124676" y="26440"/>
                </a:lnTo>
                <a:lnTo>
                  <a:pt x="131695" y="26199"/>
                </a:lnTo>
                <a:lnTo>
                  <a:pt x="197168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02"/>
          <p:cNvSpPr/>
          <p:nvPr/>
        </p:nvSpPr>
        <p:spPr>
          <a:xfrm>
            <a:off x="2336408" y="3019064"/>
            <a:ext cx="202934" cy="263418"/>
          </a:xfrm>
          <a:custGeom>
            <a:avLst/>
            <a:gdLst/>
            <a:ahLst/>
            <a:cxnLst/>
            <a:rect l="0" t="0" r="0" b="0"/>
            <a:pathLst>
              <a:path w="202934" h="263418">
                <a:moveTo>
                  <a:pt x="152474" y="15600"/>
                </a:moveTo>
                <a:lnTo>
                  <a:pt x="143373" y="11050"/>
                </a:lnTo>
                <a:lnTo>
                  <a:pt x="139739" y="8756"/>
                </a:lnTo>
                <a:lnTo>
                  <a:pt x="136364" y="6275"/>
                </a:lnTo>
                <a:lnTo>
                  <a:pt x="133161" y="3669"/>
                </a:lnTo>
                <a:lnTo>
                  <a:pt x="127063" y="773"/>
                </a:lnTo>
                <a:lnTo>
                  <a:pt x="124104" y="0"/>
                </a:lnTo>
                <a:lnTo>
                  <a:pt x="119273" y="438"/>
                </a:lnTo>
                <a:lnTo>
                  <a:pt x="113195" y="1682"/>
                </a:lnTo>
                <a:lnTo>
                  <a:pt x="106286" y="3464"/>
                </a:lnTo>
                <a:lnTo>
                  <a:pt x="98822" y="4652"/>
                </a:lnTo>
                <a:lnTo>
                  <a:pt x="90988" y="5444"/>
                </a:lnTo>
                <a:lnTo>
                  <a:pt x="82908" y="5972"/>
                </a:lnTo>
                <a:lnTo>
                  <a:pt x="76569" y="7277"/>
                </a:lnTo>
                <a:lnTo>
                  <a:pt x="71391" y="9099"/>
                </a:lnTo>
                <a:lnTo>
                  <a:pt x="66986" y="11266"/>
                </a:lnTo>
                <a:lnTo>
                  <a:pt x="63097" y="13663"/>
                </a:lnTo>
                <a:lnTo>
                  <a:pt x="59552" y="16214"/>
                </a:lnTo>
                <a:lnTo>
                  <a:pt x="56236" y="18867"/>
                </a:lnTo>
                <a:lnTo>
                  <a:pt x="52120" y="21588"/>
                </a:lnTo>
                <a:lnTo>
                  <a:pt x="47472" y="24355"/>
                </a:lnTo>
                <a:lnTo>
                  <a:pt x="42467" y="27152"/>
                </a:lnTo>
                <a:lnTo>
                  <a:pt x="37226" y="30921"/>
                </a:lnTo>
                <a:lnTo>
                  <a:pt x="31827" y="35339"/>
                </a:lnTo>
                <a:lnTo>
                  <a:pt x="26323" y="40190"/>
                </a:lnTo>
                <a:lnTo>
                  <a:pt x="21701" y="45328"/>
                </a:lnTo>
                <a:lnTo>
                  <a:pt x="17667" y="50659"/>
                </a:lnTo>
                <a:lnTo>
                  <a:pt x="14025" y="56118"/>
                </a:lnTo>
                <a:lnTo>
                  <a:pt x="10645" y="60710"/>
                </a:lnTo>
                <a:lnTo>
                  <a:pt x="4349" y="68352"/>
                </a:lnTo>
                <a:lnTo>
                  <a:pt x="2289" y="72675"/>
                </a:lnTo>
                <a:lnTo>
                  <a:pt x="916" y="77463"/>
                </a:lnTo>
                <a:lnTo>
                  <a:pt x="0" y="82560"/>
                </a:lnTo>
                <a:lnTo>
                  <a:pt x="342" y="87863"/>
                </a:lnTo>
                <a:lnTo>
                  <a:pt x="1523" y="93303"/>
                </a:lnTo>
                <a:lnTo>
                  <a:pt x="3262" y="98835"/>
                </a:lnTo>
                <a:lnTo>
                  <a:pt x="5375" y="103475"/>
                </a:lnTo>
                <a:lnTo>
                  <a:pt x="10261" y="111171"/>
                </a:lnTo>
                <a:lnTo>
                  <a:pt x="12898" y="113604"/>
                </a:lnTo>
                <a:lnTo>
                  <a:pt x="15609" y="115226"/>
                </a:lnTo>
                <a:lnTo>
                  <a:pt x="18368" y="116308"/>
                </a:lnTo>
                <a:lnTo>
                  <a:pt x="29054" y="120049"/>
                </a:lnTo>
                <a:lnTo>
                  <a:pt x="35904" y="122381"/>
                </a:lnTo>
                <a:lnTo>
                  <a:pt x="41423" y="123935"/>
                </a:lnTo>
                <a:lnTo>
                  <a:pt x="46055" y="124971"/>
                </a:lnTo>
                <a:lnTo>
                  <a:pt x="50095" y="125662"/>
                </a:lnTo>
                <a:lnTo>
                  <a:pt x="54694" y="126122"/>
                </a:lnTo>
                <a:lnTo>
                  <a:pt x="59665" y="126429"/>
                </a:lnTo>
                <a:lnTo>
                  <a:pt x="64884" y="126634"/>
                </a:lnTo>
                <a:lnTo>
                  <a:pt x="70268" y="127723"/>
                </a:lnTo>
                <a:lnTo>
                  <a:pt x="75762" y="129401"/>
                </a:lnTo>
                <a:lnTo>
                  <a:pt x="81331" y="131473"/>
                </a:lnTo>
                <a:lnTo>
                  <a:pt x="105297" y="138854"/>
                </a:lnTo>
                <a:lnTo>
                  <a:pt x="121023" y="143490"/>
                </a:lnTo>
                <a:lnTo>
                  <a:pt x="134364" y="148485"/>
                </a:lnTo>
                <a:lnTo>
                  <a:pt x="146116" y="153720"/>
                </a:lnTo>
                <a:lnTo>
                  <a:pt x="156808" y="159115"/>
                </a:lnTo>
                <a:lnTo>
                  <a:pt x="164888" y="163664"/>
                </a:lnTo>
                <a:lnTo>
                  <a:pt x="171228" y="167650"/>
                </a:lnTo>
                <a:lnTo>
                  <a:pt x="176406" y="171259"/>
                </a:lnTo>
                <a:lnTo>
                  <a:pt x="181764" y="174618"/>
                </a:lnTo>
                <a:lnTo>
                  <a:pt x="187241" y="177810"/>
                </a:lnTo>
                <a:lnTo>
                  <a:pt x="192797" y="180890"/>
                </a:lnTo>
                <a:lnTo>
                  <a:pt x="196501" y="183896"/>
                </a:lnTo>
                <a:lnTo>
                  <a:pt x="198970" y="186853"/>
                </a:lnTo>
                <a:lnTo>
                  <a:pt x="200616" y="189776"/>
                </a:lnTo>
                <a:lnTo>
                  <a:pt x="201714" y="194583"/>
                </a:lnTo>
                <a:lnTo>
                  <a:pt x="202446" y="200644"/>
                </a:lnTo>
                <a:lnTo>
                  <a:pt x="202933" y="207543"/>
                </a:lnTo>
                <a:lnTo>
                  <a:pt x="202306" y="213095"/>
                </a:lnTo>
                <a:lnTo>
                  <a:pt x="200935" y="217748"/>
                </a:lnTo>
                <a:lnTo>
                  <a:pt x="196872" y="226412"/>
                </a:lnTo>
                <a:lnTo>
                  <a:pt x="191891" y="236612"/>
                </a:lnTo>
                <a:lnTo>
                  <a:pt x="189230" y="240094"/>
                </a:lnTo>
                <a:lnTo>
                  <a:pt x="186503" y="242415"/>
                </a:lnTo>
                <a:lnTo>
                  <a:pt x="183732" y="243963"/>
                </a:lnTo>
                <a:lnTo>
                  <a:pt x="179980" y="246899"/>
                </a:lnTo>
                <a:lnTo>
                  <a:pt x="175574" y="250763"/>
                </a:lnTo>
                <a:lnTo>
                  <a:pt x="170731" y="255243"/>
                </a:lnTo>
                <a:lnTo>
                  <a:pt x="165598" y="258229"/>
                </a:lnTo>
                <a:lnTo>
                  <a:pt x="160271" y="260221"/>
                </a:lnTo>
                <a:lnTo>
                  <a:pt x="154814" y="261548"/>
                </a:lnTo>
                <a:lnTo>
                  <a:pt x="150224" y="262433"/>
                </a:lnTo>
                <a:lnTo>
                  <a:pt x="146212" y="263023"/>
                </a:lnTo>
                <a:lnTo>
                  <a:pt x="142584" y="263417"/>
                </a:lnTo>
                <a:lnTo>
                  <a:pt x="139213" y="262726"/>
                </a:lnTo>
                <a:lnTo>
                  <a:pt x="132928" y="259419"/>
                </a:lnTo>
                <a:lnTo>
                  <a:pt x="114933" y="247652"/>
                </a:lnTo>
                <a:lnTo>
                  <a:pt x="109349" y="243644"/>
                </a:lnTo>
                <a:lnTo>
                  <a:pt x="104674" y="240020"/>
                </a:lnTo>
                <a:lnTo>
                  <a:pt x="100605" y="236651"/>
                </a:lnTo>
                <a:lnTo>
                  <a:pt x="97892" y="233452"/>
                </a:lnTo>
                <a:lnTo>
                  <a:pt x="96084" y="230367"/>
                </a:lnTo>
                <a:lnTo>
                  <a:pt x="94878" y="227358"/>
                </a:lnTo>
                <a:lnTo>
                  <a:pt x="94074" y="223448"/>
                </a:lnTo>
                <a:lnTo>
                  <a:pt x="93538" y="218935"/>
                </a:lnTo>
                <a:lnTo>
                  <a:pt x="93181" y="214022"/>
                </a:lnTo>
                <a:lnTo>
                  <a:pt x="92943" y="208842"/>
                </a:lnTo>
                <a:lnTo>
                  <a:pt x="92678" y="198005"/>
                </a:lnTo>
                <a:lnTo>
                  <a:pt x="93560" y="190544"/>
                </a:lnTo>
                <a:lnTo>
                  <a:pt x="95101" y="181760"/>
                </a:lnTo>
                <a:lnTo>
                  <a:pt x="97080" y="172093"/>
                </a:lnTo>
                <a:lnTo>
                  <a:pt x="101257" y="160887"/>
                </a:lnTo>
                <a:lnTo>
                  <a:pt x="106900" y="148653"/>
                </a:lnTo>
                <a:lnTo>
                  <a:pt x="113519" y="135735"/>
                </a:lnTo>
                <a:lnTo>
                  <a:pt x="120789" y="124265"/>
                </a:lnTo>
                <a:lnTo>
                  <a:pt x="128493" y="113761"/>
                </a:lnTo>
                <a:lnTo>
                  <a:pt x="136486" y="103901"/>
                </a:lnTo>
                <a:lnTo>
                  <a:pt x="142768" y="96375"/>
                </a:lnTo>
                <a:lnTo>
                  <a:pt x="147908" y="90405"/>
                </a:lnTo>
                <a:lnTo>
                  <a:pt x="152288" y="85473"/>
                </a:lnTo>
                <a:lnTo>
                  <a:pt x="156160" y="80280"/>
                </a:lnTo>
                <a:lnTo>
                  <a:pt x="159694" y="74912"/>
                </a:lnTo>
                <a:lnTo>
                  <a:pt x="169619" y="584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03"/>
          <p:cNvSpPr/>
          <p:nvPr/>
        </p:nvSpPr>
        <p:spPr>
          <a:xfrm>
            <a:off x="2626042" y="3017520"/>
            <a:ext cx="60009" cy="282893"/>
          </a:xfrm>
          <a:custGeom>
            <a:avLst/>
            <a:gdLst/>
            <a:ahLst/>
            <a:cxnLst/>
            <a:rect l="0" t="0" r="0" b="0"/>
            <a:pathLst>
              <a:path w="60009" h="282893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3669" y="24305"/>
                </a:lnTo>
                <a:lnTo>
                  <a:pt x="14828" y="30490"/>
                </a:lnTo>
                <a:lnTo>
                  <a:pt x="15600" y="37472"/>
                </a:lnTo>
                <a:lnTo>
                  <a:pt x="17068" y="44984"/>
                </a:lnTo>
                <a:lnTo>
                  <a:pt x="18998" y="52849"/>
                </a:lnTo>
                <a:lnTo>
                  <a:pt x="21238" y="60950"/>
                </a:lnTo>
                <a:lnTo>
                  <a:pt x="22731" y="69208"/>
                </a:lnTo>
                <a:lnTo>
                  <a:pt x="23727" y="77571"/>
                </a:lnTo>
                <a:lnTo>
                  <a:pt x="24390" y="86004"/>
                </a:lnTo>
                <a:lnTo>
                  <a:pt x="25785" y="93531"/>
                </a:lnTo>
                <a:lnTo>
                  <a:pt x="27667" y="100454"/>
                </a:lnTo>
                <a:lnTo>
                  <a:pt x="29875" y="106974"/>
                </a:lnTo>
                <a:lnTo>
                  <a:pt x="31347" y="113226"/>
                </a:lnTo>
                <a:lnTo>
                  <a:pt x="32328" y="119299"/>
                </a:lnTo>
                <a:lnTo>
                  <a:pt x="32982" y="125252"/>
                </a:lnTo>
                <a:lnTo>
                  <a:pt x="36249" y="147108"/>
                </a:lnTo>
                <a:lnTo>
                  <a:pt x="38453" y="160937"/>
                </a:lnTo>
                <a:lnTo>
                  <a:pt x="39923" y="172061"/>
                </a:lnTo>
                <a:lnTo>
                  <a:pt x="40903" y="181382"/>
                </a:lnTo>
                <a:lnTo>
                  <a:pt x="41556" y="189501"/>
                </a:lnTo>
                <a:lnTo>
                  <a:pt x="42944" y="198724"/>
                </a:lnTo>
                <a:lnTo>
                  <a:pt x="44822" y="208683"/>
                </a:lnTo>
                <a:lnTo>
                  <a:pt x="47026" y="219132"/>
                </a:lnTo>
                <a:lnTo>
                  <a:pt x="48496" y="227050"/>
                </a:lnTo>
                <a:lnTo>
                  <a:pt x="49475" y="233281"/>
                </a:lnTo>
                <a:lnTo>
                  <a:pt x="50129" y="238389"/>
                </a:lnTo>
                <a:lnTo>
                  <a:pt x="50854" y="246603"/>
                </a:lnTo>
                <a:lnTo>
                  <a:pt x="51048" y="250127"/>
                </a:lnTo>
                <a:lnTo>
                  <a:pt x="52129" y="253429"/>
                </a:lnTo>
                <a:lnTo>
                  <a:pt x="53803" y="256582"/>
                </a:lnTo>
                <a:lnTo>
                  <a:pt x="55871" y="259637"/>
                </a:lnTo>
                <a:lnTo>
                  <a:pt x="57250" y="262626"/>
                </a:lnTo>
                <a:lnTo>
                  <a:pt x="58782" y="268487"/>
                </a:lnTo>
                <a:lnTo>
                  <a:pt x="59463" y="274267"/>
                </a:lnTo>
                <a:lnTo>
                  <a:pt x="60008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4"/>
          <p:cNvSpPr/>
          <p:nvPr/>
        </p:nvSpPr>
        <p:spPr>
          <a:xfrm>
            <a:off x="1134427" y="3466993"/>
            <a:ext cx="591503" cy="13443"/>
          </a:xfrm>
          <a:custGeom>
            <a:avLst/>
            <a:gdLst/>
            <a:ahLst/>
            <a:cxnLst/>
            <a:rect l="0" t="0" r="0" b="0"/>
            <a:pathLst>
              <a:path w="591503" h="13443">
                <a:moveTo>
                  <a:pt x="0" y="13442"/>
                </a:moveTo>
                <a:lnTo>
                  <a:pt x="9102" y="13442"/>
                </a:lnTo>
                <a:lnTo>
                  <a:pt x="13688" y="12489"/>
                </a:lnTo>
                <a:lnTo>
                  <a:pt x="18650" y="10902"/>
                </a:lnTo>
                <a:lnTo>
                  <a:pt x="23863" y="8891"/>
                </a:lnTo>
                <a:lnTo>
                  <a:pt x="29244" y="7550"/>
                </a:lnTo>
                <a:lnTo>
                  <a:pt x="34736" y="6656"/>
                </a:lnTo>
                <a:lnTo>
                  <a:pt x="40302" y="6061"/>
                </a:lnTo>
                <a:lnTo>
                  <a:pt x="45918" y="5664"/>
                </a:lnTo>
                <a:lnTo>
                  <a:pt x="51567" y="5398"/>
                </a:lnTo>
                <a:lnTo>
                  <a:pt x="57238" y="5222"/>
                </a:lnTo>
                <a:lnTo>
                  <a:pt x="68639" y="4152"/>
                </a:lnTo>
                <a:lnTo>
                  <a:pt x="101626" y="423"/>
                </a:lnTo>
                <a:lnTo>
                  <a:pt x="118233" y="0"/>
                </a:lnTo>
                <a:lnTo>
                  <a:pt x="134067" y="670"/>
                </a:lnTo>
                <a:lnTo>
                  <a:pt x="149386" y="2070"/>
                </a:lnTo>
                <a:lnTo>
                  <a:pt x="162455" y="3003"/>
                </a:lnTo>
                <a:lnTo>
                  <a:pt x="174026" y="3625"/>
                </a:lnTo>
                <a:lnTo>
                  <a:pt x="194502" y="4316"/>
                </a:lnTo>
                <a:lnTo>
                  <a:pt x="213128" y="4623"/>
                </a:lnTo>
                <a:lnTo>
                  <a:pt x="224000" y="5658"/>
                </a:lnTo>
                <a:lnTo>
                  <a:pt x="236011" y="7300"/>
                </a:lnTo>
                <a:lnTo>
                  <a:pt x="248781" y="9347"/>
                </a:lnTo>
                <a:lnTo>
                  <a:pt x="261104" y="10712"/>
                </a:lnTo>
                <a:lnTo>
                  <a:pt x="273129" y="11622"/>
                </a:lnTo>
                <a:lnTo>
                  <a:pt x="284956" y="12229"/>
                </a:lnTo>
                <a:lnTo>
                  <a:pt x="323497" y="12902"/>
                </a:lnTo>
                <a:lnTo>
                  <a:pt x="591502" y="13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5"/>
          <p:cNvSpPr/>
          <p:nvPr/>
        </p:nvSpPr>
        <p:spPr>
          <a:xfrm>
            <a:off x="1194434" y="3600450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17145"/>
                </a:moveTo>
                <a:lnTo>
                  <a:pt x="28415" y="17145"/>
                </a:lnTo>
                <a:lnTo>
                  <a:pt x="37041" y="16192"/>
                </a:lnTo>
                <a:lnTo>
                  <a:pt x="46601" y="14604"/>
                </a:lnTo>
                <a:lnTo>
                  <a:pt x="56785" y="12594"/>
                </a:lnTo>
                <a:lnTo>
                  <a:pt x="66432" y="11253"/>
                </a:lnTo>
                <a:lnTo>
                  <a:pt x="75721" y="10359"/>
                </a:lnTo>
                <a:lnTo>
                  <a:pt x="84771" y="9764"/>
                </a:lnTo>
                <a:lnTo>
                  <a:pt x="93661" y="9367"/>
                </a:lnTo>
                <a:lnTo>
                  <a:pt x="111160" y="8925"/>
                </a:lnTo>
                <a:lnTo>
                  <a:pt x="123637" y="7855"/>
                </a:lnTo>
                <a:lnTo>
                  <a:pt x="168290" y="2750"/>
                </a:lnTo>
                <a:lnTo>
                  <a:pt x="178869" y="1833"/>
                </a:lnTo>
                <a:lnTo>
                  <a:pt x="187826" y="1222"/>
                </a:lnTo>
                <a:lnTo>
                  <a:pt x="202859" y="543"/>
                </a:lnTo>
                <a:lnTo>
                  <a:pt x="222032" y="161"/>
                </a:lnTo>
                <a:lnTo>
                  <a:pt x="285878" y="0"/>
                </a:lnTo>
                <a:lnTo>
                  <a:pt x="290598" y="953"/>
                </a:lnTo>
                <a:lnTo>
                  <a:pt x="293745" y="2540"/>
                </a:lnTo>
                <a:lnTo>
                  <a:pt x="295842" y="4550"/>
                </a:lnTo>
                <a:lnTo>
                  <a:pt x="298193" y="5891"/>
                </a:lnTo>
                <a:lnTo>
                  <a:pt x="300713" y="6785"/>
                </a:lnTo>
                <a:lnTo>
                  <a:pt x="30861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6"/>
          <p:cNvSpPr/>
          <p:nvPr/>
        </p:nvSpPr>
        <p:spPr>
          <a:xfrm>
            <a:off x="1543479" y="3532036"/>
            <a:ext cx="165306" cy="282727"/>
          </a:xfrm>
          <a:custGeom>
            <a:avLst/>
            <a:gdLst/>
            <a:ahLst/>
            <a:cxnLst/>
            <a:rect l="0" t="0" r="0" b="0"/>
            <a:pathLst>
              <a:path w="165306" h="282727">
                <a:moveTo>
                  <a:pt x="122443" y="25551"/>
                </a:moveTo>
                <a:lnTo>
                  <a:pt x="122443" y="6238"/>
                </a:lnTo>
                <a:lnTo>
                  <a:pt x="121490" y="4103"/>
                </a:lnTo>
                <a:lnTo>
                  <a:pt x="119903" y="2680"/>
                </a:lnTo>
                <a:lnTo>
                  <a:pt x="117892" y="1731"/>
                </a:lnTo>
                <a:lnTo>
                  <a:pt x="113118" y="677"/>
                </a:lnTo>
                <a:lnTo>
                  <a:pt x="110511" y="396"/>
                </a:lnTo>
                <a:lnTo>
                  <a:pt x="106868" y="208"/>
                </a:lnTo>
                <a:lnTo>
                  <a:pt x="97741" y="0"/>
                </a:lnTo>
                <a:lnTo>
                  <a:pt x="92640" y="897"/>
                </a:lnTo>
                <a:lnTo>
                  <a:pt x="87334" y="2448"/>
                </a:lnTo>
                <a:lnTo>
                  <a:pt x="81892" y="4434"/>
                </a:lnTo>
                <a:lnTo>
                  <a:pt x="76359" y="5758"/>
                </a:lnTo>
                <a:lnTo>
                  <a:pt x="70765" y="6641"/>
                </a:lnTo>
                <a:lnTo>
                  <a:pt x="65131" y="7229"/>
                </a:lnTo>
                <a:lnTo>
                  <a:pt x="57565" y="10479"/>
                </a:lnTo>
                <a:lnTo>
                  <a:pt x="48711" y="15503"/>
                </a:lnTo>
                <a:lnTo>
                  <a:pt x="38998" y="21710"/>
                </a:lnTo>
                <a:lnTo>
                  <a:pt x="30618" y="27753"/>
                </a:lnTo>
                <a:lnTo>
                  <a:pt x="23126" y="33687"/>
                </a:lnTo>
                <a:lnTo>
                  <a:pt x="16227" y="39547"/>
                </a:lnTo>
                <a:lnTo>
                  <a:pt x="10675" y="45359"/>
                </a:lnTo>
                <a:lnTo>
                  <a:pt x="6021" y="51139"/>
                </a:lnTo>
                <a:lnTo>
                  <a:pt x="1966" y="56897"/>
                </a:lnTo>
                <a:lnTo>
                  <a:pt x="215" y="61689"/>
                </a:lnTo>
                <a:lnTo>
                  <a:pt x="0" y="65835"/>
                </a:lnTo>
                <a:lnTo>
                  <a:pt x="1349" y="72983"/>
                </a:lnTo>
                <a:lnTo>
                  <a:pt x="2108" y="81409"/>
                </a:lnTo>
                <a:lnTo>
                  <a:pt x="2286" y="83715"/>
                </a:lnTo>
                <a:lnTo>
                  <a:pt x="4905" y="87279"/>
                </a:lnTo>
                <a:lnTo>
                  <a:pt x="9796" y="92778"/>
                </a:lnTo>
                <a:lnTo>
                  <a:pt x="12103" y="94181"/>
                </a:lnTo>
                <a:lnTo>
                  <a:pt x="15545" y="96070"/>
                </a:lnTo>
                <a:lnTo>
                  <a:pt x="25657" y="101393"/>
                </a:lnTo>
                <a:lnTo>
                  <a:pt x="29579" y="102121"/>
                </a:lnTo>
                <a:lnTo>
                  <a:pt x="34498" y="102445"/>
                </a:lnTo>
                <a:lnTo>
                  <a:pt x="39859" y="102589"/>
                </a:lnTo>
                <a:lnTo>
                  <a:pt x="42622" y="101674"/>
                </a:lnTo>
                <a:lnTo>
                  <a:pt x="45416" y="100113"/>
                </a:lnTo>
                <a:lnTo>
                  <a:pt x="48232" y="98119"/>
                </a:lnTo>
                <a:lnTo>
                  <a:pt x="52014" y="95837"/>
                </a:lnTo>
                <a:lnTo>
                  <a:pt x="56440" y="93364"/>
                </a:lnTo>
                <a:lnTo>
                  <a:pt x="61296" y="90762"/>
                </a:lnTo>
                <a:lnTo>
                  <a:pt x="65486" y="89027"/>
                </a:lnTo>
                <a:lnTo>
                  <a:pt x="69232" y="87871"/>
                </a:lnTo>
                <a:lnTo>
                  <a:pt x="72681" y="87100"/>
                </a:lnTo>
                <a:lnTo>
                  <a:pt x="76886" y="85634"/>
                </a:lnTo>
                <a:lnTo>
                  <a:pt x="81594" y="83704"/>
                </a:lnTo>
                <a:lnTo>
                  <a:pt x="86638" y="81465"/>
                </a:lnTo>
                <a:lnTo>
                  <a:pt x="91906" y="78067"/>
                </a:lnTo>
                <a:lnTo>
                  <a:pt x="97322" y="73896"/>
                </a:lnTo>
                <a:lnTo>
                  <a:pt x="102838" y="69212"/>
                </a:lnTo>
                <a:lnTo>
                  <a:pt x="107468" y="64183"/>
                </a:lnTo>
                <a:lnTo>
                  <a:pt x="111507" y="58926"/>
                </a:lnTo>
                <a:lnTo>
                  <a:pt x="115153" y="53516"/>
                </a:lnTo>
                <a:lnTo>
                  <a:pt x="118535" y="47052"/>
                </a:lnTo>
                <a:lnTo>
                  <a:pt x="121743" y="39885"/>
                </a:lnTo>
                <a:lnTo>
                  <a:pt x="124834" y="32249"/>
                </a:lnTo>
                <a:lnTo>
                  <a:pt x="126894" y="28112"/>
                </a:lnTo>
                <a:lnTo>
                  <a:pt x="128268" y="26306"/>
                </a:lnTo>
                <a:lnTo>
                  <a:pt x="129184" y="26054"/>
                </a:lnTo>
                <a:lnTo>
                  <a:pt x="130747" y="26839"/>
                </a:lnTo>
                <a:lnTo>
                  <a:pt x="135024" y="30251"/>
                </a:lnTo>
                <a:lnTo>
                  <a:pt x="138236" y="32976"/>
                </a:lnTo>
                <a:lnTo>
                  <a:pt x="138686" y="34311"/>
                </a:lnTo>
                <a:lnTo>
                  <a:pt x="139187" y="38334"/>
                </a:lnTo>
                <a:lnTo>
                  <a:pt x="141950" y="45838"/>
                </a:lnTo>
                <a:lnTo>
                  <a:pt x="145400" y="54570"/>
                </a:lnTo>
                <a:lnTo>
                  <a:pt x="146934" y="61626"/>
                </a:lnTo>
                <a:lnTo>
                  <a:pt x="148295" y="65793"/>
                </a:lnTo>
                <a:lnTo>
                  <a:pt x="150155" y="70477"/>
                </a:lnTo>
                <a:lnTo>
                  <a:pt x="152348" y="75504"/>
                </a:lnTo>
                <a:lnTo>
                  <a:pt x="153809" y="82666"/>
                </a:lnTo>
                <a:lnTo>
                  <a:pt x="154784" y="91250"/>
                </a:lnTo>
                <a:lnTo>
                  <a:pt x="155434" y="100783"/>
                </a:lnTo>
                <a:lnTo>
                  <a:pt x="155867" y="109995"/>
                </a:lnTo>
                <a:lnTo>
                  <a:pt x="156348" y="127852"/>
                </a:lnTo>
                <a:lnTo>
                  <a:pt x="157429" y="137567"/>
                </a:lnTo>
                <a:lnTo>
                  <a:pt x="159102" y="147853"/>
                </a:lnTo>
                <a:lnTo>
                  <a:pt x="161170" y="158521"/>
                </a:lnTo>
                <a:lnTo>
                  <a:pt x="162548" y="167538"/>
                </a:lnTo>
                <a:lnTo>
                  <a:pt x="163467" y="175453"/>
                </a:lnTo>
                <a:lnTo>
                  <a:pt x="164080" y="182636"/>
                </a:lnTo>
                <a:lnTo>
                  <a:pt x="164489" y="195997"/>
                </a:lnTo>
                <a:lnTo>
                  <a:pt x="164942" y="233702"/>
                </a:lnTo>
                <a:lnTo>
                  <a:pt x="164111" y="248139"/>
                </a:lnTo>
                <a:lnTo>
                  <a:pt x="162604" y="258715"/>
                </a:lnTo>
                <a:lnTo>
                  <a:pt x="160647" y="266719"/>
                </a:lnTo>
                <a:lnTo>
                  <a:pt x="160295" y="272055"/>
                </a:lnTo>
                <a:lnTo>
                  <a:pt x="161013" y="275612"/>
                </a:lnTo>
                <a:lnTo>
                  <a:pt x="165305" y="2827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07"/>
          <p:cNvSpPr/>
          <p:nvPr/>
        </p:nvSpPr>
        <p:spPr>
          <a:xfrm>
            <a:off x="2308859" y="3429000"/>
            <a:ext cx="420054" cy="25718"/>
          </a:xfrm>
          <a:custGeom>
            <a:avLst/>
            <a:gdLst/>
            <a:ahLst/>
            <a:cxnLst/>
            <a:rect l="0" t="0" r="0" b="0"/>
            <a:pathLst>
              <a:path w="420054" h="25718">
                <a:moveTo>
                  <a:pt x="0" y="25717"/>
                </a:moveTo>
                <a:lnTo>
                  <a:pt x="56829" y="25717"/>
                </a:lnTo>
                <a:lnTo>
                  <a:pt x="71224" y="24765"/>
                </a:lnTo>
                <a:lnTo>
                  <a:pt x="85583" y="23177"/>
                </a:lnTo>
                <a:lnTo>
                  <a:pt x="99918" y="21166"/>
                </a:lnTo>
                <a:lnTo>
                  <a:pt x="116142" y="19825"/>
                </a:lnTo>
                <a:lnTo>
                  <a:pt x="133626" y="18932"/>
                </a:lnTo>
                <a:lnTo>
                  <a:pt x="151949" y="18336"/>
                </a:lnTo>
                <a:lnTo>
                  <a:pt x="169880" y="16986"/>
                </a:lnTo>
                <a:lnTo>
                  <a:pt x="187548" y="15134"/>
                </a:lnTo>
                <a:lnTo>
                  <a:pt x="205042" y="12947"/>
                </a:lnTo>
                <a:lnTo>
                  <a:pt x="219563" y="11488"/>
                </a:lnTo>
                <a:lnTo>
                  <a:pt x="232100" y="10516"/>
                </a:lnTo>
                <a:lnTo>
                  <a:pt x="243316" y="9868"/>
                </a:lnTo>
                <a:lnTo>
                  <a:pt x="278638" y="6608"/>
                </a:lnTo>
                <a:lnTo>
                  <a:pt x="300059" y="4405"/>
                </a:lnTo>
                <a:lnTo>
                  <a:pt x="321007" y="2937"/>
                </a:lnTo>
                <a:lnTo>
                  <a:pt x="341640" y="1958"/>
                </a:lnTo>
                <a:lnTo>
                  <a:pt x="387294" y="580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08"/>
          <p:cNvSpPr/>
          <p:nvPr/>
        </p:nvSpPr>
        <p:spPr>
          <a:xfrm>
            <a:off x="2283142" y="3617595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65886" y="8572"/>
                </a:lnTo>
                <a:lnTo>
                  <a:pt x="82024" y="7620"/>
                </a:lnTo>
                <a:lnTo>
                  <a:pt x="99450" y="6032"/>
                </a:lnTo>
                <a:lnTo>
                  <a:pt x="117735" y="4021"/>
                </a:lnTo>
                <a:lnTo>
                  <a:pt x="131830" y="2680"/>
                </a:lnTo>
                <a:lnTo>
                  <a:pt x="143132" y="1787"/>
                </a:lnTo>
                <a:lnTo>
                  <a:pt x="152571" y="1191"/>
                </a:lnTo>
                <a:lnTo>
                  <a:pt x="168139" y="52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09"/>
          <p:cNvSpPr/>
          <p:nvPr/>
        </p:nvSpPr>
        <p:spPr>
          <a:xfrm>
            <a:off x="2608967" y="3515038"/>
            <a:ext cx="128518" cy="299725"/>
          </a:xfrm>
          <a:custGeom>
            <a:avLst/>
            <a:gdLst/>
            <a:ahLst/>
            <a:cxnLst/>
            <a:rect l="0" t="0" r="0" b="0"/>
            <a:pathLst>
              <a:path w="128518" h="299725">
                <a:moveTo>
                  <a:pt x="128517" y="25404"/>
                </a:moveTo>
                <a:lnTo>
                  <a:pt x="121137" y="3261"/>
                </a:lnTo>
                <a:lnTo>
                  <a:pt x="117882" y="2070"/>
                </a:lnTo>
                <a:lnTo>
                  <a:pt x="112855" y="1275"/>
                </a:lnTo>
                <a:lnTo>
                  <a:pt x="106645" y="746"/>
                </a:lnTo>
                <a:lnTo>
                  <a:pt x="100601" y="393"/>
                </a:lnTo>
                <a:lnTo>
                  <a:pt x="88805" y="0"/>
                </a:lnTo>
                <a:lnTo>
                  <a:pt x="82040" y="848"/>
                </a:lnTo>
                <a:lnTo>
                  <a:pt x="74672" y="2366"/>
                </a:lnTo>
                <a:lnTo>
                  <a:pt x="66903" y="4330"/>
                </a:lnTo>
                <a:lnTo>
                  <a:pt x="59819" y="6592"/>
                </a:lnTo>
                <a:lnTo>
                  <a:pt x="53191" y="9053"/>
                </a:lnTo>
                <a:lnTo>
                  <a:pt x="46867" y="11646"/>
                </a:lnTo>
                <a:lnTo>
                  <a:pt x="40746" y="15279"/>
                </a:lnTo>
                <a:lnTo>
                  <a:pt x="34761" y="19607"/>
                </a:lnTo>
                <a:lnTo>
                  <a:pt x="28866" y="24397"/>
                </a:lnTo>
                <a:lnTo>
                  <a:pt x="24936" y="28542"/>
                </a:lnTo>
                <a:lnTo>
                  <a:pt x="22315" y="32259"/>
                </a:lnTo>
                <a:lnTo>
                  <a:pt x="20569" y="35689"/>
                </a:lnTo>
                <a:lnTo>
                  <a:pt x="17499" y="40833"/>
                </a:lnTo>
                <a:lnTo>
                  <a:pt x="9008" y="54169"/>
                </a:lnTo>
                <a:lnTo>
                  <a:pt x="5982" y="60773"/>
                </a:lnTo>
                <a:lnTo>
                  <a:pt x="3965" y="67081"/>
                </a:lnTo>
                <a:lnTo>
                  <a:pt x="2620" y="73191"/>
                </a:lnTo>
                <a:lnTo>
                  <a:pt x="1126" y="82520"/>
                </a:lnTo>
                <a:lnTo>
                  <a:pt x="166" y="91720"/>
                </a:lnTo>
                <a:lnTo>
                  <a:pt x="0" y="97864"/>
                </a:lnTo>
                <a:lnTo>
                  <a:pt x="929" y="100381"/>
                </a:lnTo>
                <a:lnTo>
                  <a:pt x="4501" y="105717"/>
                </a:lnTo>
                <a:lnTo>
                  <a:pt x="6788" y="108473"/>
                </a:lnTo>
                <a:lnTo>
                  <a:pt x="9264" y="111264"/>
                </a:lnTo>
                <a:lnTo>
                  <a:pt x="11868" y="114076"/>
                </a:lnTo>
                <a:lnTo>
                  <a:pt x="15509" y="115951"/>
                </a:lnTo>
                <a:lnTo>
                  <a:pt x="19841" y="117201"/>
                </a:lnTo>
                <a:lnTo>
                  <a:pt x="31380" y="119208"/>
                </a:lnTo>
                <a:lnTo>
                  <a:pt x="33279" y="119373"/>
                </a:lnTo>
                <a:lnTo>
                  <a:pt x="35498" y="119482"/>
                </a:lnTo>
                <a:lnTo>
                  <a:pt x="37929" y="119555"/>
                </a:lnTo>
                <a:lnTo>
                  <a:pt x="41455" y="118651"/>
                </a:lnTo>
                <a:lnTo>
                  <a:pt x="45711" y="117097"/>
                </a:lnTo>
                <a:lnTo>
                  <a:pt x="50453" y="115107"/>
                </a:lnTo>
                <a:lnTo>
                  <a:pt x="54567" y="113781"/>
                </a:lnTo>
                <a:lnTo>
                  <a:pt x="58262" y="112897"/>
                </a:lnTo>
                <a:lnTo>
                  <a:pt x="61678" y="112308"/>
                </a:lnTo>
                <a:lnTo>
                  <a:pt x="65860" y="110010"/>
                </a:lnTo>
                <a:lnTo>
                  <a:pt x="70554" y="106573"/>
                </a:lnTo>
                <a:lnTo>
                  <a:pt x="75587" y="102377"/>
                </a:lnTo>
                <a:lnTo>
                  <a:pt x="79896" y="97674"/>
                </a:lnTo>
                <a:lnTo>
                  <a:pt x="83721" y="92634"/>
                </a:lnTo>
                <a:lnTo>
                  <a:pt x="87223" y="87369"/>
                </a:lnTo>
                <a:lnTo>
                  <a:pt x="90510" y="82907"/>
                </a:lnTo>
                <a:lnTo>
                  <a:pt x="93654" y="78979"/>
                </a:lnTo>
                <a:lnTo>
                  <a:pt x="96703" y="75408"/>
                </a:lnTo>
                <a:lnTo>
                  <a:pt x="99688" y="72075"/>
                </a:lnTo>
                <a:lnTo>
                  <a:pt x="105544" y="65832"/>
                </a:lnTo>
                <a:lnTo>
                  <a:pt x="108440" y="61881"/>
                </a:lnTo>
                <a:lnTo>
                  <a:pt x="111322" y="57342"/>
                </a:lnTo>
                <a:lnTo>
                  <a:pt x="114197" y="52411"/>
                </a:lnTo>
                <a:lnTo>
                  <a:pt x="116113" y="47218"/>
                </a:lnTo>
                <a:lnTo>
                  <a:pt x="117390" y="41852"/>
                </a:lnTo>
                <a:lnTo>
                  <a:pt x="119440" y="28653"/>
                </a:lnTo>
                <a:lnTo>
                  <a:pt x="119721" y="52248"/>
                </a:lnTo>
                <a:lnTo>
                  <a:pt x="119796" y="71875"/>
                </a:lnTo>
                <a:lnTo>
                  <a:pt x="120798" y="88769"/>
                </a:lnTo>
                <a:lnTo>
                  <a:pt x="122418" y="103843"/>
                </a:lnTo>
                <a:lnTo>
                  <a:pt x="124452" y="117701"/>
                </a:lnTo>
                <a:lnTo>
                  <a:pt x="125807" y="128846"/>
                </a:lnTo>
                <a:lnTo>
                  <a:pt x="126710" y="138180"/>
                </a:lnTo>
                <a:lnTo>
                  <a:pt x="127313" y="146308"/>
                </a:lnTo>
                <a:lnTo>
                  <a:pt x="127714" y="153632"/>
                </a:lnTo>
                <a:lnTo>
                  <a:pt x="128161" y="166849"/>
                </a:lnTo>
                <a:lnTo>
                  <a:pt x="128447" y="201511"/>
                </a:lnTo>
                <a:lnTo>
                  <a:pt x="128508" y="260250"/>
                </a:lnTo>
                <a:lnTo>
                  <a:pt x="127559" y="266741"/>
                </a:lnTo>
                <a:lnTo>
                  <a:pt x="125973" y="272973"/>
                </a:lnTo>
                <a:lnTo>
                  <a:pt x="123964" y="279032"/>
                </a:lnTo>
                <a:lnTo>
                  <a:pt x="121731" y="288305"/>
                </a:lnTo>
                <a:lnTo>
                  <a:pt x="119945" y="2997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10"/>
          <p:cNvSpPr/>
          <p:nvPr/>
        </p:nvSpPr>
        <p:spPr>
          <a:xfrm>
            <a:off x="1743075" y="4150793"/>
            <a:ext cx="176290" cy="388364"/>
          </a:xfrm>
          <a:custGeom>
            <a:avLst/>
            <a:gdLst/>
            <a:ahLst/>
            <a:cxnLst/>
            <a:rect l="0" t="0" r="0" b="0"/>
            <a:pathLst>
              <a:path w="176290" h="388364">
                <a:moveTo>
                  <a:pt x="0" y="6869"/>
                </a:moveTo>
                <a:lnTo>
                  <a:pt x="24702" y="80975"/>
                </a:lnTo>
                <a:lnTo>
                  <a:pt x="27897" y="91516"/>
                </a:lnTo>
                <a:lnTo>
                  <a:pt x="30028" y="99495"/>
                </a:lnTo>
                <a:lnTo>
                  <a:pt x="31449" y="105767"/>
                </a:lnTo>
                <a:lnTo>
                  <a:pt x="35567" y="117816"/>
                </a:lnTo>
                <a:lnTo>
                  <a:pt x="40572" y="128569"/>
                </a:lnTo>
                <a:lnTo>
                  <a:pt x="45972" y="136523"/>
                </a:lnTo>
                <a:lnTo>
                  <a:pt x="49007" y="143233"/>
                </a:lnTo>
                <a:lnTo>
                  <a:pt x="49816" y="146356"/>
                </a:lnTo>
                <a:lnTo>
                  <a:pt x="51308" y="148438"/>
                </a:lnTo>
                <a:lnTo>
                  <a:pt x="53255" y="149826"/>
                </a:lnTo>
                <a:lnTo>
                  <a:pt x="55506" y="150751"/>
                </a:lnTo>
                <a:lnTo>
                  <a:pt x="58911" y="151368"/>
                </a:lnTo>
                <a:lnTo>
                  <a:pt x="63086" y="151779"/>
                </a:lnTo>
                <a:lnTo>
                  <a:pt x="67775" y="152053"/>
                </a:lnTo>
                <a:lnTo>
                  <a:pt x="70900" y="151283"/>
                </a:lnTo>
                <a:lnTo>
                  <a:pt x="72984" y="149818"/>
                </a:lnTo>
                <a:lnTo>
                  <a:pt x="78457" y="143204"/>
                </a:lnTo>
                <a:lnTo>
                  <a:pt x="80880" y="140622"/>
                </a:lnTo>
                <a:lnTo>
                  <a:pt x="82495" y="137948"/>
                </a:lnTo>
                <a:lnTo>
                  <a:pt x="85720" y="128681"/>
                </a:lnTo>
                <a:lnTo>
                  <a:pt x="89850" y="119428"/>
                </a:lnTo>
                <a:lnTo>
                  <a:pt x="97530" y="103508"/>
                </a:lnTo>
                <a:lnTo>
                  <a:pt x="100496" y="92365"/>
                </a:lnTo>
                <a:lnTo>
                  <a:pt x="102767" y="81062"/>
                </a:lnTo>
                <a:lnTo>
                  <a:pt x="106952" y="69689"/>
                </a:lnTo>
                <a:lnTo>
                  <a:pt x="109446" y="60824"/>
                </a:lnTo>
                <a:lnTo>
                  <a:pt x="110555" y="52757"/>
                </a:lnTo>
                <a:lnTo>
                  <a:pt x="111048" y="42821"/>
                </a:lnTo>
                <a:lnTo>
                  <a:pt x="111325" y="31068"/>
                </a:lnTo>
                <a:lnTo>
                  <a:pt x="111439" y="4046"/>
                </a:lnTo>
                <a:lnTo>
                  <a:pt x="110488" y="2130"/>
                </a:lnTo>
                <a:lnTo>
                  <a:pt x="108901" y="852"/>
                </a:lnTo>
                <a:lnTo>
                  <a:pt x="106890" y="0"/>
                </a:lnTo>
                <a:lnTo>
                  <a:pt x="106502" y="385"/>
                </a:lnTo>
                <a:lnTo>
                  <a:pt x="107196" y="1594"/>
                </a:lnTo>
                <a:lnTo>
                  <a:pt x="108611" y="3353"/>
                </a:lnTo>
                <a:lnTo>
                  <a:pt x="109555" y="5477"/>
                </a:lnTo>
                <a:lnTo>
                  <a:pt x="110603" y="10378"/>
                </a:lnTo>
                <a:lnTo>
                  <a:pt x="113609" y="15731"/>
                </a:lnTo>
                <a:lnTo>
                  <a:pt x="115744" y="18492"/>
                </a:lnTo>
                <a:lnTo>
                  <a:pt x="120657" y="29180"/>
                </a:lnTo>
                <a:lnTo>
                  <a:pt x="123300" y="36030"/>
                </a:lnTo>
                <a:lnTo>
                  <a:pt x="126237" y="46182"/>
                </a:lnTo>
                <a:lnTo>
                  <a:pt x="128495" y="54821"/>
                </a:lnTo>
                <a:lnTo>
                  <a:pt x="132674" y="65011"/>
                </a:lnTo>
                <a:lnTo>
                  <a:pt x="137706" y="75890"/>
                </a:lnTo>
                <a:lnTo>
                  <a:pt x="140381" y="81458"/>
                </a:lnTo>
                <a:lnTo>
                  <a:pt x="143117" y="89933"/>
                </a:lnTo>
                <a:lnTo>
                  <a:pt x="145894" y="100345"/>
                </a:lnTo>
                <a:lnTo>
                  <a:pt x="148697" y="112049"/>
                </a:lnTo>
                <a:lnTo>
                  <a:pt x="151519" y="121757"/>
                </a:lnTo>
                <a:lnTo>
                  <a:pt x="154352" y="130133"/>
                </a:lnTo>
                <a:lnTo>
                  <a:pt x="157194" y="137623"/>
                </a:lnTo>
                <a:lnTo>
                  <a:pt x="162891" y="153564"/>
                </a:lnTo>
                <a:lnTo>
                  <a:pt x="165744" y="161816"/>
                </a:lnTo>
                <a:lnTo>
                  <a:pt x="167646" y="169222"/>
                </a:lnTo>
                <a:lnTo>
                  <a:pt x="168914" y="176064"/>
                </a:lnTo>
                <a:lnTo>
                  <a:pt x="169759" y="182531"/>
                </a:lnTo>
                <a:lnTo>
                  <a:pt x="170322" y="189699"/>
                </a:lnTo>
                <a:lnTo>
                  <a:pt x="170698" y="197336"/>
                </a:lnTo>
                <a:lnTo>
                  <a:pt x="170948" y="205284"/>
                </a:lnTo>
                <a:lnTo>
                  <a:pt x="172068" y="218204"/>
                </a:lnTo>
                <a:lnTo>
                  <a:pt x="175852" y="252878"/>
                </a:lnTo>
                <a:lnTo>
                  <a:pt x="176289" y="270887"/>
                </a:lnTo>
                <a:lnTo>
                  <a:pt x="175629" y="288609"/>
                </a:lnTo>
                <a:lnTo>
                  <a:pt x="174236" y="306138"/>
                </a:lnTo>
                <a:lnTo>
                  <a:pt x="172354" y="319729"/>
                </a:lnTo>
                <a:lnTo>
                  <a:pt x="170148" y="330695"/>
                </a:lnTo>
                <a:lnTo>
                  <a:pt x="167724" y="339911"/>
                </a:lnTo>
                <a:lnTo>
                  <a:pt x="165156" y="347007"/>
                </a:lnTo>
                <a:lnTo>
                  <a:pt x="159762" y="357432"/>
                </a:lnTo>
                <a:lnTo>
                  <a:pt x="156038" y="362498"/>
                </a:lnTo>
                <a:lnTo>
                  <a:pt x="151650" y="367780"/>
                </a:lnTo>
                <a:lnTo>
                  <a:pt x="146820" y="373206"/>
                </a:lnTo>
                <a:lnTo>
                  <a:pt x="142647" y="376824"/>
                </a:lnTo>
                <a:lnTo>
                  <a:pt x="138913" y="379235"/>
                </a:lnTo>
                <a:lnTo>
                  <a:pt x="135471" y="380843"/>
                </a:lnTo>
                <a:lnTo>
                  <a:pt x="130319" y="382868"/>
                </a:lnTo>
                <a:lnTo>
                  <a:pt x="116974" y="387657"/>
                </a:lnTo>
                <a:lnTo>
                  <a:pt x="109415" y="388363"/>
                </a:lnTo>
                <a:lnTo>
                  <a:pt x="101518" y="387881"/>
                </a:lnTo>
                <a:lnTo>
                  <a:pt x="93396" y="386607"/>
                </a:lnTo>
                <a:lnTo>
                  <a:pt x="86076" y="385758"/>
                </a:lnTo>
                <a:lnTo>
                  <a:pt x="79292" y="385191"/>
                </a:lnTo>
                <a:lnTo>
                  <a:pt x="72863" y="384814"/>
                </a:lnTo>
                <a:lnTo>
                  <a:pt x="67625" y="383610"/>
                </a:lnTo>
                <a:lnTo>
                  <a:pt x="63181" y="381855"/>
                </a:lnTo>
                <a:lnTo>
                  <a:pt x="51434" y="3754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11"/>
          <p:cNvSpPr/>
          <p:nvPr/>
        </p:nvSpPr>
        <p:spPr>
          <a:xfrm>
            <a:off x="1991677" y="4174807"/>
            <a:ext cx="222886" cy="15954"/>
          </a:xfrm>
          <a:custGeom>
            <a:avLst/>
            <a:gdLst/>
            <a:ahLst/>
            <a:cxnLst/>
            <a:rect l="0" t="0" r="0" b="0"/>
            <a:pathLst>
              <a:path w="222886" h="15954">
                <a:moveTo>
                  <a:pt x="0" y="8572"/>
                </a:moveTo>
                <a:lnTo>
                  <a:pt x="13652" y="8572"/>
                </a:lnTo>
                <a:lnTo>
                  <a:pt x="18627" y="9525"/>
                </a:lnTo>
                <a:lnTo>
                  <a:pt x="22895" y="11113"/>
                </a:lnTo>
                <a:lnTo>
                  <a:pt x="26693" y="13123"/>
                </a:lnTo>
                <a:lnTo>
                  <a:pt x="31131" y="14464"/>
                </a:lnTo>
                <a:lnTo>
                  <a:pt x="35994" y="15358"/>
                </a:lnTo>
                <a:lnTo>
                  <a:pt x="41141" y="15953"/>
                </a:lnTo>
                <a:lnTo>
                  <a:pt x="52192" y="15398"/>
                </a:lnTo>
                <a:lnTo>
                  <a:pt x="67180" y="14076"/>
                </a:lnTo>
                <a:lnTo>
                  <a:pt x="84791" y="12241"/>
                </a:lnTo>
                <a:lnTo>
                  <a:pt x="100343" y="11018"/>
                </a:lnTo>
                <a:lnTo>
                  <a:pt x="114520" y="10203"/>
                </a:lnTo>
                <a:lnTo>
                  <a:pt x="138528" y="9297"/>
                </a:lnTo>
                <a:lnTo>
                  <a:pt x="155548" y="8895"/>
                </a:lnTo>
                <a:lnTo>
                  <a:pt x="165611" y="783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12"/>
          <p:cNvSpPr/>
          <p:nvPr/>
        </p:nvSpPr>
        <p:spPr>
          <a:xfrm>
            <a:off x="2034539" y="4243418"/>
            <a:ext cx="231459" cy="8543"/>
          </a:xfrm>
          <a:custGeom>
            <a:avLst/>
            <a:gdLst/>
            <a:ahLst/>
            <a:cxnLst/>
            <a:rect l="0" t="0" r="0" b="0"/>
            <a:pathLst>
              <a:path w="231459" h="8543">
                <a:moveTo>
                  <a:pt x="0" y="8542"/>
                </a:moveTo>
                <a:lnTo>
                  <a:pt x="37721" y="8542"/>
                </a:lnTo>
                <a:lnTo>
                  <a:pt x="47055" y="7589"/>
                </a:lnTo>
                <a:lnTo>
                  <a:pt x="58040" y="6002"/>
                </a:lnTo>
                <a:lnTo>
                  <a:pt x="70126" y="3991"/>
                </a:lnTo>
                <a:lnTo>
                  <a:pt x="80088" y="2650"/>
                </a:lnTo>
                <a:lnTo>
                  <a:pt x="88635" y="1756"/>
                </a:lnTo>
                <a:lnTo>
                  <a:pt x="96238" y="1161"/>
                </a:lnTo>
                <a:lnTo>
                  <a:pt x="105116" y="764"/>
                </a:lnTo>
                <a:lnTo>
                  <a:pt x="133910" y="205"/>
                </a:lnTo>
                <a:lnTo>
                  <a:pt x="167789" y="0"/>
                </a:lnTo>
                <a:lnTo>
                  <a:pt x="176629" y="942"/>
                </a:lnTo>
                <a:lnTo>
                  <a:pt x="231458" y="85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3"/>
          <p:cNvSpPr/>
          <p:nvPr/>
        </p:nvSpPr>
        <p:spPr>
          <a:xfrm>
            <a:off x="2326004" y="4183733"/>
            <a:ext cx="162879" cy="8220"/>
          </a:xfrm>
          <a:custGeom>
            <a:avLst/>
            <a:gdLst/>
            <a:ahLst/>
            <a:cxnLst/>
            <a:rect l="0" t="0" r="0" b="0"/>
            <a:pathLst>
              <a:path w="162879" h="8220">
                <a:moveTo>
                  <a:pt x="0" y="8219"/>
                </a:moveTo>
                <a:lnTo>
                  <a:pt x="13653" y="3668"/>
                </a:lnTo>
                <a:lnTo>
                  <a:pt x="18627" y="2328"/>
                </a:lnTo>
                <a:lnTo>
                  <a:pt x="22896" y="1434"/>
                </a:lnTo>
                <a:lnTo>
                  <a:pt x="26694" y="838"/>
                </a:lnTo>
                <a:lnTo>
                  <a:pt x="39704" y="441"/>
                </a:lnTo>
                <a:lnTo>
                  <a:pt x="82099" y="0"/>
                </a:lnTo>
                <a:lnTo>
                  <a:pt x="98548" y="835"/>
                </a:lnTo>
                <a:lnTo>
                  <a:pt x="110466" y="2344"/>
                </a:lnTo>
                <a:lnTo>
                  <a:pt x="119364" y="4302"/>
                </a:lnTo>
                <a:lnTo>
                  <a:pt x="127201" y="5608"/>
                </a:lnTo>
                <a:lnTo>
                  <a:pt x="134331" y="6478"/>
                </a:lnTo>
                <a:lnTo>
                  <a:pt x="162878" y="82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14"/>
          <p:cNvSpPr/>
          <p:nvPr/>
        </p:nvSpPr>
        <p:spPr>
          <a:xfrm>
            <a:off x="2544291" y="4072146"/>
            <a:ext cx="158904" cy="299830"/>
          </a:xfrm>
          <a:custGeom>
            <a:avLst/>
            <a:gdLst/>
            <a:ahLst/>
            <a:cxnLst/>
            <a:rect l="0" t="0" r="0" b="0"/>
            <a:pathLst>
              <a:path w="158904" h="299830">
                <a:moveTo>
                  <a:pt x="107468" y="16936"/>
                </a:moveTo>
                <a:lnTo>
                  <a:pt x="102918" y="7834"/>
                </a:lnTo>
                <a:lnTo>
                  <a:pt x="100625" y="5153"/>
                </a:lnTo>
                <a:lnTo>
                  <a:pt x="98143" y="3366"/>
                </a:lnTo>
                <a:lnTo>
                  <a:pt x="95537" y="2174"/>
                </a:lnTo>
                <a:lnTo>
                  <a:pt x="92846" y="1380"/>
                </a:lnTo>
                <a:lnTo>
                  <a:pt x="90101" y="850"/>
                </a:lnTo>
                <a:lnTo>
                  <a:pt x="87317" y="497"/>
                </a:lnTo>
                <a:lnTo>
                  <a:pt x="84509" y="262"/>
                </a:lnTo>
                <a:lnTo>
                  <a:pt x="81685" y="105"/>
                </a:lnTo>
                <a:lnTo>
                  <a:pt x="78849" y="0"/>
                </a:lnTo>
                <a:lnTo>
                  <a:pt x="76007" y="883"/>
                </a:lnTo>
                <a:lnTo>
                  <a:pt x="73159" y="2424"/>
                </a:lnTo>
                <a:lnTo>
                  <a:pt x="70308" y="4404"/>
                </a:lnTo>
                <a:lnTo>
                  <a:pt x="67455" y="6676"/>
                </a:lnTo>
                <a:lnTo>
                  <a:pt x="64600" y="9144"/>
                </a:lnTo>
                <a:lnTo>
                  <a:pt x="61745" y="11741"/>
                </a:lnTo>
                <a:lnTo>
                  <a:pt x="56032" y="17167"/>
                </a:lnTo>
                <a:lnTo>
                  <a:pt x="53175" y="19948"/>
                </a:lnTo>
                <a:lnTo>
                  <a:pt x="49365" y="22754"/>
                </a:lnTo>
                <a:lnTo>
                  <a:pt x="44920" y="25577"/>
                </a:lnTo>
                <a:lnTo>
                  <a:pt x="40052" y="28412"/>
                </a:lnTo>
                <a:lnTo>
                  <a:pt x="35854" y="32206"/>
                </a:lnTo>
                <a:lnTo>
                  <a:pt x="32103" y="36641"/>
                </a:lnTo>
                <a:lnTo>
                  <a:pt x="28650" y="41503"/>
                </a:lnTo>
                <a:lnTo>
                  <a:pt x="25395" y="45697"/>
                </a:lnTo>
                <a:lnTo>
                  <a:pt x="22273" y="49445"/>
                </a:lnTo>
                <a:lnTo>
                  <a:pt x="19239" y="52896"/>
                </a:lnTo>
                <a:lnTo>
                  <a:pt x="13328" y="59271"/>
                </a:lnTo>
                <a:lnTo>
                  <a:pt x="10418" y="62304"/>
                </a:lnTo>
                <a:lnTo>
                  <a:pt x="8478" y="66232"/>
                </a:lnTo>
                <a:lnTo>
                  <a:pt x="7185" y="70754"/>
                </a:lnTo>
                <a:lnTo>
                  <a:pt x="6323" y="75675"/>
                </a:lnTo>
                <a:lnTo>
                  <a:pt x="4795" y="81813"/>
                </a:lnTo>
                <a:lnTo>
                  <a:pt x="2825" y="88762"/>
                </a:lnTo>
                <a:lnTo>
                  <a:pt x="559" y="96253"/>
                </a:lnTo>
                <a:lnTo>
                  <a:pt x="0" y="102199"/>
                </a:lnTo>
                <a:lnTo>
                  <a:pt x="581" y="107115"/>
                </a:lnTo>
                <a:lnTo>
                  <a:pt x="1920" y="111346"/>
                </a:lnTo>
                <a:lnTo>
                  <a:pt x="5948" y="118586"/>
                </a:lnTo>
                <a:lnTo>
                  <a:pt x="8356" y="121850"/>
                </a:lnTo>
                <a:lnTo>
                  <a:pt x="11866" y="124979"/>
                </a:lnTo>
                <a:lnTo>
                  <a:pt x="16111" y="128017"/>
                </a:lnTo>
                <a:lnTo>
                  <a:pt x="20846" y="130995"/>
                </a:lnTo>
                <a:lnTo>
                  <a:pt x="24955" y="132028"/>
                </a:lnTo>
                <a:lnTo>
                  <a:pt x="28647" y="131764"/>
                </a:lnTo>
                <a:lnTo>
                  <a:pt x="32061" y="130635"/>
                </a:lnTo>
                <a:lnTo>
                  <a:pt x="35289" y="129883"/>
                </a:lnTo>
                <a:lnTo>
                  <a:pt x="38394" y="129382"/>
                </a:lnTo>
                <a:lnTo>
                  <a:pt x="41416" y="129047"/>
                </a:lnTo>
                <a:lnTo>
                  <a:pt x="44384" y="127872"/>
                </a:lnTo>
                <a:lnTo>
                  <a:pt x="47314" y="126136"/>
                </a:lnTo>
                <a:lnTo>
                  <a:pt x="50221" y="124026"/>
                </a:lnTo>
                <a:lnTo>
                  <a:pt x="53111" y="121667"/>
                </a:lnTo>
                <a:lnTo>
                  <a:pt x="55990" y="119141"/>
                </a:lnTo>
                <a:lnTo>
                  <a:pt x="58862" y="116506"/>
                </a:lnTo>
                <a:lnTo>
                  <a:pt x="64593" y="111037"/>
                </a:lnTo>
                <a:lnTo>
                  <a:pt x="67455" y="108245"/>
                </a:lnTo>
                <a:lnTo>
                  <a:pt x="71268" y="102574"/>
                </a:lnTo>
                <a:lnTo>
                  <a:pt x="75715" y="94983"/>
                </a:lnTo>
                <a:lnTo>
                  <a:pt x="84783" y="78294"/>
                </a:lnTo>
                <a:lnTo>
                  <a:pt x="98366" y="52057"/>
                </a:lnTo>
                <a:lnTo>
                  <a:pt x="101400" y="46065"/>
                </a:lnTo>
                <a:lnTo>
                  <a:pt x="104375" y="39213"/>
                </a:lnTo>
                <a:lnTo>
                  <a:pt x="107311" y="31787"/>
                </a:lnTo>
                <a:lnTo>
                  <a:pt x="110221" y="23979"/>
                </a:lnTo>
                <a:lnTo>
                  <a:pt x="113114" y="17822"/>
                </a:lnTo>
                <a:lnTo>
                  <a:pt x="115994" y="12764"/>
                </a:lnTo>
                <a:lnTo>
                  <a:pt x="119830" y="6509"/>
                </a:lnTo>
                <a:lnTo>
                  <a:pt x="119520" y="6175"/>
                </a:lnTo>
                <a:lnTo>
                  <a:pt x="118360" y="6905"/>
                </a:lnTo>
                <a:lnTo>
                  <a:pt x="118540" y="8344"/>
                </a:lnTo>
                <a:lnTo>
                  <a:pt x="121279" y="12482"/>
                </a:lnTo>
                <a:lnTo>
                  <a:pt x="122390" y="16824"/>
                </a:lnTo>
                <a:lnTo>
                  <a:pt x="123131" y="22577"/>
                </a:lnTo>
                <a:lnTo>
                  <a:pt x="123625" y="29269"/>
                </a:lnTo>
                <a:lnTo>
                  <a:pt x="124907" y="35636"/>
                </a:lnTo>
                <a:lnTo>
                  <a:pt x="126714" y="41785"/>
                </a:lnTo>
                <a:lnTo>
                  <a:pt x="128871" y="47790"/>
                </a:lnTo>
                <a:lnTo>
                  <a:pt x="131262" y="55603"/>
                </a:lnTo>
                <a:lnTo>
                  <a:pt x="136458" y="74443"/>
                </a:lnTo>
                <a:lnTo>
                  <a:pt x="138225" y="82897"/>
                </a:lnTo>
                <a:lnTo>
                  <a:pt x="139403" y="90437"/>
                </a:lnTo>
                <a:lnTo>
                  <a:pt x="140188" y="97370"/>
                </a:lnTo>
                <a:lnTo>
                  <a:pt x="140712" y="103896"/>
                </a:lnTo>
                <a:lnTo>
                  <a:pt x="141060" y="110152"/>
                </a:lnTo>
                <a:lnTo>
                  <a:pt x="141293" y="116227"/>
                </a:lnTo>
                <a:lnTo>
                  <a:pt x="142401" y="126945"/>
                </a:lnTo>
                <a:lnTo>
                  <a:pt x="146172" y="156634"/>
                </a:lnTo>
                <a:lnTo>
                  <a:pt x="147558" y="170076"/>
                </a:lnTo>
                <a:lnTo>
                  <a:pt x="148482" y="181894"/>
                </a:lnTo>
                <a:lnTo>
                  <a:pt x="149509" y="201693"/>
                </a:lnTo>
                <a:lnTo>
                  <a:pt x="149966" y="216843"/>
                </a:lnTo>
                <a:lnTo>
                  <a:pt x="151040" y="222597"/>
                </a:lnTo>
                <a:lnTo>
                  <a:pt x="154774" y="231531"/>
                </a:lnTo>
                <a:lnTo>
                  <a:pt x="156150" y="236199"/>
                </a:lnTo>
                <a:lnTo>
                  <a:pt x="157068" y="241217"/>
                </a:lnTo>
                <a:lnTo>
                  <a:pt x="157680" y="246467"/>
                </a:lnTo>
                <a:lnTo>
                  <a:pt x="157135" y="253777"/>
                </a:lnTo>
                <a:lnTo>
                  <a:pt x="155819" y="262460"/>
                </a:lnTo>
                <a:lnTo>
                  <a:pt x="153990" y="272058"/>
                </a:lnTo>
                <a:lnTo>
                  <a:pt x="153723" y="279410"/>
                </a:lnTo>
                <a:lnTo>
                  <a:pt x="154497" y="285264"/>
                </a:lnTo>
                <a:lnTo>
                  <a:pt x="158903" y="2998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15"/>
          <p:cNvSpPr/>
          <p:nvPr/>
        </p:nvSpPr>
        <p:spPr>
          <a:xfrm>
            <a:off x="362902" y="4937760"/>
            <a:ext cx="265748" cy="25718"/>
          </a:xfrm>
          <a:custGeom>
            <a:avLst/>
            <a:gdLst/>
            <a:ahLst/>
            <a:cxnLst/>
            <a:rect l="0" t="0" r="0" b="0"/>
            <a:pathLst>
              <a:path w="265748" h="25718">
                <a:moveTo>
                  <a:pt x="0" y="25717"/>
                </a:moveTo>
                <a:lnTo>
                  <a:pt x="13652" y="21167"/>
                </a:lnTo>
                <a:lnTo>
                  <a:pt x="20532" y="19826"/>
                </a:lnTo>
                <a:lnTo>
                  <a:pt x="27975" y="18932"/>
                </a:lnTo>
                <a:lnTo>
                  <a:pt x="41961" y="17939"/>
                </a:lnTo>
                <a:lnTo>
                  <a:pt x="51352" y="17498"/>
                </a:lnTo>
                <a:lnTo>
                  <a:pt x="58700" y="17301"/>
                </a:lnTo>
                <a:lnTo>
                  <a:pt x="61994" y="17249"/>
                </a:lnTo>
                <a:lnTo>
                  <a:pt x="67046" y="16262"/>
                </a:lnTo>
                <a:lnTo>
                  <a:pt x="73273" y="14652"/>
                </a:lnTo>
                <a:lnTo>
                  <a:pt x="80281" y="12625"/>
                </a:lnTo>
                <a:lnTo>
                  <a:pt x="90668" y="10321"/>
                </a:lnTo>
                <a:lnTo>
                  <a:pt x="117449" y="5222"/>
                </a:lnTo>
                <a:lnTo>
                  <a:pt x="128782" y="3481"/>
                </a:lnTo>
                <a:lnTo>
                  <a:pt x="138242" y="2321"/>
                </a:lnTo>
                <a:lnTo>
                  <a:pt x="152881" y="1031"/>
                </a:lnTo>
                <a:lnTo>
                  <a:pt x="162562" y="459"/>
                </a:lnTo>
                <a:lnTo>
                  <a:pt x="191571" y="13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16"/>
          <p:cNvSpPr/>
          <p:nvPr/>
        </p:nvSpPr>
        <p:spPr>
          <a:xfrm>
            <a:off x="663058" y="4783559"/>
            <a:ext cx="274202" cy="334224"/>
          </a:xfrm>
          <a:custGeom>
            <a:avLst/>
            <a:gdLst/>
            <a:ahLst/>
            <a:cxnLst/>
            <a:rect l="0" t="0" r="0" b="0"/>
            <a:pathLst>
              <a:path w="274202" h="334224">
                <a:moveTo>
                  <a:pt x="25599" y="8468"/>
                </a:moveTo>
                <a:lnTo>
                  <a:pt x="39251" y="3918"/>
                </a:lnTo>
                <a:lnTo>
                  <a:pt x="45178" y="2577"/>
                </a:lnTo>
                <a:lnTo>
                  <a:pt x="51034" y="1683"/>
                </a:lnTo>
                <a:lnTo>
                  <a:pt x="56843" y="1087"/>
                </a:lnTo>
                <a:lnTo>
                  <a:pt x="64526" y="690"/>
                </a:lnTo>
                <a:lnTo>
                  <a:pt x="83222" y="249"/>
                </a:lnTo>
                <a:lnTo>
                  <a:pt x="106067" y="0"/>
                </a:lnTo>
                <a:lnTo>
                  <a:pt x="112582" y="918"/>
                </a:lnTo>
                <a:lnTo>
                  <a:pt x="118830" y="2482"/>
                </a:lnTo>
                <a:lnTo>
                  <a:pt x="124900" y="4477"/>
                </a:lnTo>
                <a:lnTo>
                  <a:pt x="129900" y="5808"/>
                </a:lnTo>
                <a:lnTo>
                  <a:pt x="137995" y="7286"/>
                </a:lnTo>
                <a:lnTo>
                  <a:pt x="144768" y="10482"/>
                </a:lnTo>
                <a:lnTo>
                  <a:pt x="147907" y="12669"/>
                </a:lnTo>
                <a:lnTo>
                  <a:pt x="152858" y="17936"/>
                </a:lnTo>
                <a:lnTo>
                  <a:pt x="159016" y="25258"/>
                </a:lnTo>
                <a:lnTo>
                  <a:pt x="165978" y="33948"/>
                </a:lnTo>
                <a:lnTo>
                  <a:pt x="170620" y="43553"/>
                </a:lnTo>
                <a:lnTo>
                  <a:pt x="173715" y="53765"/>
                </a:lnTo>
                <a:lnTo>
                  <a:pt x="175778" y="64384"/>
                </a:lnTo>
                <a:lnTo>
                  <a:pt x="178106" y="73368"/>
                </a:lnTo>
                <a:lnTo>
                  <a:pt x="180610" y="81262"/>
                </a:lnTo>
                <a:lnTo>
                  <a:pt x="183232" y="88430"/>
                </a:lnTo>
                <a:lnTo>
                  <a:pt x="184028" y="95113"/>
                </a:lnTo>
                <a:lnTo>
                  <a:pt x="183606" y="101474"/>
                </a:lnTo>
                <a:lnTo>
                  <a:pt x="176084" y="139023"/>
                </a:lnTo>
                <a:lnTo>
                  <a:pt x="173548" y="149797"/>
                </a:lnTo>
                <a:lnTo>
                  <a:pt x="170904" y="159837"/>
                </a:lnTo>
                <a:lnTo>
                  <a:pt x="168189" y="169389"/>
                </a:lnTo>
                <a:lnTo>
                  <a:pt x="165426" y="177661"/>
                </a:lnTo>
                <a:lnTo>
                  <a:pt x="162632" y="185081"/>
                </a:lnTo>
                <a:lnTo>
                  <a:pt x="159817" y="191933"/>
                </a:lnTo>
                <a:lnTo>
                  <a:pt x="156035" y="198405"/>
                </a:lnTo>
                <a:lnTo>
                  <a:pt x="151609" y="204625"/>
                </a:lnTo>
                <a:lnTo>
                  <a:pt x="146753" y="210678"/>
                </a:lnTo>
                <a:lnTo>
                  <a:pt x="142563" y="217569"/>
                </a:lnTo>
                <a:lnTo>
                  <a:pt x="138818" y="225022"/>
                </a:lnTo>
                <a:lnTo>
                  <a:pt x="135368" y="232847"/>
                </a:lnTo>
                <a:lnTo>
                  <a:pt x="130211" y="241874"/>
                </a:lnTo>
                <a:lnTo>
                  <a:pt x="123915" y="251702"/>
                </a:lnTo>
                <a:lnTo>
                  <a:pt x="116861" y="262064"/>
                </a:lnTo>
                <a:lnTo>
                  <a:pt x="111205" y="269925"/>
                </a:lnTo>
                <a:lnTo>
                  <a:pt x="106482" y="276117"/>
                </a:lnTo>
                <a:lnTo>
                  <a:pt x="98695" y="285538"/>
                </a:lnTo>
                <a:lnTo>
                  <a:pt x="92058" y="292900"/>
                </a:lnTo>
                <a:lnTo>
                  <a:pt x="88003" y="296197"/>
                </a:lnTo>
                <a:lnTo>
                  <a:pt x="83394" y="299348"/>
                </a:lnTo>
                <a:lnTo>
                  <a:pt x="78417" y="302400"/>
                </a:lnTo>
                <a:lnTo>
                  <a:pt x="70346" y="308332"/>
                </a:lnTo>
                <a:lnTo>
                  <a:pt x="66860" y="311247"/>
                </a:lnTo>
                <a:lnTo>
                  <a:pt x="62632" y="313191"/>
                </a:lnTo>
                <a:lnTo>
                  <a:pt x="57907" y="314487"/>
                </a:lnTo>
                <a:lnTo>
                  <a:pt x="52853" y="315351"/>
                </a:lnTo>
                <a:lnTo>
                  <a:pt x="47578" y="314974"/>
                </a:lnTo>
                <a:lnTo>
                  <a:pt x="42157" y="313770"/>
                </a:lnTo>
                <a:lnTo>
                  <a:pt x="36638" y="312016"/>
                </a:lnTo>
                <a:lnTo>
                  <a:pt x="32005" y="310845"/>
                </a:lnTo>
                <a:lnTo>
                  <a:pt x="24319" y="309546"/>
                </a:lnTo>
                <a:lnTo>
                  <a:pt x="20936" y="308247"/>
                </a:lnTo>
                <a:lnTo>
                  <a:pt x="12575" y="302820"/>
                </a:lnTo>
                <a:lnTo>
                  <a:pt x="6728" y="297963"/>
                </a:lnTo>
                <a:lnTo>
                  <a:pt x="4446" y="295763"/>
                </a:lnTo>
                <a:lnTo>
                  <a:pt x="2924" y="293343"/>
                </a:lnTo>
                <a:lnTo>
                  <a:pt x="1234" y="288114"/>
                </a:lnTo>
                <a:lnTo>
                  <a:pt x="282" y="279815"/>
                </a:lnTo>
                <a:lnTo>
                  <a:pt x="0" y="271324"/>
                </a:lnTo>
                <a:lnTo>
                  <a:pt x="913" y="266573"/>
                </a:lnTo>
                <a:lnTo>
                  <a:pt x="2474" y="260548"/>
                </a:lnTo>
                <a:lnTo>
                  <a:pt x="4467" y="253674"/>
                </a:lnTo>
                <a:lnTo>
                  <a:pt x="8654" y="247187"/>
                </a:lnTo>
                <a:lnTo>
                  <a:pt x="14302" y="240956"/>
                </a:lnTo>
                <a:lnTo>
                  <a:pt x="20925" y="234897"/>
                </a:lnTo>
                <a:lnTo>
                  <a:pt x="27246" y="230858"/>
                </a:lnTo>
                <a:lnTo>
                  <a:pt x="33364" y="228166"/>
                </a:lnTo>
                <a:lnTo>
                  <a:pt x="39348" y="226371"/>
                </a:lnTo>
                <a:lnTo>
                  <a:pt x="45243" y="224222"/>
                </a:lnTo>
                <a:lnTo>
                  <a:pt x="51077" y="221836"/>
                </a:lnTo>
                <a:lnTo>
                  <a:pt x="56872" y="219294"/>
                </a:lnTo>
                <a:lnTo>
                  <a:pt x="62640" y="217598"/>
                </a:lnTo>
                <a:lnTo>
                  <a:pt x="68391" y="216468"/>
                </a:lnTo>
                <a:lnTo>
                  <a:pt x="74129" y="215715"/>
                </a:lnTo>
                <a:lnTo>
                  <a:pt x="79860" y="216166"/>
                </a:lnTo>
                <a:lnTo>
                  <a:pt x="85585" y="217418"/>
                </a:lnTo>
                <a:lnTo>
                  <a:pt x="91307" y="219205"/>
                </a:lnTo>
                <a:lnTo>
                  <a:pt x="98932" y="220397"/>
                </a:lnTo>
                <a:lnTo>
                  <a:pt x="107825" y="221192"/>
                </a:lnTo>
                <a:lnTo>
                  <a:pt x="117564" y="221721"/>
                </a:lnTo>
                <a:lnTo>
                  <a:pt x="125962" y="223027"/>
                </a:lnTo>
                <a:lnTo>
                  <a:pt x="133465" y="224850"/>
                </a:lnTo>
                <a:lnTo>
                  <a:pt x="140372" y="227018"/>
                </a:lnTo>
                <a:lnTo>
                  <a:pt x="146882" y="229415"/>
                </a:lnTo>
                <a:lnTo>
                  <a:pt x="153127" y="231966"/>
                </a:lnTo>
                <a:lnTo>
                  <a:pt x="159195" y="234619"/>
                </a:lnTo>
                <a:lnTo>
                  <a:pt x="171017" y="240107"/>
                </a:lnTo>
                <a:lnTo>
                  <a:pt x="176837" y="242904"/>
                </a:lnTo>
                <a:lnTo>
                  <a:pt x="181669" y="245722"/>
                </a:lnTo>
                <a:lnTo>
                  <a:pt x="189579" y="251392"/>
                </a:lnTo>
                <a:lnTo>
                  <a:pt x="193974" y="254237"/>
                </a:lnTo>
                <a:lnTo>
                  <a:pt x="198809" y="257087"/>
                </a:lnTo>
                <a:lnTo>
                  <a:pt x="203937" y="259939"/>
                </a:lnTo>
                <a:lnTo>
                  <a:pt x="210214" y="265651"/>
                </a:lnTo>
                <a:lnTo>
                  <a:pt x="217255" y="273268"/>
                </a:lnTo>
                <a:lnTo>
                  <a:pt x="224807" y="282156"/>
                </a:lnTo>
                <a:lnTo>
                  <a:pt x="230795" y="288082"/>
                </a:lnTo>
                <a:lnTo>
                  <a:pt x="235739" y="292032"/>
                </a:lnTo>
                <a:lnTo>
                  <a:pt x="243772" y="297374"/>
                </a:lnTo>
                <a:lnTo>
                  <a:pt x="250517" y="302923"/>
                </a:lnTo>
                <a:lnTo>
                  <a:pt x="252697" y="305737"/>
                </a:lnTo>
                <a:lnTo>
                  <a:pt x="256717" y="314247"/>
                </a:lnTo>
                <a:lnTo>
                  <a:pt x="263518" y="322801"/>
                </a:lnTo>
                <a:lnTo>
                  <a:pt x="266126" y="325656"/>
                </a:lnTo>
                <a:lnTo>
                  <a:pt x="274201" y="3342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17"/>
          <p:cNvSpPr/>
          <p:nvPr/>
        </p:nvSpPr>
        <p:spPr>
          <a:xfrm>
            <a:off x="971549" y="4877752"/>
            <a:ext cx="257176" cy="231459"/>
          </a:xfrm>
          <a:custGeom>
            <a:avLst/>
            <a:gdLst/>
            <a:ahLst/>
            <a:cxnLst/>
            <a:rect l="0" t="0" r="0" b="0"/>
            <a:pathLst>
              <a:path w="257176" h="231459">
                <a:moveTo>
                  <a:pt x="0" y="0"/>
                </a:moveTo>
                <a:lnTo>
                  <a:pt x="13653" y="4551"/>
                </a:lnTo>
                <a:lnTo>
                  <a:pt x="18627" y="5892"/>
                </a:lnTo>
                <a:lnTo>
                  <a:pt x="22896" y="6785"/>
                </a:lnTo>
                <a:lnTo>
                  <a:pt x="26694" y="7381"/>
                </a:lnTo>
                <a:lnTo>
                  <a:pt x="33454" y="10583"/>
                </a:lnTo>
                <a:lnTo>
                  <a:pt x="39634" y="15181"/>
                </a:lnTo>
                <a:lnTo>
                  <a:pt x="45555" y="20400"/>
                </a:lnTo>
                <a:lnTo>
                  <a:pt x="49420" y="23125"/>
                </a:lnTo>
                <a:lnTo>
                  <a:pt x="53902" y="25894"/>
                </a:lnTo>
                <a:lnTo>
                  <a:pt x="58795" y="28693"/>
                </a:lnTo>
                <a:lnTo>
                  <a:pt x="66771" y="34342"/>
                </a:lnTo>
                <a:lnTo>
                  <a:pt x="70232" y="37182"/>
                </a:lnTo>
                <a:lnTo>
                  <a:pt x="75396" y="41933"/>
                </a:lnTo>
                <a:lnTo>
                  <a:pt x="88755" y="54832"/>
                </a:lnTo>
                <a:lnTo>
                  <a:pt x="112341" y="78159"/>
                </a:lnTo>
                <a:lnTo>
                  <a:pt x="118709" y="85444"/>
                </a:lnTo>
                <a:lnTo>
                  <a:pt x="123907" y="92205"/>
                </a:lnTo>
                <a:lnTo>
                  <a:pt x="128325" y="98618"/>
                </a:lnTo>
                <a:lnTo>
                  <a:pt x="133175" y="103845"/>
                </a:lnTo>
                <a:lnTo>
                  <a:pt x="138313" y="108283"/>
                </a:lnTo>
                <a:lnTo>
                  <a:pt x="143644" y="112193"/>
                </a:lnTo>
                <a:lnTo>
                  <a:pt x="148150" y="116706"/>
                </a:lnTo>
                <a:lnTo>
                  <a:pt x="152107" y="121619"/>
                </a:lnTo>
                <a:lnTo>
                  <a:pt x="155697" y="126799"/>
                </a:lnTo>
                <a:lnTo>
                  <a:pt x="159996" y="132158"/>
                </a:lnTo>
                <a:lnTo>
                  <a:pt x="164767" y="137635"/>
                </a:lnTo>
                <a:lnTo>
                  <a:pt x="169852" y="143192"/>
                </a:lnTo>
                <a:lnTo>
                  <a:pt x="175147" y="147849"/>
                </a:lnTo>
                <a:lnTo>
                  <a:pt x="180583" y="151906"/>
                </a:lnTo>
                <a:lnTo>
                  <a:pt x="186111" y="155564"/>
                </a:lnTo>
                <a:lnTo>
                  <a:pt x="190749" y="159906"/>
                </a:lnTo>
                <a:lnTo>
                  <a:pt x="194794" y="164707"/>
                </a:lnTo>
                <a:lnTo>
                  <a:pt x="198443" y="169812"/>
                </a:lnTo>
                <a:lnTo>
                  <a:pt x="201828" y="174168"/>
                </a:lnTo>
                <a:lnTo>
                  <a:pt x="205037" y="178025"/>
                </a:lnTo>
                <a:lnTo>
                  <a:pt x="211143" y="184850"/>
                </a:lnTo>
                <a:lnTo>
                  <a:pt x="217032" y="191058"/>
                </a:lnTo>
                <a:lnTo>
                  <a:pt x="242884" y="217160"/>
                </a:lnTo>
                <a:lnTo>
                  <a:pt x="244791" y="220021"/>
                </a:lnTo>
                <a:lnTo>
                  <a:pt x="246909" y="225739"/>
                </a:lnTo>
                <a:lnTo>
                  <a:pt x="248426" y="227646"/>
                </a:lnTo>
                <a:lnTo>
                  <a:pt x="250390" y="228916"/>
                </a:lnTo>
                <a:lnTo>
                  <a:pt x="257175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18"/>
          <p:cNvSpPr/>
          <p:nvPr/>
        </p:nvSpPr>
        <p:spPr>
          <a:xfrm>
            <a:off x="1005839" y="4898531"/>
            <a:ext cx="171451" cy="167817"/>
          </a:xfrm>
          <a:custGeom>
            <a:avLst/>
            <a:gdLst/>
            <a:ahLst/>
            <a:cxnLst/>
            <a:rect l="0" t="0" r="0" b="0"/>
            <a:pathLst>
              <a:path w="171451" h="167817">
                <a:moveTo>
                  <a:pt x="171450" y="4939"/>
                </a:moveTo>
                <a:lnTo>
                  <a:pt x="162349" y="388"/>
                </a:lnTo>
                <a:lnTo>
                  <a:pt x="159668" y="0"/>
                </a:lnTo>
                <a:lnTo>
                  <a:pt x="157880" y="693"/>
                </a:lnTo>
                <a:lnTo>
                  <a:pt x="155012" y="4100"/>
                </a:lnTo>
                <a:lnTo>
                  <a:pt x="154776" y="6285"/>
                </a:lnTo>
                <a:lnTo>
                  <a:pt x="154619" y="9646"/>
                </a:lnTo>
                <a:lnTo>
                  <a:pt x="154515" y="13792"/>
                </a:lnTo>
                <a:lnTo>
                  <a:pt x="152540" y="18461"/>
                </a:lnTo>
                <a:lnTo>
                  <a:pt x="149318" y="23479"/>
                </a:lnTo>
                <a:lnTo>
                  <a:pt x="145266" y="28729"/>
                </a:lnTo>
                <a:lnTo>
                  <a:pt x="142564" y="34133"/>
                </a:lnTo>
                <a:lnTo>
                  <a:pt x="140763" y="39642"/>
                </a:lnTo>
                <a:lnTo>
                  <a:pt x="139562" y="45219"/>
                </a:lnTo>
                <a:lnTo>
                  <a:pt x="137809" y="50843"/>
                </a:lnTo>
                <a:lnTo>
                  <a:pt x="135688" y="56496"/>
                </a:lnTo>
                <a:lnTo>
                  <a:pt x="133321" y="62170"/>
                </a:lnTo>
                <a:lnTo>
                  <a:pt x="129838" y="66906"/>
                </a:lnTo>
                <a:lnTo>
                  <a:pt x="125612" y="71015"/>
                </a:lnTo>
                <a:lnTo>
                  <a:pt x="120889" y="74707"/>
                </a:lnTo>
                <a:lnTo>
                  <a:pt x="116788" y="79074"/>
                </a:lnTo>
                <a:lnTo>
                  <a:pt x="113101" y="83890"/>
                </a:lnTo>
                <a:lnTo>
                  <a:pt x="109691" y="89005"/>
                </a:lnTo>
                <a:lnTo>
                  <a:pt x="105512" y="93368"/>
                </a:lnTo>
                <a:lnTo>
                  <a:pt x="100822" y="97229"/>
                </a:lnTo>
                <a:lnTo>
                  <a:pt x="95790" y="100756"/>
                </a:lnTo>
                <a:lnTo>
                  <a:pt x="91482" y="105012"/>
                </a:lnTo>
                <a:lnTo>
                  <a:pt x="87658" y="109754"/>
                </a:lnTo>
                <a:lnTo>
                  <a:pt x="84157" y="114821"/>
                </a:lnTo>
                <a:lnTo>
                  <a:pt x="78012" y="121056"/>
                </a:lnTo>
                <a:lnTo>
                  <a:pt x="70106" y="128070"/>
                </a:lnTo>
                <a:lnTo>
                  <a:pt x="54018" y="141579"/>
                </a:lnTo>
                <a:lnTo>
                  <a:pt x="43693" y="150758"/>
                </a:lnTo>
                <a:lnTo>
                  <a:pt x="38654" y="153586"/>
                </a:lnTo>
                <a:lnTo>
                  <a:pt x="33390" y="155472"/>
                </a:lnTo>
                <a:lnTo>
                  <a:pt x="27975" y="156729"/>
                </a:lnTo>
                <a:lnTo>
                  <a:pt x="23413" y="158520"/>
                </a:lnTo>
                <a:lnTo>
                  <a:pt x="19419" y="160666"/>
                </a:lnTo>
                <a:lnTo>
                  <a:pt x="10715" y="166404"/>
                </a:lnTo>
                <a:lnTo>
                  <a:pt x="6985" y="167188"/>
                </a:lnTo>
                <a:lnTo>
                  <a:pt x="0" y="1678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19"/>
          <p:cNvSpPr/>
          <p:nvPr/>
        </p:nvSpPr>
        <p:spPr>
          <a:xfrm>
            <a:off x="1400174" y="492061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58463" y="17145"/>
                </a:lnTo>
                <a:lnTo>
                  <a:pt x="65645" y="16192"/>
                </a:lnTo>
                <a:lnTo>
                  <a:pt x="71386" y="14605"/>
                </a:lnTo>
                <a:lnTo>
                  <a:pt x="76166" y="12594"/>
                </a:lnTo>
                <a:lnTo>
                  <a:pt x="81257" y="11253"/>
                </a:lnTo>
                <a:lnTo>
                  <a:pt x="86557" y="10359"/>
                </a:lnTo>
                <a:lnTo>
                  <a:pt x="91995" y="9763"/>
                </a:lnTo>
                <a:lnTo>
                  <a:pt x="97525" y="9367"/>
                </a:lnTo>
                <a:lnTo>
                  <a:pt x="103117" y="9101"/>
                </a:lnTo>
                <a:lnTo>
                  <a:pt x="108750" y="8925"/>
                </a:lnTo>
                <a:lnTo>
                  <a:pt x="134881" y="8677"/>
                </a:lnTo>
                <a:lnTo>
                  <a:pt x="146118" y="7689"/>
                </a:lnTo>
                <a:lnTo>
                  <a:pt x="158372" y="6079"/>
                </a:lnTo>
                <a:lnTo>
                  <a:pt x="171304" y="4053"/>
                </a:lnTo>
                <a:lnTo>
                  <a:pt x="181830" y="2701"/>
                </a:lnTo>
                <a:lnTo>
                  <a:pt x="190753" y="180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20"/>
          <p:cNvSpPr/>
          <p:nvPr/>
        </p:nvSpPr>
        <p:spPr>
          <a:xfrm>
            <a:off x="1768792" y="4783454"/>
            <a:ext cx="240031" cy="92968"/>
          </a:xfrm>
          <a:custGeom>
            <a:avLst/>
            <a:gdLst/>
            <a:ahLst/>
            <a:cxnLst/>
            <a:rect l="0" t="0" r="0" b="0"/>
            <a:pathLst>
              <a:path w="240031" h="92968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1"/>
                </a:lnTo>
                <a:lnTo>
                  <a:pt x="11932" y="4552"/>
                </a:lnTo>
                <a:lnTo>
                  <a:pt x="14622" y="6844"/>
                </a:lnTo>
                <a:lnTo>
                  <a:pt x="17368" y="9325"/>
                </a:lnTo>
                <a:lnTo>
                  <a:pt x="20151" y="11932"/>
                </a:lnTo>
                <a:lnTo>
                  <a:pt x="22007" y="14623"/>
                </a:lnTo>
                <a:lnTo>
                  <a:pt x="23244" y="17368"/>
                </a:lnTo>
                <a:lnTo>
                  <a:pt x="24068" y="20152"/>
                </a:lnTo>
                <a:lnTo>
                  <a:pt x="24618" y="23912"/>
                </a:lnTo>
                <a:lnTo>
                  <a:pt x="24984" y="28324"/>
                </a:lnTo>
                <a:lnTo>
                  <a:pt x="25229" y="33170"/>
                </a:lnTo>
                <a:lnTo>
                  <a:pt x="24439" y="37354"/>
                </a:lnTo>
                <a:lnTo>
                  <a:pt x="22960" y="41095"/>
                </a:lnTo>
                <a:lnTo>
                  <a:pt x="21022" y="44542"/>
                </a:lnTo>
                <a:lnTo>
                  <a:pt x="19729" y="47792"/>
                </a:lnTo>
                <a:lnTo>
                  <a:pt x="18868" y="50912"/>
                </a:lnTo>
                <a:lnTo>
                  <a:pt x="18294" y="53944"/>
                </a:lnTo>
                <a:lnTo>
                  <a:pt x="17911" y="56918"/>
                </a:lnTo>
                <a:lnTo>
                  <a:pt x="17656" y="59853"/>
                </a:lnTo>
                <a:lnTo>
                  <a:pt x="17485" y="62762"/>
                </a:lnTo>
                <a:lnTo>
                  <a:pt x="16419" y="64702"/>
                </a:lnTo>
                <a:lnTo>
                  <a:pt x="14756" y="65995"/>
                </a:lnTo>
                <a:lnTo>
                  <a:pt x="12695" y="66856"/>
                </a:lnTo>
                <a:lnTo>
                  <a:pt x="11321" y="68384"/>
                </a:lnTo>
                <a:lnTo>
                  <a:pt x="10405" y="70354"/>
                </a:lnTo>
                <a:lnTo>
                  <a:pt x="9794" y="72621"/>
                </a:lnTo>
                <a:lnTo>
                  <a:pt x="9387" y="75084"/>
                </a:lnTo>
                <a:lnTo>
                  <a:pt x="9115" y="77679"/>
                </a:lnTo>
                <a:lnTo>
                  <a:pt x="8680" y="84136"/>
                </a:lnTo>
                <a:lnTo>
                  <a:pt x="10549" y="85618"/>
                </a:lnTo>
                <a:lnTo>
                  <a:pt x="13700" y="87559"/>
                </a:lnTo>
                <a:lnTo>
                  <a:pt x="17706" y="89806"/>
                </a:lnTo>
                <a:lnTo>
                  <a:pt x="24697" y="92301"/>
                </a:lnTo>
                <a:lnTo>
                  <a:pt x="27895" y="92967"/>
                </a:lnTo>
                <a:lnTo>
                  <a:pt x="30979" y="92458"/>
                </a:lnTo>
                <a:lnTo>
                  <a:pt x="33988" y="91167"/>
                </a:lnTo>
                <a:lnTo>
                  <a:pt x="36946" y="89353"/>
                </a:lnTo>
                <a:lnTo>
                  <a:pt x="42773" y="87338"/>
                </a:lnTo>
                <a:lnTo>
                  <a:pt x="48538" y="86442"/>
                </a:lnTo>
                <a:lnTo>
                  <a:pt x="54275" y="86044"/>
                </a:lnTo>
                <a:lnTo>
                  <a:pt x="62540" y="85867"/>
                </a:lnTo>
                <a:lnTo>
                  <a:pt x="67411" y="85820"/>
                </a:lnTo>
                <a:lnTo>
                  <a:pt x="73515" y="84836"/>
                </a:lnTo>
                <a:lnTo>
                  <a:pt x="80443" y="83228"/>
                </a:lnTo>
                <a:lnTo>
                  <a:pt x="87919" y="81203"/>
                </a:lnTo>
                <a:lnTo>
                  <a:pt x="94807" y="78901"/>
                </a:lnTo>
                <a:lnTo>
                  <a:pt x="101305" y="76413"/>
                </a:lnTo>
                <a:lnTo>
                  <a:pt x="107542" y="73803"/>
                </a:lnTo>
                <a:lnTo>
                  <a:pt x="112652" y="72062"/>
                </a:lnTo>
                <a:lnTo>
                  <a:pt x="117011" y="70902"/>
                </a:lnTo>
                <a:lnTo>
                  <a:pt x="120870" y="70128"/>
                </a:lnTo>
                <a:lnTo>
                  <a:pt x="126300" y="69612"/>
                </a:lnTo>
                <a:lnTo>
                  <a:pt x="132777" y="69268"/>
                </a:lnTo>
                <a:lnTo>
                  <a:pt x="148547" y="68886"/>
                </a:lnTo>
                <a:lnTo>
                  <a:pt x="168256" y="68717"/>
                </a:lnTo>
                <a:lnTo>
                  <a:pt x="176941" y="69624"/>
                </a:lnTo>
                <a:lnTo>
                  <a:pt x="184635" y="71181"/>
                </a:lnTo>
                <a:lnTo>
                  <a:pt x="191670" y="73172"/>
                </a:lnTo>
                <a:lnTo>
                  <a:pt x="198265" y="74499"/>
                </a:lnTo>
                <a:lnTo>
                  <a:pt x="204567" y="75383"/>
                </a:lnTo>
                <a:lnTo>
                  <a:pt x="210673" y="75973"/>
                </a:lnTo>
                <a:lnTo>
                  <a:pt x="215696" y="76367"/>
                </a:lnTo>
                <a:lnTo>
                  <a:pt x="219997" y="76629"/>
                </a:lnTo>
                <a:lnTo>
                  <a:pt x="223818" y="76803"/>
                </a:lnTo>
                <a:lnTo>
                  <a:pt x="227317" y="77872"/>
                </a:lnTo>
                <a:lnTo>
                  <a:pt x="230602" y="79538"/>
                </a:lnTo>
                <a:lnTo>
                  <a:pt x="240030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21"/>
          <p:cNvSpPr/>
          <p:nvPr/>
        </p:nvSpPr>
        <p:spPr>
          <a:xfrm>
            <a:off x="1931669" y="4714875"/>
            <a:ext cx="60009" cy="351473"/>
          </a:xfrm>
          <a:custGeom>
            <a:avLst/>
            <a:gdLst/>
            <a:ahLst/>
            <a:cxnLst/>
            <a:rect l="0" t="0" r="0" b="0"/>
            <a:pathLst>
              <a:path w="60009" h="351473">
                <a:moveTo>
                  <a:pt x="60008" y="0"/>
                </a:moveTo>
                <a:lnTo>
                  <a:pt x="60008" y="38354"/>
                </a:lnTo>
                <a:lnTo>
                  <a:pt x="59055" y="50334"/>
                </a:lnTo>
                <a:lnTo>
                  <a:pt x="57468" y="63084"/>
                </a:lnTo>
                <a:lnTo>
                  <a:pt x="48076" y="122316"/>
                </a:lnTo>
                <a:lnTo>
                  <a:pt x="45386" y="135836"/>
                </a:lnTo>
                <a:lnTo>
                  <a:pt x="42640" y="147707"/>
                </a:lnTo>
                <a:lnTo>
                  <a:pt x="39857" y="158479"/>
                </a:lnTo>
                <a:lnTo>
                  <a:pt x="37049" y="171375"/>
                </a:lnTo>
                <a:lnTo>
                  <a:pt x="31389" y="200944"/>
                </a:lnTo>
                <a:lnTo>
                  <a:pt x="29498" y="213972"/>
                </a:lnTo>
                <a:lnTo>
                  <a:pt x="28238" y="225516"/>
                </a:lnTo>
                <a:lnTo>
                  <a:pt x="27398" y="236069"/>
                </a:lnTo>
                <a:lnTo>
                  <a:pt x="26838" y="245961"/>
                </a:lnTo>
                <a:lnTo>
                  <a:pt x="26216" y="264574"/>
                </a:lnTo>
                <a:lnTo>
                  <a:pt x="25097" y="272584"/>
                </a:lnTo>
                <a:lnTo>
                  <a:pt x="23399" y="279831"/>
                </a:lnTo>
                <a:lnTo>
                  <a:pt x="21315" y="286566"/>
                </a:lnTo>
                <a:lnTo>
                  <a:pt x="18972" y="292961"/>
                </a:lnTo>
                <a:lnTo>
                  <a:pt x="16458" y="299130"/>
                </a:lnTo>
                <a:lnTo>
                  <a:pt x="13830" y="305148"/>
                </a:lnTo>
                <a:lnTo>
                  <a:pt x="12078" y="311064"/>
                </a:lnTo>
                <a:lnTo>
                  <a:pt x="10909" y="316913"/>
                </a:lnTo>
                <a:lnTo>
                  <a:pt x="9611" y="327540"/>
                </a:lnTo>
                <a:lnTo>
                  <a:pt x="9034" y="335438"/>
                </a:lnTo>
                <a:lnTo>
                  <a:pt x="8710" y="345239"/>
                </a:lnTo>
                <a:lnTo>
                  <a:pt x="7712" y="347317"/>
                </a:lnTo>
                <a:lnTo>
                  <a:pt x="6094" y="348702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22"/>
          <p:cNvSpPr/>
          <p:nvPr/>
        </p:nvSpPr>
        <p:spPr>
          <a:xfrm>
            <a:off x="2197458" y="4654867"/>
            <a:ext cx="154265" cy="409627"/>
          </a:xfrm>
          <a:custGeom>
            <a:avLst/>
            <a:gdLst/>
            <a:ahLst/>
            <a:cxnLst/>
            <a:rect l="0" t="0" r="0" b="0"/>
            <a:pathLst>
              <a:path w="154265" h="409627">
                <a:moveTo>
                  <a:pt x="94256" y="0"/>
                </a:moveTo>
                <a:lnTo>
                  <a:pt x="85155" y="0"/>
                </a:lnTo>
                <a:lnTo>
                  <a:pt x="81521" y="953"/>
                </a:lnTo>
                <a:lnTo>
                  <a:pt x="78146" y="2540"/>
                </a:lnTo>
                <a:lnTo>
                  <a:pt x="74944" y="4551"/>
                </a:lnTo>
                <a:lnTo>
                  <a:pt x="72809" y="6844"/>
                </a:lnTo>
                <a:lnTo>
                  <a:pt x="71386" y="9325"/>
                </a:lnTo>
                <a:lnTo>
                  <a:pt x="66842" y="19908"/>
                </a:lnTo>
                <a:lnTo>
                  <a:pt x="64550" y="24702"/>
                </a:lnTo>
                <a:lnTo>
                  <a:pt x="62004" y="35109"/>
                </a:lnTo>
                <a:lnTo>
                  <a:pt x="61325" y="40551"/>
                </a:lnTo>
                <a:lnTo>
                  <a:pt x="58967" y="45131"/>
                </a:lnTo>
                <a:lnTo>
                  <a:pt x="55490" y="49138"/>
                </a:lnTo>
                <a:lnTo>
                  <a:pt x="51267" y="52761"/>
                </a:lnTo>
                <a:lnTo>
                  <a:pt x="48452" y="57082"/>
                </a:lnTo>
                <a:lnTo>
                  <a:pt x="45324" y="66962"/>
                </a:lnTo>
                <a:lnTo>
                  <a:pt x="41394" y="77704"/>
                </a:lnTo>
                <a:lnTo>
                  <a:pt x="39012" y="83235"/>
                </a:lnTo>
                <a:lnTo>
                  <a:pt x="33826" y="94461"/>
                </a:lnTo>
                <a:lnTo>
                  <a:pt x="22735" y="117190"/>
                </a:lnTo>
                <a:lnTo>
                  <a:pt x="19607" y="126062"/>
                </a:lnTo>
                <a:lnTo>
                  <a:pt x="17264" y="134133"/>
                </a:lnTo>
                <a:lnTo>
                  <a:pt x="13047" y="144070"/>
                </a:lnTo>
                <a:lnTo>
                  <a:pt x="10589" y="152244"/>
                </a:lnTo>
                <a:lnTo>
                  <a:pt x="7999" y="162456"/>
                </a:lnTo>
                <a:lnTo>
                  <a:pt x="5319" y="174027"/>
                </a:lnTo>
                <a:lnTo>
                  <a:pt x="3532" y="183645"/>
                </a:lnTo>
                <a:lnTo>
                  <a:pt x="2341" y="191963"/>
                </a:lnTo>
                <a:lnTo>
                  <a:pt x="1547" y="199413"/>
                </a:lnTo>
                <a:lnTo>
                  <a:pt x="1018" y="206284"/>
                </a:lnTo>
                <a:lnTo>
                  <a:pt x="430" y="219000"/>
                </a:lnTo>
                <a:lnTo>
                  <a:pt x="98" y="236868"/>
                </a:lnTo>
                <a:lnTo>
                  <a:pt x="0" y="254227"/>
                </a:lnTo>
                <a:lnTo>
                  <a:pt x="939" y="259020"/>
                </a:lnTo>
                <a:lnTo>
                  <a:pt x="4522" y="266885"/>
                </a:lnTo>
                <a:lnTo>
                  <a:pt x="9290" y="278636"/>
                </a:lnTo>
                <a:lnTo>
                  <a:pt x="11894" y="285770"/>
                </a:lnTo>
                <a:lnTo>
                  <a:pt x="13631" y="292431"/>
                </a:lnTo>
                <a:lnTo>
                  <a:pt x="15560" y="304912"/>
                </a:lnTo>
                <a:lnTo>
                  <a:pt x="16418" y="314269"/>
                </a:lnTo>
                <a:lnTo>
                  <a:pt x="16647" y="318098"/>
                </a:lnTo>
                <a:lnTo>
                  <a:pt x="18704" y="322555"/>
                </a:lnTo>
                <a:lnTo>
                  <a:pt x="21981" y="327432"/>
                </a:lnTo>
                <a:lnTo>
                  <a:pt x="26070" y="332588"/>
                </a:lnTo>
                <a:lnTo>
                  <a:pt x="29749" y="337930"/>
                </a:lnTo>
                <a:lnTo>
                  <a:pt x="33154" y="343397"/>
                </a:lnTo>
                <a:lnTo>
                  <a:pt x="36376" y="348946"/>
                </a:lnTo>
                <a:lnTo>
                  <a:pt x="40430" y="353598"/>
                </a:lnTo>
                <a:lnTo>
                  <a:pt x="45037" y="357653"/>
                </a:lnTo>
                <a:lnTo>
                  <a:pt x="50014" y="361308"/>
                </a:lnTo>
                <a:lnTo>
                  <a:pt x="54284" y="364697"/>
                </a:lnTo>
                <a:lnTo>
                  <a:pt x="58083" y="367908"/>
                </a:lnTo>
                <a:lnTo>
                  <a:pt x="61568" y="371002"/>
                </a:lnTo>
                <a:lnTo>
                  <a:pt x="66749" y="374018"/>
                </a:lnTo>
                <a:lnTo>
                  <a:pt x="73061" y="376980"/>
                </a:lnTo>
                <a:lnTo>
                  <a:pt x="80126" y="379908"/>
                </a:lnTo>
                <a:lnTo>
                  <a:pt x="85789" y="382812"/>
                </a:lnTo>
                <a:lnTo>
                  <a:pt x="90516" y="385700"/>
                </a:lnTo>
                <a:lnTo>
                  <a:pt x="94621" y="388579"/>
                </a:lnTo>
                <a:lnTo>
                  <a:pt x="99262" y="391450"/>
                </a:lnTo>
                <a:lnTo>
                  <a:pt x="104261" y="394317"/>
                </a:lnTo>
                <a:lnTo>
                  <a:pt x="109499" y="397180"/>
                </a:lnTo>
                <a:lnTo>
                  <a:pt x="113943" y="399089"/>
                </a:lnTo>
                <a:lnTo>
                  <a:pt x="117858" y="400362"/>
                </a:lnTo>
                <a:lnTo>
                  <a:pt x="121421" y="401211"/>
                </a:lnTo>
                <a:lnTo>
                  <a:pt x="124749" y="401777"/>
                </a:lnTo>
                <a:lnTo>
                  <a:pt x="127920" y="402154"/>
                </a:lnTo>
                <a:lnTo>
                  <a:pt x="130986" y="402405"/>
                </a:lnTo>
                <a:lnTo>
                  <a:pt x="133983" y="403525"/>
                </a:lnTo>
                <a:lnTo>
                  <a:pt x="136933" y="405224"/>
                </a:lnTo>
                <a:lnTo>
                  <a:pt x="139853" y="407310"/>
                </a:lnTo>
                <a:lnTo>
                  <a:pt x="142751" y="408700"/>
                </a:lnTo>
                <a:lnTo>
                  <a:pt x="145636" y="409626"/>
                </a:lnTo>
                <a:lnTo>
                  <a:pt x="154264" y="402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23"/>
          <p:cNvSpPr/>
          <p:nvPr/>
        </p:nvSpPr>
        <p:spPr>
          <a:xfrm>
            <a:off x="2351722" y="4843815"/>
            <a:ext cx="231458" cy="8221"/>
          </a:xfrm>
          <a:custGeom>
            <a:avLst/>
            <a:gdLst/>
            <a:ahLst/>
            <a:cxnLst/>
            <a:rect l="0" t="0" r="0" b="0"/>
            <a:pathLst>
              <a:path w="231458" h="8221">
                <a:moveTo>
                  <a:pt x="0" y="8220"/>
                </a:moveTo>
                <a:lnTo>
                  <a:pt x="135981" y="8220"/>
                </a:lnTo>
                <a:lnTo>
                  <a:pt x="143042" y="7267"/>
                </a:lnTo>
                <a:lnTo>
                  <a:pt x="148701" y="5680"/>
                </a:lnTo>
                <a:lnTo>
                  <a:pt x="153427" y="3669"/>
                </a:lnTo>
                <a:lnTo>
                  <a:pt x="157529" y="2328"/>
                </a:lnTo>
                <a:lnTo>
                  <a:pt x="161217" y="1434"/>
                </a:lnTo>
                <a:lnTo>
                  <a:pt x="164628" y="838"/>
                </a:lnTo>
                <a:lnTo>
                  <a:pt x="169759" y="442"/>
                </a:lnTo>
                <a:lnTo>
                  <a:pt x="176038" y="176"/>
                </a:lnTo>
                <a:lnTo>
                  <a:pt x="183081" y="0"/>
                </a:lnTo>
                <a:lnTo>
                  <a:pt x="188729" y="835"/>
                </a:lnTo>
                <a:lnTo>
                  <a:pt x="193447" y="2344"/>
                </a:lnTo>
                <a:lnTo>
                  <a:pt x="197545" y="4303"/>
                </a:lnTo>
                <a:lnTo>
                  <a:pt x="201229" y="5608"/>
                </a:lnTo>
                <a:lnTo>
                  <a:pt x="204638" y="6479"/>
                </a:lnTo>
                <a:lnTo>
                  <a:pt x="207863" y="7059"/>
                </a:lnTo>
                <a:lnTo>
                  <a:pt x="210965" y="7446"/>
                </a:lnTo>
                <a:lnTo>
                  <a:pt x="213986" y="7704"/>
                </a:lnTo>
                <a:lnTo>
                  <a:pt x="231457" y="82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24"/>
          <p:cNvSpPr/>
          <p:nvPr/>
        </p:nvSpPr>
        <p:spPr>
          <a:xfrm>
            <a:off x="2635966" y="4733420"/>
            <a:ext cx="170099" cy="272921"/>
          </a:xfrm>
          <a:custGeom>
            <a:avLst/>
            <a:gdLst/>
            <a:ahLst/>
            <a:cxnLst/>
            <a:rect l="0" t="0" r="0" b="0"/>
            <a:pathLst>
              <a:path w="170099" h="272921">
                <a:moveTo>
                  <a:pt x="161526" y="24317"/>
                </a:moveTo>
                <a:lnTo>
                  <a:pt x="152425" y="15216"/>
                </a:lnTo>
                <a:lnTo>
                  <a:pt x="148791" y="12534"/>
                </a:lnTo>
                <a:lnTo>
                  <a:pt x="145416" y="10747"/>
                </a:lnTo>
                <a:lnTo>
                  <a:pt x="142213" y="9555"/>
                </a:lnTo>
                <a:lnTo>
                  <a:pt x="139126" y="7808"/>
                </a:lnTo>
                <a:lnTo>
                  <a:pt x="136115" y="5691"/>
                </a:lnTo>
                <a:lnTo>
                  <a:pt x="133155" y="3328"/>
                </a:lnTo>
                <a:lnTo>
                  <a:pt x="130230" y="1751"/>
                </a:lnTo>
                <a:lnTo>
                  <a:pt x="127327" y="701"/>
                </a:lnTo>
                <a:lnTo>
                  <a:pt x="124439" y="0"/>
                </a:lnTo>
                <a:lnTo>
                  <a:pt x="118704" y="486"/>
                </a:lnTo>
                <a:lnTo>
                  <a:pt x="111070" y="1763"/>
                </a:lnTo>
                <a:lnTo>
                  <a:pt x="102171" y="3566"/>
                </a:lnTo>
                <a:lnTo>
                  <a:pt x="95286" y="4768"/>
                </a:lnTo>
                <a:lnTo>
                  <a:pt x="89744" y="5569"/>
                </a:lnTo>
                <a:lnTo>
                  <a:pt x="85096" y="6104"/>
                </a:lnTo>
                <a:lnTo>
                  <a:pt x="79140" y="7412"/>
                </a:lnTo>
                <a:lnTo>
                  <a:pt x="72312" y="9237"/>
                </a:lnTo>
                <a:lnTo>
                  <a:pt x="64902" y="11407"/>
                </a:lnTo>
                <a:lnTo>
                  <a:pt x="59010" y="13805"/>
                </a:lnTo>
                <a:lnTo>
                  <a:pt x="54130" y="16357"/>
                </a:lnTo>
                <a:lnTo>
                  <a:pt x="49924" y="19010"/>
                </a:lnTo>
                <a:lnTo>
                  <a:pt x="45214" y="22684"/>
                </a:lnTo>
                <a:lnTo>
                  <a:pt x="40170" y="27039"/>
                </a:lnTo>
                <a:lnTo>
                  <a:pt x="30437" y="36004"/>
                </a:lnTo>
                <a:lnTo>
                  <a:pt x="19603" y="46407"/>
                </a:lnTo>
                <a:lnTo>
                  <a:pt x="13359" y="52550"/>
                </a:lnTo>
                <a:lnTo>
                  <a:pt x="11313" y="55521"/>
                </a:lnTo>
                <a:lnTo>
                  <a:pt x="9040" y="61364"/>
                </a:lnTo>
                <a:lnTo>
                  <a:pt x="3209" y="79109"/>
                </a:lnTo>
                <a:lnTo>
                  <a:pt x="1689" y="85610"/>
                </a:lnTo>
                <a:lnTo>
                  <a:pt x="675" y="91849"/>
                </a:lnTo>
                <a:lnTo>
                  <a:pt x="0" y="97913"/>
                </a:lnTo>
                <a:lnTo>
                  <a:pt x="502" y="102908"/>
                </a:lnTo>
                <a:lnTo>
                  <a:pt x="1789" y="107191"/>
                </a:lnTo>
                <a:lnTo>
                  <a:pt x="3600" y="110999"/>
                </a:lnTo>
                <a:lnTo>
                  <a:pt x="6712" y="114490"/>
                </a:lnTo>
                <a:lnTo>
                  <a:pt x="10692" y="117770"/>
                </a:lnTo>
                <a:lnTo>
                  <a:pt x="15250" y="120909"/>
                </a:lnTo>
                <a:lnTo>
                  <a:pt x="19241" y="123002"/>
                </a:lnTo>
                <a:lnTo>
                  <a:pt x="22854" y="124397"/>
                </a:lnTo>
                <a:lnTo>
                  <a:pt x="26216" y="125327"/>
                </a:lnTo>
                <a:lnTo>
                  <a:pt x="29409" y="125947"/>
                </a:lnTo>
                <a:lnTo>
                  <a:pt x="32491" y="126360"/>
                </a:lnTo>
                <a:lnTo>
                  <a:pt x="35497" y="126636"/>
                </a:lnTo>
                <a:lnTo>
                  <a:pt x="39407" y="126820"/>
                </a:lnTo>
                <a:lnTo>
                  <a:pt x="48831" y="127024"/>
                </a:lnTo>
                <a:lnTo>
                  <a:pt x="53059" y="126126"/>
                </a:lnTo>
                <a:lnTo>
                  <a:pt x="56829" y="124574"/>
                </a:lnTo>
                <a:lnTo>
                  <a:pt x="60296" y="122588"/>
                </a:lnTo>
                <a:lnTo>
                  <a:pt x="64512" y="121264"/>
                </a:lnTo>
                <a:lnTo>
                  <a:pt x="69227" y="120381"/>
                </a:lnTo>
                <a:lnTo>
                  <a:pt x="74276" y="119792"/>
                </a:lnTo>
                <a:lnTo>
                  <a:pt x="78594" y="117494"/>
                </a:lnTo>
                <a:lnTo>
                  <a:pt x="82426" y="114058"/>
                </a:lnTo>
                <a:lnTo>
                  <a:pt x="85932" y="109861"/>
                </a:lnTo>
                <a:lnTo>
                  <a:pt x="89829" y="102660"/>
                </a:lnTo>
                <a:lnTo>
                  <a:pt x="92513" y="95331"/>
                </a:lnTo>
                <a:lnTo>
                  <a:pt x="94562" y="90709"/>
                </a:lnTo>
                <a:lnTo>
                  <a:pt x="96881" y="85724"/>
                </a:lnTo>
                <a:lnTo>
                  <a:pt x="101997" y="77644"/>
                </a:lnTo>
                <a:lnTo>
                  <a:pt x="104695" y="74156"/>
                </a:lnTo>
                <a:lnTo>
                  <a:pt x="106494" y="69925"/>
                </a:lnTo>
                <a:lnTo>
                  <a:pt x="107693" y="65200"/>
                </a:lnTo>
                <a:lnTo>
                  <a:pt x="108492" y="60145"/>
                </a:lnTo>
                <a:lnTo>
                  <a:pt x="109978" y="56775"/>
                </a:lnTo>
                <a:lnTo>
                  <a:pt x="111920" y="54528"/>
                </a:lnTo>
                <a:lnTo>
                  <a:pt x="114168" y="53031"/>
                </a:lnTo>
                <a:lnTo>
                  <a:pt x="115666" y="50127"/>
                </a:lnTo>
                <a:lnTo>
                  <a:pt x="117332" y="41821"/>
                </a:lnTo>
                <a:lnTo>
                  <a:pt x="118400" y="33701"/>
                </a:lnTo>
                <a:lnTo>
                  <a:pt x="118586" y="26568"/>
                </a:lnTo>
                <a:lnTo>
                  <a:pt x="118629" y="21190"/>
                </a:lnTo>
                <a:lnTo>
                  <a:pt x="118657" y="29555"/>
                </a:lnTo>
                <a:lnTo>
                  <a:pt x="118661" y="35536"/>
                </a:lnTo>
                <a:lnTo>
                  <a:pt x="120566" y="43226"/>
                </a:lnTo>
                <a:lnTo>
                  <a:pt x="123742" y="54068"/>
                </a:lnTo>
                <a:lnTo>
                  <a:pt x="127764" y="67011"/>
                </a:lnTo>
                <a:lnTo>
                  <a:pt x="131398" y="77545"/>
                </a:lnTo>
                <a:lnTo>
                  <a:pt x="134773" y="86473"/>
                </a:lnTo>
                <a:lnTo>
                  <a:pt x="137976" y="94329"/>
                </a:lnTo>
                <a:lnTo>
                  <a:pt x="140111" y="101472"/>
                </a:lnTo>
                <a:lnTo>
                  <a:pt x="141534" y="108139"/>
                </a:lnTo>
                <a:lnTo>
                  <a:pt x="142483" y="114488"/>
                </a:lnTo>
                <a:lnTo>
                  <a:pt x="144068" y="120626"/>
                </a:lnTo>
                <a:lnTo>
                  <a:pt x="146077" y="126623"/>
                </a:lnTo>
                <a:lnTo>
                  <a:pt x="148370" y="132526"/>
                </a:lnTo>
                <a:lnTo>
                  <a:pt x="149898" y="139319"/>
                </a:lnTo>
                <a:lnTo>
                  <a:pt x="150916" y="146705"/>
                </a:lnTo>
                <a:lnTo>
                  <a:pt x="151595" y="154486"/>
                </a:lnTo>
                <a:lnTo>
                  <a:pt x="152048" y="161579"/>
                </a:lnTo>
                <a:lnTo>
                  <a:pt x="152551" y="174540"/>
                </a:lnTo>
                <a:lnTo>
                  <a:pt x="152834" y="192547"/>
                </a:lnTo>
                <a:lnTo>
                  <a:pt x="153826" y="198383"/>
                </a:lnTo>
                <a:lnTo>
                  <a:pt x="155441" y="204179"/>
                </a:lnTo>
                <a:lnTo>
                  <a:pt x="164875" y="231719"/>
                </a:lnTo>
                <a:lnTo>
                  <a:pt x="166616" y="237832"/>
                </a:lnTo>
                <a:lnTo>
                  <a:pt x="167777" y="242861"/>
                </a:lnTo>
                <a:lnTo>
                  <a:pt x="169067" y="250988"/>
                </a:lnTo>
                <a:lnTo>
                  <a:pt x="169640" y="257774"/>
                </a:lnTo>
                <a:lnTo>
                  <a:pt x="169895" y="263966"/>
                </a:lnTo>
                <a:lnTo>
                  <a:pt x="170098" y="2729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25"/>
          <p:cNvSpPr/>
          <p:nvPr/>
        </p:nvSpPr>
        <p:spPr>
          <a:xfrm>
            <a:off x="2814637" y="4620577"/>
            <a:ext cx="187812" cy="480061"/>
          </a:xfrm>
          <a:custGeom>
            <a:avLst/>
            <a:gdLst/>
            <a:ahLst/>
            <a:cxnLst/>
            <a:rect l="0" t="0" r="0" b="0"/>
            <a:pathLst>
              <a:path w="187812" h="480061">
                <a:moveTo>
                  <a:pt x="0" y="0"/>
                </a:moveTo>
                <a:lnTo>
                  <a:pt x="18203" y="0"/>
                </a:lnTo>
                <a:lnTo>
                  <a:pt x="24518" y="953"/>
                </a:lnTo>
                <a:lnTo>
                  <a:pt x="29680" y="2540"/>
                </a:lnTo>
                <a:lnTo>
                  <a:pt x="34074" y="4551"/>
                </a:lnTo>
                <a:lnTo>
                  <a:pt x="39861" y="6844"/>
                </a:lnTo>
                <a:lnTo>
                  <a:pt x="53911" y="11932"/>
                </a:lnTo>
                <a:lnTo>
                  <a:pt x="60706" y="14622"/>
                </a:lnTo>
                <a:lnTo>
                  <a:pt x="67140" y="17368"/>
                </a:lnTo>
                <a:lnTo>
                  <a:pt x="73335" y="20151"/>
                </a:lnTo>
                <a:lnTo>
                  <a:pt x="78418" y="23911"/>
                </a:lnTo>
                <a:lnTo>
                  <a:pt x="82759" y="28324"/>
                </a:lnTo>
                <a:lnTo>
                  <a:pt x="86605" y="33170"/>
                </a:lnTo>
                <a:lnTo>
                  <a:pt x="92026" y="39258"/>
                </a:lnTo>
                <a:lnTo>
                  <a:pt x="105671" y="53644"/>
                </a:lnTo>
                <a:lnTo>
                  <a:pt x="111405" y="60527"/>
                </a:lnTo>
                <a:lnTo>
                  <a:pt x="116180" y="67021"/>
                </a:lnTo>
                <a:lnTo>
                  <a:pt x="120316" y="73256"/>
                </a:lnTo>
                <a:lnTo>
                  <a:pt x="124978" y="78365"/>
                </a:lnTo>
                <a:lnTo>
                  <a:pt x="129991" y="82723"/>
                </a:lnTo>
                <a:lnTo>
                  <a:pt x="135238" y="86582"/>
                </a:lnTo>
                <a:lnTo>
                  <a:pt x="139689" y="92011"/>
                </a:lnTo>
                <a:lnTo>
                  <a:pt x="143608" y="98488"/>
                </a:lnTo>
                <a:lnTo>
                  <a:pt x="147174" y="105663"/>
                </a:lnTo>
                <a:lnTo>
                  <a:pt x="151456" y="112353"/>
                </a:lnTo>
                <a:lnTo>
                  <a:pt x="156216" y="118717"/>
                </a:lnTo>
                <a:lnTo>
                  <a:pt x="161294" y="124864"/>
                </a:lnTo>
                <a:lnTo>
                  <a:pt x="164679" y="131820"/>
                </a:lnTo>
                <a:lnTo>
                  <a:pt x="166936" y="139315"/>
                </a:lnTo>
                <a:lnTo>
                  <a:pt x="168441" y="147169"/>
                </a:lnTo>
                <a:lnTo>
                  <a:pt x="175193" y="176216"/>
                </a:lnTo>
                <a:lnTo>
                  <a:pt x="179660" y="194630"/>
                </a:lnTo>
                <a:lnTo>
                  <a:pt x="182638" y="211668"/>
                </a:lnTo>
                <a:lnTo>
                  <a:pt x="184624" y="227790"/>
                </a:lnTo>
                <a:lnTo>
                  <a:pt x="185948" y="243300"/>
                </a:lnTo>
                <a:lnTo>
                  <a:pt x="186830" y="256498"/>
                </a:lnTo>
                <a:lnTo>
                  <a:pt x="187811" y="278782"/>
                </a:lnTo>
                <a:lnTo>
                  <a:pt x="186167" y="293487"/>
                </a:lnTo>
                <a:lnTo>
                  <a:pt x="183166" y="310911"/>
                </a:lnTo>
                <a:lnTo>
                  <a:pt x="179261" y="330146"/>
                </a:lnTo>
                <a:lnTo>
                  <a:pt x="175705" y="344875"/>
                </a:lnTo>
                <a:lnTo>
                  <a:pt x="172382" y="356599"/>
                </a:lnTo>
                <a:lnTo>
                  <a:pt x="169214" y="366321"/>
                </a:lnTo>
                <a:lnTo>
                  <a:pt x="166149" y="377564"/>
                </a:lnTo>
                <a:lnTo>
                  <a:pt x="163153" y="389822"/>
                </a:lnTo>
                <a:lnTo>
                  <a:pt x="160204" y="402756"/>
                </a:lnTo>
                <a:lnTo>
                  <a:pt x="155380" y="416141"/>
                </a:lnTo>
                <a:lnTo>
                  <a:pt x="149307" y="429828"/>
                </a:lnTo>
                <a:lnTo>
                  <a:pt x="142400" y="443714"/>
                </a:lnTo>
                <a:lnTo>
                  <a:pt x="137796" y="453924"/>
                </a:lnTo>
                <a:lnTo>
                  <a:pt x="132680" y="467809"/>
                </a:lnTo>
                <a:lnTo>
                  <a:pt x="130364" y="471893"/>
                </a:lnTo>
                <a:lnTo>
                  <a:pt x="127866" y="474615"/>
                </a:lnTo>
                <a:lnTo>
                  <a:pt x="125249" y="476430"/>
                </a:lnTo>
                <a:lnTo>
                  <a:pt x="121600" y="477640"/>
                </a:lnTo>
                <a:lnTo>
                  <a:pt x="117261" y="478447"/>
                </a:lnTo>
                <a:lnTo>
                  <a:pt x="107134" y="479582"/>
                </a:lnTo>
                <a:lnTo>
                  <a:pt x="85725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26"/>
          <p:cNvSpPr/>
          <p:nvPr/>
        </p:nvSpPr>
        <p:spPr>
          <a:xfrm>
            <a:off x="3166110" y="4834890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0"/>
                </a:moveTo>
                <a:lnTo>
                  <a:pt x="9101" y="4551"/>
                </a:lnTo>
                <a:lnTo>
                  <a:pt x="12735" y="5891"/>
                </a:lnTo>
                <a:lnTo>
                  <a:pt x="16110" y="6785"/>
                </a:lnTo>
                <a:lnTo>
                  <a:pt x="19312" y="7381"/>
                </a:lnTo>
                <a:lnTo>
                  <a:pt x="22400" y="7778"/>
                </a:lnTo>
                <a:lnTo>
                  <a:pt x="28370" y="8219"/>
                </a:lnTo>
                <a:lnTo>
                  <a:pt x="39279" y="8415"/>
                </a:lnTo>
                <a:lnTo>
                  <a:pt x="148069" y="8571"/>
                </a:lnTo>
                <a:lnTo>
                  <a:pt x="157767" y="9524"/>
                </a:lnTo>
                <a:lnTo>
                  <a:pt x="166138" y="11112"/>
                </a:lnTo>
                <a:lnTo>
                  <a:pt x="173624" y="13123"/>
                </a:lnTo>
                <a:lnTo>
                  <a:pt x="179566" y="14464"/>
                </a:lnTo>
                <a:lnTo>
                  <a:pt x="184481" y="15357"/>
                </a:lnTo>
                <a:lnTo>
                  <a:pt x="197167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27"/>
          <p:cNvSpPr/>
          <p:nvPr/>
        </p:nvSpPr>
        <p:spPr>
          <a:xfrm>
            <a:off x="3166110" y="4894897"/>
            <a:ext cx="171450" cy="17145"/>
          </a:xfrm>
          <a:custGeom>
            <a:avLst/>
            <a:gdLst/>
            <a:ahLst/>
            <a:cxnLst/>
            <a:rect l="0" t="0" r="0" b="0"/>
            <a:pathLst>
              <a:path w="171450" h="17145">
                <a:moveTo>
                  <a:pt x="0" y="0"/>
                </a:moveTo>
                <a:lnTo>
                  <a:pt x="9101" y="4551"/>
                </a:lnTo>
                <a:lnTo>
                  <a:pt x="12735" y="5892"/>
                </a:lnTo>
                <a:lnTo>
                  <a:pt x="16110" y="6785"/>
                </a:lnTo>
                <a:lnTo>
                  <a:pt x="19312" y="7381"/>
                </a:lnTo>
                <a:lnTo>
                  <a:pt x="22400" y="7778"/>
                </a:lnTo>
                <a:lnTo>
                  <a:pt x="25410" y="8043"/>
                </a:lnTo>
                <a:lnTo>
                  <a:pt x="28370" y="8219"/>
                </a:lnTo>
                <a:lnTo>
                  <a:pt x="36739" y="8416"/>
                </a:lnTo>
                <a:lnTo>
                  <a:pt x="142762" y="8572"/>
                </a:lnTo>
                <a:lnTo>
                  <a:pt x="146610" y="9525"/>
                </a:lnTo>
                <a:lnTo>
                  <a:pt x="149174" y="11112"/>
                </a:lnTo>
                <a:lnTo>
                  <a:pt x="150885" y="13123"/>
                </a:lnTo>
                <a:lnTo>
                  <a:pt x="152977" y="14464"/>
                </a:lnTo>
                <a:lnTo>
                  <a:pt x="155324" y="15358"/>
                </a:lnTo>
                <a:lnTo>
                  <a:pt x="162746" y="17114"/>
                </a:lnTo>
                <a:lnTo>
                  <a:pt x="170915" y="17144"/>
                </a:lnTo>
                <a:lnTo>
                  <a:pt x="171449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28"/>
          <p:cNvSpPr/>
          <p:nvPr/>
        </p:nvSpPr>
        <p:spPr>
          <a:xfrm>
            <a:off x="3526154" y="4680625"/>
            <a:ext cx="230673" cy="291426"/>
          </a:xfrm>
          <a:custGeom>
            <a:avLst/>
            <a:gdLst/>
            <a:ahLst/>
            <a:cxnLst/>
            <a:rect l="0" t="0" r="0" b="0"/>
            <a:pathLst>
              <a:path w="230673" h="291426">
                <a:moveTo>
                  <a:pt x="0" y="17104"/>
                </a:moveTo>
                <a:lnTo>
                  <a:pt x="13653" y="12554"/>
                </a:lnTo>
                <a:lnTo>
                  <a:pt x="18627" y="10261"/>
                </a:lnTo>
                <a:lnTo>
                  <a:pt x="22896" y="7780"/>
                </a:lnTo>
                <a:lnTo>
                  <a:pt x="26694" y="5173"/>
                </a:lnTo>
                <a:lnTo>
                  <a:pt x="32083" y="3435"/>
                </a:lnTo>
                <a:lnTo>
                  <a:pt x="38535" y="2277"/>
                </a:lnTo>
                <a:lnTo>
                  <a:pt x="45692" y="1504"/>
                </a:lnTo>
                <a:lnTo>
                  <a:pt x="51417" y="989"/>
                </a:lnTo>
                <a:lnTo>
                  <a:pt x="56185" y="646"/>
                </a:lnTo>
                <a:lnTo>
                  <a:pt x="60317" y="417"/>
                </a:lnTo>
                <a:lnTo>
                  <a:pt x="75068" y="163"/>
                </a:lnTo>
                <a:lnTo>
                  <a:pt x="101930" y="0"/>
                </a:lnTo>
                <a:lnTo>
                  <a:pt x="106053" y="939"/>
                </a:lnTo>
                <a:lnTo>
                  <a:pt x="113175" y="4523"/>
                </a:lnTo>
                <a:lnTo>
                  <a:pt x="115455" y="6812"/>
                </a:lnTo>
                <a:lnTo>
                  <a:pt x="116975" y="9290"/>
                </a:lnTo>
                <a:lnTo>
                  <a:pt x="117989" y="11895"/>
                </a:lnTo>
                <a:lnTo>
                  <a:pt x="119114" y="19869"/>
                </a:lnTo>
                <a:lnTo>
                  <a:pt x="119415" y="24662"/>
                </a:lnTo>
                <a:lnTo>
                  <a:pt x="118663" y="29763"/>
                </a:lnTo>
                <a:lnTo>
                  <a:pt x="117208" y="35069"/>
                </a:lnTo>
                <a:lnTo>
                  <a:pt x="115286" y="40510"/>
                </a:lnTo>
                <a:lnTo>
                  <a:pt x="103481" y="70924"/>
                </a:lnTo>
                <a:lnTo>
                  <a:pt x="97562" y="80607"/>
                </a:lnTo>
                <a:lnTo>
                  <a:pt x="90759" y="88967"/>
                </a:lnTo>
                <a:lnTo>
                  <a:pt x="83366" y="96445"/>
                </a:lnTo>
                <a:lnTo>
                  <a:pt x="75580" y="103336"/>
                </a:lnTo>
                <a:lnTo>
                  <a:pt x="67532" y="109834"/>
                </a:lnTo>
                <a:lnTo>
                  <a:pt x="59309" y="116072"/>
                </a:lnTo>
                <a:lnTo>
                  <a:pt x="52874" y="120230"/>
                </a:lnTo>
                <a:lnTo>
                  <a:pt x="47633" y="123003"/>
                </a:lnTo>
                <a:lnTo>
                  <a:pt x="43185" y="124851"/>
                </a:lnTo>
                <a:lnTo>
                  <a:pt x="39268" y="126083"/>
                </a:lnTo>
                <a:lnTo>
                  <a:pt x="32376" y="127452"/>
                </a:lnTo>
                <a:lnTo>
                  <a:pt x="31109" y="127817"/>
                </a:lnTo>
                <a:lnTo>
                  <a:pt x="31217" y="128060"/>
                </a:lnTo>
                <a:lnTo>
                  <a:pt x="32241" y="128223"/>
                </a:lnTo>
                <a:lnTo>
                  <a:pt x="33877" y="127378"/>
                </a:lnTo>
                <a:lnTo>
                  <a:pt x="40730" y="121640"/>
                </a:lnTo>
                <a:lnTo>
                  <a:pt x="46043" y="116587"/>
                </a:lnTo>
                <a:lnTo>
                  <a:pt x="53555" y="113906"/>
                </a:lnTo>
                <a:lnTo>
                  <a:pt x="64279" y="111167"/>
                </a:lnTo>
                <a:lnTo>
                  <a:pt x="77143" y="108387"/>
                </a:lnTo>
                <a:lnTo>
                  <a:pt x="87624" y="105582"/>
                </a:lnTo>
                <a:lnTo>
                  <a:pt x="96516" y="102760"/>
                </a:lnTo>
                <a:lnTo>
                  <a:pt x="104349" y="99926"/>
                </a:lnTo>
                <a:lnTo>
                  <a:pt x="113381" y="98036"/>
                </a:lnTo>
                <a:lnTo>
                  <a:pt x="123213" y="96776"/>
                </a:lnTo>
                <a:lnTo>
                  <a:pt x="133577" y="95937"/>
                </a:lnTo>
                <a:lnTo>
                  <a:pt x="142391" y="96329"/>
                </a:lnTo>
                <a:lnTo>
                  <a:pt x="150173" y="97543"/>
                </a:lnTo>
                <a:lnTo>
                  <a:pt x="157265" y="99306"/>
                </a:lnTo>
                <a:lnTo>
                  <a:pt x="163899" y="100480"/>
                </a:lnTo>
                <a:lnTo>
                  <a:pt x="170226" y="101264"/>
                </a:lnTo>
                <a:lnTo>
                  <a:pt x="176349" y="101785"/>
                </a:lnTo>
                <a:lnTo>
                  <a:pt x="181384" y="103086"/>
                </a:lnTo>
                <a:lnTo>
                  <a:pt x="185693" y="104906"/>
                </a:lnTo>
                <a:lnTo>
                  <a:pt x="189518" y="107071"/>
                </a:lnTo>
                <a:lnTo>
                  <a:pt x="198848" y="112017"/>
                </a:lnTo>
                <a:lnTo>
                  <a:pt x="204003" y="114670"/>
                </a:lnTo>
                <a:lnTo>
                  <a:pt x="207439" y="117391"/>
                </a:lnTo>
                <a:lnTo>
                  <a:pt x="209731" y="120157"/>
                </a:lnTo>
                <a:lnTo>
                  <a:pt x="211258" y="122954"/>
                </a:lnTo>
                <a:lnTo>
                  <a:pt x="218035" y="131141"/>
                </a:lnTo>
                <a:lnTo>
                  <a:pt x="222510" y="135991"/>
                </a:lnTo>
                <a:lnTo>
                  <a:pt x="225493" y="141130"/>
                </a:lnTo>
                <a:lnTo>
                  <a:pt x="227481" y="146461"/>
                </a:lnTo>
                <a:lnTo>
                  <a:pt x="228807" y="151919"/>
                </a:lnTo>
                <a:lnTo>
                  <a:pt x="230280" y="160525"/>
                </a:lnTo>
                <a:lnTo>
                  <a:pt x="230672" y="164154"/>
                </a:lnTo>
                <a:lnTo>
                  <a:pt x="229982" y="168477"/>
                </a:lnTo>
                <a:lnTo>
                  <a:pt x="228569" y="173264"/>
                </a:lnTo>
                <a:lnTo>
                  <a:pt x="226675" y="178362"/>
                </a:lnTo>
                <a:lnTo>
                  <a:pt x="222030" y="186564"/>
                </a:lnTo>
                <a:lnTo>
                  <a:pt x="215838" y="194338"/>
                </a:lnTo>
                <a:lnTo>
                  <a:pt x="211519" y="199078"/>
                </a:lnTo>
                <a:lnTo>
                  <a:pt x="206735" y="204143"/>
                </a:lnTo>
                <a:lnTo>
                  <a:pt x="202594" y="209424"/>
                </a:lnTo>
                <a:lnTo>
                  <a:pt x="198881" y="214850"/>
                </a:lnTo>
                <a:lnTo>
                  <a:pt x="195452" y="220372"/>
                </a:lnTo>
                <a:lnTo>
                  <a:pt x="191262" y="225006"/>
                </a:lnTo>
                <a:lnTo>
                  <a:pt x="186563" y="229048"/>
                </a:lnTo>
                <a:lnTo>
                  <a:pt x="181526" y="232695"/>
                </a:lnTo>
                <a:lnTo>
                  <a:pt x="176262" y="236079"/>
                </a:lnTo>
                <a:lnTo>
                  <a:pt x="170848" y="239288"/>
                </a:lnTo>
                <a:lnTo>
                  <a:pt x="165334" y="242379"/>
                </a:lnTo>
                <a:lnTo>
                  <a:pt x="160705" y="246345"/>
                </a:lnTo>
                <a:lnTo>
                  <a:pt x="156667" y="250894"/>
                </a:lnTo>
                <a:lnTo>
                  <a:pt x="153022" y="255832"/>
                </a:lnTo>
                <a:lnTo>
                  <a:pt x="148687" y="260076"/>
                </a:lnTo>
                <a:lnTo>
                  <a:pt x="143893" y="263858"/>
                </a:lnTo>
                <a:lnTo>
                  <a:pt x="138791" y="267332"/>
                </a:lnTo>
                <a:lnTo>
                  <a:pt x="129675" y="271552"/>
                </a:lnTo>
                <a:lnTo>
                  <a:pt x="117883" y="276272"/>
                </a:lnTo>
                <a:lnTo>
                  <a:pt x="104306" y="281323"/>
                </a:lnTo>
                <a:lnTo>
                  <a:pt x="94303" y="284690"/>
                </a:lnTo>
                <a:lnTo>
                  <a:pt x="86681" y="286935"/>
                </a:lnTo>
                <a:lnTo>
                  <a:pt x="80647" y="288431"/>
                </a:lnTo>
                <a:lnTo>
                  <a:pt x="74721" y="289429"/>
                </a:lnTo>
                <a:lnTo>
                  <a:pt x="68864" y="290095"/>
                </a:lnTo>
                <a:lnTo>
                  <a:pt x="63054" y="290538"/>
                </a:lnTo>
                <a:lnTo>
                  <a:pt x="56324" y="290833"/>
                </a:lnTo>
                <a:lnTo>
                  <a:pt x="35104" y="291249"/>
                </a:lnTo>
                <a:lnTo>
                  <a:pt x="0" y="2914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29"/>
          <p:cNvSpPr/>
          <p:nvPr/>
        </p:nvSpPr>
        <p:spPr>
          <a:xfrm>
            <a:off x="3800629" y="4714875"/>
            <a:ext cx="269397" cy="265589"/>
          </a:xfrm>
          <a:custGeom>
            <a:avLst/>
            <a:gdLst/>
            <a:ahLst/>
            <a:cxnLst/>
            <a:rect l="0" t="0" r="0" b="0"/>
            <a:pathLst>
              <a:path w="269397" h="265589">
                <a:moveTo>
                  <a:pt x="128433" y="0"/>
                </a:moveTo>
                <a:lnTo>
                  <a:pt x="109120" y="0"/>
                </a:lnTo>
                <a:lnTo>
                  <a:pt x="105081" y="953"/>
                </a:lnTo>
                <a:lnTo>
                  <a:pt x="100482" y="2540"/>
                </a:lnTo>
                <a:lnTo>
                  <a:pt x="95512" y="4551"/>
                </a:lnTo>
                <a:lnTo>
                  <a:pt x="92198" y="7796"/>
                </a:lnTo>
                <a:lnTo>
                  <a:pt x="89988" y="11865"/>
                </a:lnTo>
                <a:lnTo>
                  <a:pt x="88516" y="16482"/>
                </a:lnTo>
                <a:lnTo>
                  <a:pt x="85629" y="20513"/>
                </a:lnTo>
                <a:lnTo>
                  <a:pt x="77342" y="27532"/>
                </a:lnTo>
                <a:lnTo>
                  <a:pt x="72465" y="31689"/>
                </a:lnTo>
                <a:lnTo>
                  <a:pt x="67308" y="36366"/>
                </a:lnTo>
                <a:lnTo>
                  <a:pt x="61966" y="41389"/>
                </a:lnTo>
                <a:lnTo>
                  <a:pt x="55546" y="48547"/>
                </a:lnTo>
                <a:lnTo>
                  <a:pt x="48410" y="57130"/>
                </a:lnTo>
                <a:lnTo>
                  <a:pt x="40794" y="66661"/>
                </a:lnTo>
                <a:lnTo>
                  <a:pt x="34764" y="74921"/>
                </a:lnTo>
                <a:lnTo>
                  <a:pt x="29792" y="82332"/>
                </a:lnTo>
                <a:lnTo>
                  <a:pt x="25525" y="89178"/>
                </a:lnTo>
                <a:lnTo>
                  <a:pt x="21728" y="95647"/>
                </a:lnTo>
                <a:lnTo>
                  <a:pt x="18244" y="101865"/>
                </a:lnTo>
                <a:lnTo>
                  <a:pt x="11832" y="113853"/>
                </a:lnTo>
                <a:lnTo>
                  <a:pt x="5808" y="125531"/>
                </a:lnTo>
                <a:lnTo>
                  <a:pt x="3820" y="131312"/>
                </a:lnTo>
                <a:lnTo>
                  <a:pt x="2496" y="137072"/>
                </a:lnTo>
                <a:lnTo>
                  <a:pt x="1612" y="142816"/>
                </a:lnTo>
                <a:lnTo>
                  <a:pt x="1023" y="148550"/>
                </a:lnTo>
                <a:lnTo>
                  <a:pt x="631" y="154278"/>
                </a:lnTo>
                <a:lnTo>
                  <a:pt x="369" y="160003"/>
                </a:lnTo>
                <a:lnTo>
                  <a:pt x="78" y="176522"/>
                </a:lnTo>
                <a:lnTo>
                  <a:pt x="0" y="186261"/>
                </a:lnTo>
                <a:lnTo>
                  <a:pt x="901" y="194659"/>
                </a:lnTo>
                <a:lnTo>
                  <a:pt x="2454" y="202162"/>
                </a:lnTo>
                <a:lnTo>
                  <a:pt x="4443" y="209070"/>
                </a:lnTo>
                <a:lnTo>
                  <a:pt x="6720" y="214627"/>
                </a:lnTo>
                <a:lnTo>
                  <a:pt x="9191" y="219285"/>
                </a:lnTo>
                <a:lnTo>
                  <a:pt x="11791" y="223342"/>
                </a:lnTo>
                <a:lnTo>
                  <a:pt x="16381" y="227952"/>
                </a:lnTo>
                <a:lnTo>
                  <a:pt x="22300" y="232931"/>
                </a:lnTo>
                <a:lnTo>
                  <a:pt x="29103" y="238154"/>
                </a:lnTo>
                <a:lnTo>
                  <a:pt x="34590" y="242590"/>
                </a:lnTo>
                <a:lnTo>
                  <a:pt x="39201" y="246499"/>
                </a:lnTo>
                <a:lnTo>
                  <a:pt x="46864" y="253382"/>
                </a:lnTo>
                <a:lnTo>
                  <a:pt x="53446" y="259617"/>
                </a:lnTo>
                <a:lnTo>
                  <a:pt x="57487" y="261660"/>
                </a:lnTo>
                <a:lnTo>
                  <a:pt x="62085" y="263023"/>
                </a:lnTo>
                <a:lnTo>
                  <a:pt x="67056" y="263931"/>
                </a:lnTo>
                <a:lnTo>
                  <a:pt x="72275" y="264536"/>
                </a:lnTo>
                <a:lnTo>
                  <a:pt x="77659" y="264940"/>
                </a:lnTo>
                <a:lnTo>
                  <a:pt x="83154" y="265209"/>
                </a:lnTo>
                <a:lnTo>
                  <a:pt x="94339" y="265508"/>
                </a:lnTo>
                <a:lnTo>
                  <a:pt x="99988" y="265588"/>
                </a:lnTo>
                <a:lnTo>
                  <a:pt x="106612" y="264689"/>
                </a:lnTo>
                <a:lnTo>
                  <a:pt x="113886" y="263136"/>
                </a:lnTo>
                <a:lnTo>
                  <a:pt x="121592" y="261149"/>
                </a:lnTo>
                <a:lnTo>
                  <a:pt x="128635" y="259824"/>
                </a:lnTo>
                <a:lnTo>
                  <a:pt x="135235" y="258941"/>
                </a:lnTo>
                <a:lnTo>
                  <a:pt x="141540" y="258352"/>
                </a:lnTo>
                <a:lnTo>
                  <a:pt x="149554" y="255102"/>
                </a:lnTo>
                <a:lnTo>
                  <a:pt x="158706" y="250078"/>
                </a:lnTo>
                <a:lnTo>
                  <a:pt x="168618" y="243871"/>
                </a:lnTo>
                <a:lnTo>
                  <a:pt x="177130" y="238781"/>
                </a:lnTo>
                <a:lnTo>
                  <a:pt x="184711" y="234434"/>
                </a:lnTo>
                <a:lnTo>
                  <a:pt x="191669" y="230585"/>
                </a:lnTo>
                <a:lnTo>
                  <a:pt x="197261" y="227065"/>
                </a:lnTo>
                <a:lnTo>
                  <a:pt x="201940" y="223767"/>
                </a:lnTo>
                <a:lnTo>
                  <a:pt x="206013" y="220615"/>
                </a:lnTo>
                <a:lnTo>
                  <a:pt x="210633" y="216609"/>
                </a:lnTo>
                <a:lnTo>
                  <a:pt x="215618" y="212033"/>
                </a:lnTo>
                <a:lnTo>
                  <a:pt x="229195" y="199032"/>
                </a:lnTo>
                <a:lnTo>
                  <a:pt x="236081" y="191329"/>
                </a:lnTo>
                <a:lnTo>
                  <a:pt x="239251" y="186607"/>
                </a:lnTo>
                <a:lnTo>
                  <a:pt x="242317" y="181555"/>
                </a:lnTo>
                <a:lnTo>
                  <a:pt x="245313" y="176281"/>
                </a:lnTo>
                <a:lnTo>
                  <a:pt x="251182" y="165342"/>
                </a:lnTo>
                <a:lnTo>
                  <a:pt x="259841" y="148473"/>
                </a:lnTo>
                <a:lnTo>
                  <a:pt x="262711" y="141845"/>
                </a:lnTo>
                <a:lnTo>
                  <a:pt x="265577" y="134568"/>
                </a:lnTo>
                <a:lnTo>
                  <a:pt x="268440" y="126860"/>
                </a:lnTo>
                <a:lnTo>
                  <a:pt x="269396" y="120768"/>
                </a:lnTo>
                <a:lnTo>
                  <a:pt x="269081" y="115754"/>
                </a:lnTo>
                <a:lnTo>
                  <a:pt x="267918" y="111459"/>
                </a:lnTo>
                <a:lnTo>
                  <a:pt x="267143" y="106691"/>
                </a:lnTo>
                <a:lnTo>
                  <a:pt x="266627" y="101608"/>
                </a:lnTo>
                <a:lnTo>
                  <a:pt x="266053" y="91831"/>
                </a:lnTo>
                <a:lnTo>
                  <a:pt x="265797" y="84311"/>
                </a:lnTo>
                <a:lnTo>
                  <a:pt x="264777" y="80972"/>
                </a:lnTo>
                <a:lnTo>
                  <a:pt x="261103" y="74723"/>
                </a:lnTo>
                <a:lnTo>
                  <a:pt x="256295" y="68770"/>
                </a:lnTo>
                <a:lnTo>
                  <a:pt x="253679" y="65849"/>
                </a:lnTo>
                <a:lnTo>
                  <a:pt x="251936" y="61997"/>
                </a:lnTo>
                <a:lnTo>
                  <a:pt x="250773" y="57524"/>
                </a:lnTo>
                <a:lnTo>
                  <a:pt x="249998" y="52637"/>
                </a:lnTo>
                <a:lnTo>
                  <a:pt x="247576" y="49378"/>
                </a:lnTo>
                <a:lnTo>
                  <a:pt x="244057" y="47206"/>
                </a:lnTo>
                <a:lnTo>
                  <a:pt x="236019" y="43841"/>
                </a:lnTo>
                <a:lnTo>
                  <a:pt x="229271" y="39169"/>
                </a:lnTo>
                <a:lnTo>
                  <a:pt x="223098" y="33919"/>
                </a:lnTo>
                <a:lnTo>
                  <a:pt x="217178" y="28410"/>
                </a:lnTo>
                <a:lnTo>
                  <a:pt x="211373" y="22786"/>
                </a:lnTo>
                <a:lnTo>
                  <a:pt x="207539" y="20906"/>
                </a:lnTo>
                <a:lnTo>
                  <a:pt x="203078" y="19652"/>
                </a:lnTo>
                <a:lnTo>
                  <a:pt x="198199" y="18816"/>
                </a:lnTo>
                <a:lnTo>
                  <a:pt x="190238" y="15347"/>
                </a:lnTo>
                <a:lnTo>
                  <a:pt x="186781" y="13089"/>
                </a:lnTo>
                <a:lnTo>
                  <a:pt x="182572" y="11583"/>
                </a:lnTo>
                <a:lnTo>
                  <a:pt x="177860" y="10580"/>
                </a:lnTo>
                <a:lnTo>
                  <a:pt x="172815" y="9911"/>
                </a:lnTo>
                <a:lnTo>
                  <a:pt x="165641" y="9465"/>
                </a:lnTo>
                <a:lnTo>
                  <a:pt x="147510" y="8969"/>
                </a:lnTo>
                <a:lnTo>
                  <a:pt x="138294" y="9789"/>
                </a:lnTo>
                <a:lnTo>
                  <a:pt x="129291" y="11289"/>
                </a:lnTo>
                <a:lnTo>
                  <a:pt x="120433" y="13240"/>
                </a:lnTo>
                <a:lnTo>
                  <a:pt x="112622" y="14542"/>
                </a:lnTo>
                <a:lnTo>
                  <a:pt x="105510" y="15409"/>
                </a:lnTo>
                <a:lnTo>
                  <a:pt x="85571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30"/>
          <p:cNvSpPr/>
          <p:nvPr/>
        </p:nvSpPr>
        <p:spPr>
          <a:xfrm>
            <a:off x="388619" y="5434965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25717"/>
                </a:moveTo>
                <a:lnTo>
                  <a:pt x="4551" y="21167"/>
                </a:lnTo>
                <a:lnTo>
                  <a:pt x="6844" y="19826"/>
                </a:lnTo>
                <a:lnTo>
                  <a:pt x="9326" y="18932"/>
                </a:lnTo>
                <a:lnTo>
                  <a:pt x="11932" y="18336"/>
                </a:lnTo>
                <a:lnTo>
                  <a:pt x="17368" y="17674"/>
                </a:lnTo>
                <a:lnTo>
                  <a:pt x="22959" y="17380"/>
                </a:lnTo>
                <a:lnTo>
                  <a:pt x="28619" y="17249"/>
                </a:lnTo>
                <a:lnTo>
                  <a:pt x="41712" y="17175"/>
                </a:lnTo>
                <a:lnTo>
                  <a:pt x="47810" y="16213"/>
                </a:lnTo>
                <a:lnTo>
                  <a:pt x="54734" y="14619"/>
                </a:lnTo>
                <a:lnTo>
                  <a:pt x="62207" y="12603"/>
                </a:lnTo>
                <a:lnTo>
                  <a:pt x="70999" y="11259"/>
                </a:lnTo>
                <a:lnTo>
                  <a:pt x="80670" y="10364"/>
                </a:lnTo>
                <a:lnTo>
                  <a:pt x="99671" y="9368"/>
                </a:lnTo>
                <a:lnTo>
                  <a:pt x="114466" y="8926"/>
                </a:lnTo>
                <a:lnTo>
                  <a:pt x="146661" y="8603"/>
                </a:lnTo>
                <a:lnTo>
                  <a:pt x="151114" y="7640"/>
                </a:lnTo>
                <a:lnTo>
                  <a:pt x="155988" y="6046"/>
                </a:lnTo>
                <a:lnTo>
                  <a:pt x="161142" y="4030"/>
                </a:lnTo>
                <a:lnTo>
                  <a:pt x="167436" y="2687"/>
                </a:lnTo>
                <a:lnTo>
                  <a:pt x="174489" y="179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31"/>
          <p:cNvSpPr/>
          <p:nvPr/>
        </p:nvSpPr>
        <p:spPr>
          <a:xfrm>
            <a:off x="680084" y="5272246"/>
            <a:ext cx="274321" cy="282734"/>
          </a:xfrm>
          <a:custGeom>
            <a:avLst/>
            <a:gdLst/>
            <a:ahLst/>
            <a:cxnLst/>
            <a:rect l="0" t="0" r="0" b="0"/>
            <a:pathLst>
              <a:path w="274321" h="282734">
                <a:moveTo>
                  <a:pt x="0" y="59849"/>
                </a:moveTo>
                <a:lnTo>
                  <a:pt x="4551" y="50747"/>
                </a:lnTo>
                <a:lnTo>
                  <a:pt x="9326" y="43739"/>
                </a:lnTo>
                <a:lnTo>
                  <a:pt x="11932" y="40536"/>
                </a:lnTo>
                <a:lnTo>
                  <a:pt x="16527" y="36496"/>
                </a:lnTo>
                <a:lnTo>
                  <a:pt x="22448" y="31898"/>
                </a:lnTo>
                <a:lnTo>
                  <a:pt x="29253" y="26927"/>
                </a:lnTo>
                <a:lnTo>
                  <a:pt x="35695" y="22661"/>
                </a:lnTo>
                <a:lnTo>
                  <a:pt x="41894" y="18865"/>
                </a:lnTo>
                <a:lnTo>
                  <a:pt x="47932" y="15381"/>
                </a:lnTo>
                <a:lnTo>
                  <a:pt x="59721" y="8970"/>
                </a:lnTo>
                <a:lnTo>
                  <a:pt x="65532" y="5927"/>
                </a:lnTo>
                <a:lnTo>
                  <a:pt x="71310" y="3899"/>
                </a:lnTo>
                <a:lnTo>
                  <a:pt x="77068" y="2546"/>
                </a:lnTo>
                <a:lnTo>
                  <a:pt x="82811" y="1645"/>
                </a:lnTo>
                <a:lnTo>
                  <a:pt x="88545" y="1044"/>
                </a:lnTo>
                <a:lnTo>
                  <a:pt x="94273" y="643"/>
                </a:lnTo>
                <a:lnTo>
                  <a:pt x="99996" y="375"/>
                </a:lnTo>
                <a:lnTo>
                  <a:pt x="111435" y="79"/>
                </a:lnTo>
                <a:lnTo>
                  <a:pt x="117153" y="0"/>
                </a:lnTo>
                <a:lnTo>
                  <a:pt x="122870" y="899"/>
                </a:lnTo>
                <a:lnTo>
                  <a:pt x="128586" y="2451"/>
                </a:lnTo>
                <a:lnTo>
                  <a:pt x="134302" y="4439"/>
                </a:lnTo>
                <a:lnTo>
                  <a:pt x="139064" y="5764"/>
                </a:lnTo>
                <a:lnTo>
                  <a:pt x="146897" y="7236"/>
                </a:lnTo>
                <a:lnTo>
                  <a:pt x="153553" y="10430"/>
                </a:lnTo>
                <a:lnTo>
                  <a:pt x="160638" y="15977"/>
                </a:lnTo>
                <a:lnTo>
                  <a:pt x="165195" y="20124"/>
                </a:lnTo>
                <a:lnTo>
                  <a:pt x="173433" y="28858"/>
                </a:lnTo>
                <a:lnTo>
                  <a:pt x="177094" y="35915"/>
                </a:lnTo>
                <a:lnTo>
                  <a:pt x="181261" y="44767"/>
                </a:lnTo>
                <a:lnTo>
                  <a:pt x="183706" y="49794"/>
                </a:lnTo>
                <a:lnTo>
                  <a:pt x="185336" y="57908"/>
                </a:lnTo>
                <a:lnTo>
                  <a:pt x="186422" y="68080"/>
                </a:lnTo>
                <a:lnTo>
                  <a:pt x="187629" y="89224"/>
                </a:lnTo>
                <a:lnTo>
                  <a:pt x="188166" y="104972"/>
                </a:lnTo>
                <a:lnTo>
                  <a:pt x="187357" y="112791"/>
                </a:lnTo>
                <a:lnTo>
                  <a:pt x="185865" y="120861"/>
                </a:lnTo>
                <a:lnTo>
                  <a:pt x="183917" y="129099"/>
                </a:lnTo>
                <a:lnTo>
                  <a:pt x="181667" y="136495"/>
                </a:lnTo>
                <a:lnTo>
                  <a:pt x="179214" y="143331"/>
                </a:lnTo>
                <a:lnTo>
                  <a:pt x="176626" y="149794"/>
                </a:lnTo>
                <a:lnTo>
                  <a:pt x="171211" y="164595"/>
                </a:lnTo>
                <a:lnTo>
                  <a:pt x="168433" y="172542"/>
                </a:lnTo>
                <a:lnTo>
                  <a:pt x="163724" y="181650"/>
                </a:lnTo>
                <a:lnTo>
                  <a:pt x="157727" y="191532"/>
                </a:lnTo>
                <a:lnTo>
                  <a:pt x="150871" y="201930"/>
                </a:lnTo>
                <a:lnTo>
                  <a:pt x="135634" y="223643"/>
                </a:lnTo>
                <a:lnTo>
                  <a:pt x="127571" y="234768"/>
                </a:lnTo>
                <a:lnTo>
                  <a:pt x="121242" y="243136"/>
                </a:lnTo>
                <a:lnTo>
                  <a:pt x="116071" y="249668"/>
                </a:lnTo>
                <a:lnTo>
                  <a:pt x="111671" y="254975"/>
                </a:lnTo>
                <a:lnTo>
                  <a:pt x="106832" y="259465"/>
                </a:lnTo>
                <a:lnTo>
                  <a:pt x="101702" y="263411"/>
                </a:lnTo>
                <a:lnTo>
                  <a:pt x="96376" y="266994"/>
                </a:lnTo>
                <a:lnTo>
                  <a:pt x="87919" y="273516"/>
                </a:lnTo>
                <a:lnTo>
                  <a:pt x="84330" y="276588"/>
                </a:lnTo>
                <a:lnTo>
                  <a:pt x="77803" y="280002"/>
                </a:lnTo>
                <a:lnTo>
                  <a:pt x="71727" y="281520"/>
                </a:lnTo>
                <a:lnTo>
                  <a:pt x="65851" y="282194"/>
                </a:lnTo>
                <a:lnTo>
                  <a:pt x="57525" y="279954"/>
                </a:lnTo>
                <a:lnTo>
                  <a:pt x="52638" y="278023"/>
                </a:lnTo>
                <a:lnTo>
                  <a:pt x="44667" y="273337"/>
                </a:lnTo>
                <a:lnTo>
                  <a:pt x="41208" y="270754"/>
                </a:lnTo>
                <a:lnTo>
                  <a:pt x="38902" y="267127"/>
                </a:lnTo>
                <a:lnTo>
                  <a:pt x="37365" y="262804"/>
                </a:lnTo>
                <a:lnTo>
                  <a:pt x="36340" y="258017"/>
                </a:lnTo>
                <a:lnTo>
                  <a:pt x="36609" y="253874"/>
                </a:lnTo>
                <a:lnTo>
                  <a:pt x="37741" y="250159"/>
                </a:lnTo>
                <a:lnTo>
                  <a:pt x="42492" y="241586"/>
                </a:lnTo>
                <a:lnTo>
                  <a:pt x="50953" y="228251"/>
                </a:lnTo>
                <a:lnTo>
                  <a:pt x="56829" y="221647"/>
                </a:lnTo>
                <a:lnTo>
                  <a:pt x="63603" y="215339"/>
                </a:lnTo>
                <a:lnTo>
                  <a:pt x="70977" y="209229"/>
                </a:lnTo>
                <a:lnTo>
                  <a:pt x="76846" y="204203"/>
                </a:lnTo>
                <a:lnTo>
                  <a:pt x="81711" y="199900"/>
                </a:lnTo>
                <a:lnTo>
                  <a:pt x="85906" y="196079"/>
                </a:lnTo>
                <a:lnTo>
                  <a:pt x="92514" y="192579"/>
                </a:lnTo>
                <a:lnTo>
                  <a:pt x="100728" y="189293"/>
                </a:lnTo>
                <a:lnTo>
                  <a:pt x="110015" y="186150"/>
                </a:lnTo>
                <a:lnTo>
                  <a:pt x="117158" y="184055"/>
                </a:lnTo>
                <a:lnTo>
                  <a:pt x="122873" y="182658"/>
                </a:lnTo>
                <a:lnTo>
                  <a:pt x="127636" y="181726"/>
                </a:lnTo>
                <a:lnTo>
                  <a:pt x="132716" y="181105"/>
                </a:lnTo>
                <a:lnTo>
                  <a:pt x="138007" y="180691"/>
                </a:lnTo>
                <a:lnTo>
                  <a:pt x="143440" y="180416"/>
                </a:lnTo>
                <a:lnTo>
                  <a:pt x="148967" y="181184"/>
                </a:lnTo>
                <a:lnTo>
                  <a:pt x="154556" y="182649"/>
                </a:lnTo>
                <a:lnTo>
                  <a:pt x="160188" y="184578"/>
                </a:lnTo>
                <a:lnTo>
                  <a:pt x="165847" y="185864"/>
                </a:lnTo>
                <a:lnTo>
                  <a:pt x="171525" y="186721"/>
                </a:lnTo>
                <a:lnTo>
                  <a:pt x="177215" y="187293"/>
                </a:lnTo>
                <a:lnTo>
                  <a:pt x="182914" y="188626"/>
                </a:lnTo>
                <a:lnTo>
                  <a:pt x="188618" y="190468"/>
                </a:lnTo>
                <a:lnTo>
                  <a:pt x="194325" y="192648"/>
                </a:lnTo>
                <a:lnTo>
                  <a:pt x="199083" y="195054"/>
                </a:lnTo>
                <a:lnTo>
                  <a:pt x="206909" y="200268"/>
                </a:lnTo>
                <a:lnTo>
                  <a:pt x="211282" y="203944"/>
                </a:lnTo>
                <a:lnTo>
                  <a:pt x="216102" y="208300"/>
                </a:lnTo>
                <a:lnTo>
                  <a:pt x="221221" y="213108"/>
                </a:lnTo>
                <a:lnTo>
                  <a:pt x="225586" y="218220"/>
                </a:lnTo>
                <a:lnTo>
                  <a:pt x="229448" y="223532"/>
                </a:lnTo>
                <a:lnTo>
                  <a:pt x="232976" y="228978"/>
                </a:lnTo>
                <a:lnTo>
                  <a:pt x="236280" y="234514"/>
                </a:lnTo>
                <a:lnTo>
                  <a:pt x="239435" y="240110"/>
                </a:lnTo>
                <a:lnTo>
                  <a:pt x="242491" y="245745"/>
                </a:lnTo>
                <a:lnTo>
                  <a:pt x="250966" y="254547"/>
                </a:lnTo>
                <a:lnTo>
                  <a:pt x="255894" y="258228"/>
                </a:lnTo>
                <a:lnTo>
                  <a:pt x="259178" y="261634"/>
                </a:lnTo>
                <a:lnTo>
                  <a:pt x="261368" y="264857"/>
                </a:lnTo>
                <a:lnTo>
                  <a:pt x="264754" y="270978"/>
                </a:lnTo>
                <a:lnTo>
                  <a:pt x="266990" y="273944"/>
                </a:lnTo>
                <a:lnTo>
                  <a:pt x="274320" y="282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32"/>
          <p:cNvSpPr/>
          <p:nvPr/>
        </p:nvSpPr>
        <p:spPr>
          <a:xfrm>
            <a:off x="1022984" y="5306377"/>
            <a:ext cx="180024" cy="231459"/>
          </a:xfrm>
          <a:custGeom>
            <a:avLst/>
            <a:gdLst/>
            <a:ahLst/>
            <a:cxnLst/>
            <a:rect l="0" t="0" r="0" b="0"/>
            <a:pathLst>
              <a:path w="180024" h="231459">
                <a:moveTo>
                  <a:pt x="0" y="0"/>
                </a:moveTo>
                <a:lnTo>
                  <a:pt x="0" y="9102"/>
                </a:lnTo>
                <a:lnTo>
                  <a:pt x="953" y="11783"/>
                </a:lnTo>
                <a:lnTo>
                  <a:pt x="2540" y="13570"/>
                </a:lnTo>
                <a:lnTo>
                  <a:pt x="4551" y="14762"/>
                </a:lnTo>
                <a:lnTo>
                  <a:pt x="7797" y="17461"/>
                </a:lnTo>
                <a:lnTo>
                  <a:pt x="11866" y="21166"/>
                </a:lnTo>
                <a:lnTo>
                  <a:pt x="16483" y="25541"/>
                </a:lnTo>
                <a:lnTo>
                  <a:pt x="19561" y="29410"/>
                </a:lnTo>
                <a:lnTo>
                  <a:pt x="22982" y="36248"/>
                </a:lnTo>
                <a:lnTo>
                  <a:pt x="25799" y="40359"/>
                </a:lnTo>
                <a:lnTo>
                  <a:pt x="29582" y="45003"/>
                </a:lnTo>
                <a:lnTo>
                  <a:pt x="37913" y="54291"/>
                </a:lnTo>
                <a:lnTo>
                  <a:pt x="44790" y="61594"/>
                </a:lnTo>
                <a:lnTo>
                  <a:pt x="47958" y="65828"/>
                </a:lnTo>
                <a:lnTo>
                  <a:pt x="51022" y="70555"/>
                </a:lnTo>
                <a:lnTo>
                  <a:pt x="54017" y="75612"/>
                </a:lnTo>
                <a:lnTo>
                  <a:pt x="56967" y="79936"/>
                </a:lnTo>
                <a:lnTo>
                  <a:pt x="59885" y="83770"/>
                </a:lnTo>
                <a:lnTo>
                  <a:pt x="62784" y="87280"/>
                </a:lnTo>
                <a:lnTo>
                  <a:pt x="66621" y="92476"/>
                </a:lnTo>
                <a:lnTo>
                  <a:pt x="75965" y="105871"/>
                </a:lnTo>
                <a:lnTo>
                  <a:pt x="81123" y="111538"/>
                </a:lnTo>
                <a:lnTo>
                  <a:pt x="86467" y="116269"/>
                </a:lnTo>
                <a:lnTo>
                  <a:pt x="91935" y="120375"/>
                </a:lnTo>
                <a:lnTo>
                  <a:pt x="97485" y="125018"/>
                </a:lnTo>
                <a:lnTo>
                  <a:pt x="103090" y="130017"/>
                </a:lnTo>
                <a:lnTo>
                  <a:pt x="108732" y="135256"/>
                </a:lnTo>
                <a:lnTo>
                  <a:pt x="112493" y="139701"/>
                </a:lnTo>
                <a:lnTo>
                  <a:pt x="115001" y="143617"/>
                </a:lnTo>
                <a:lnTo>
                  <a:pt x="116672" y="147179"/>
                </a:lnTo>
                <a:lnTo>
                  <a:pt x="119692" y="151460"/>
                </a:lnTo>
                <a:lnTo>
                  <a:pt x="123610" y="156218"/>
                </a:lnTo>
                <a:lnTo>
                  <a:pt x="132090" y="165633"/>
                </a:lnTo>
                <a:lnTo>
                  <a:pt x="139035" y="172992"/>
                </a:lnTo>
                <a:lnTo>
                  <a:pt x="141267" y="176288"/>
                </a:lnTo>
                <a:lnTo>
                  <a:pt x="143748" y="182491"/>
                </a:lnTo>
                <a:lnTo>
                  <a:pt x="146315" y="185478"/>
                </a:lnTo>
                <a:lnTo>
                  <a:pt x="149931" y="188422"/>
                </a:lnTo>
                <a:lnTo>
                  <a:pt x="154247" y="191337"/>
                </a:lnTo>
                <a:lnTo>
                  <a:pt x="157124" y="194233"/>
                </a:lnTo>
                <a:lnTo>
                  <a:pt x="159042" y="197116"/>
                </a:lnTo>
                <a:lnTo>
                  <a:pt x="162125" y="202860"/>
                </a:lnTo>
                <a:lnTo>
                  <a:pt x="166671" y="208587"/>
                </a:lnTo>
                <a:lnTo>
                  <a:pt x="171866" y="214308"/>
                </a:lnTo>
                <a:lnTo>
                  <a:pt x="177606" y="220344"/>
                </a:lnTo>
                <a:lnTo>
                  <a:pt x="180023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33"/>
          <p:cNvSpPr/>
          <p:nvPr/>
        </p:nvSpPr>
        <p:spPr>
          <a:xfrm>
            <a:off x="1048136" y="5314950"/>
            <a:ext cx="154872" cy="180023"/>
          </a:xfrm>
          <a:custGeom>
            <a:avLst/>
            <a:gdLst/>
            <a:ahLst/>
            <a:cxnLst/>
            <a:rect l="0" t="0" r="0" b="0"/>
            <a:pathLst>
              <a:path w="154872" h="180023">
                <a:moveTo>
                  <a:pt x="154871" y="0"/>
                </a:moveTo>
                <a:lnTo>
                  <a:pt x="145769" y="0"/>
                </a:lnTo>
                <a:lnTo>
                  <a:pt x="143088" y="953"/>
                </a:lnTo>
                <a:lnTo>
                  <a:pt x="141301" y="2540"/>
                </a:lnTo>
                <a:lnTo>
                  <a:pt x="140109" y="4551"/>
                </a:lnTo>
                <a:lnTo>
                  <a:pt x="138362" y="5891"/>
                </a:lnTo>
                <a:lnTo>
                  <a:pt x="136245" y="6785"/>
                </a:lnTo>
                <a:lnTo>
                  <a:pt x="133881" y="7381"/>
                </a:lnTo>
                <a:lnTo>
                  <a:pt x="131353" y="9683"/>
                </a:lnTo>
                <a:lnTo>
                  <a:pt x="128715" y="13123"/>
                </a:lnTo>
                <a:lnTo>
                  <a:pt x="99433" y="59636"/>
                </a:lnTo>
                <a:lnTo>
                  <a:pt x="84830" y="83972"/>
                </a:lnTo>
                <a:lnTo>
                  <a:pt x="79602" y="93129"/>
                </a:lnTo>
                <a:lnTo>
                  <a:pt x="74211" y="101138"/>
                </a:lnTo>
                <a:lnTo>
                  <a:pt x="68713" y="108383"/>
                </a:lnTo>
                <a:lnTo>
                  <a:pt x="63142" y="115118"/>
                </a:lnTo>
                <a:lnTo>
                  <a:pt x="49333" y="132761"/>
                </a:lnTo>
                <a:lnTo>
                  <a:pt x="41650" y="142799"/>
                </a:lnTo>
                <a:lnTo>
                  <a:pt x="35575" y="149492"/>
                </a:lnTo>
                <a:lnTo>
                  <a:pt x="30573" y="153954"/>
                </a:lnTo>
                <a:lnTo>
                  <a:pt x="26286" y="156929"/>
                </a:lnTo>
                <a:lnTo>
                  <a:pt x="23427" y="159864"/>
                </a:lnTo>
                <a:lnTo>
                  <a:pt x="21522" y="162774"/>
                </a:lnTo>
                <a:lnTo>
                  <a:pt x="20252" y="165665"/>
                </a:lnTo>
                <a:lnTo>
                  <a:pt x="18452" y="167594"/>
                </a:lnTo>
                <a:lnTo>
                  <a:pt x="16300" y="168879"/>
                </a:lnTo>
                <a:lnTo>
                  <a:pt x="13913" y="169736"/>
                </a:lnTo>
                <a:lnTo>
                  <a:pt x="12321" y="171260"/>
                </a:lnTo>
                <a:lnTo>
                  <a:pt x="11260" y="173228"/>
                </a:lnTo>
                <a:lnTo>
                  <a:pt x="10553" y="175493"/>
                </a:lnTo>
                <a:lnTo>
                  <a:pt x="9129" y="177003"/>
                </a:lnTo>
                <a:lnTo>
                  <a:pt x="7227" y="178009"/>
                </a:lnTo>
                <a:lnTo>
                  <a:pt x="2574" y="179127"/>
                </a:lnTo>
                <a:lnTo>
                  <a:pt x="0" y="179426"/>
                </a:lnTo>
                <a:lnTo>
                  <a:pt x="566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34"/>
          <p:cNvSpPr/>
          <p:nvPr/>
        </p:nvSpPr>
        <p:spPr>
          <a:xfrm>
            <a:off x="1708784" y="5220652"/>
            <a:ext cx="42864" cy="265749"/>
          </a:xfrm>
          <a:custGeom>
            <a:avLst/>
            <a:gdLst/>
            <a:ahLst/>
            <a:cxnLst/>
            <a:rect l="0" t="0" r="0" b="0"/>
            <a:pathLst>
              <a:path w="42864" h="265749">
                <a:moveTo>
                  <a:pt x="0" y="0"/>
                </a:moveTo>
                <a:lnTo>
                  <a:pt x="4551" y="13652"/>
                </a:lnTo>
                <a:lnTo>
                  <a:pt x="5892" y="19579"/>
                </a:lnTo>
                <a:lnTo>
                  <a:pt x="6786" y="25435"/>
                </a:lnTo>
                <a:lnTo>
                  <a:pt x="7381" y="31244"/>
                </a:lnTo>
                <a:lnTo>
                  <a:pt x="8731" y="37975"/>
                </a:lnTo>
                <a:lnTo>
                  <a:pt x="10583" y="45319"/>
                </a:lnTo>
                <a:lnTo>
                  <a:pt x="12771" y="53073"/>
                </a:lnTo>
                <a:lnTo>
                  <a:pt x="14229" y="60147"/>
                </a:lnTo>
                <a:lnTo>
                  <a:pt x="15201" y="66768"/>
                </a:lnTo>
                <a:lnTo>
                  <a:pt x="15849" y="73087"/>
                </a:lnTo>
                <a:lnTo>
                  <a:pt x="21649" y="108049"/>
                </a:lnTo>
                <a:lnTo>
                  <a:pt x="25863" y="132040"/>
                </a:lnTo>
                <a:lnTo>
                  <a:pt x="28672" y="149939"/>
                </a:lnTo>
                <a:lnTo>
                  <a:pt x="30545" y="163777"/>
                </a:lnTo>
                <a:lnTo>
                  <a:pt x="32626" y="183280"/>
                </a:lnTo>
                <a:lnTo>
                  <a:pt x="33181" y="189814"/>
                </a:lnTo>
                <a:lnTo>
                  <a:pt x="33551" y="195123"/>
                </a:lnTo>
                <a:lnTo>
                  <a:pt x="34750" y="201519"/>
                </a:lnTo>
                <a:lnTo>
                  <a:pt x="36502" y="208641"/>
                </a:lnTo>
                <a:lnTo>
                  <a:pt x="38622" y="216247"/>
                </a:lnTo>
                <a:lnTo>
                  <a:pt x="40036" y="223222"/>
                </a:lnTo>
                <a:lnTo>
                  <a:pt x="40978" y="229778"/>
                </a:lnTo>
                <a:lnTo>
                  <a:pt x="42491" y="244884"/>
                </a:lnTo>
                <a:lnTo>
                  <a:pt x="42753" y="252052"/>
                </a:lnTo>
                <a:lnTo>
                  <a:pt x="42863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35"/>
          <p:cNvSpPr/>
          <p:nvPr/>
        </p:nvSpPr>
        <p:spPr>
          <a:xfrm>
            <a:off x="1597342" y="5314950"/>
            <a:ext cx="317184" cy="60008"/>
          </a:xfrm>
          <a:custGeom>
            <a:avLst/>
            <a:gdLst/>
            <a:ahLst/>
            <a:cxnLst/>
            <a:rect l="0" t="0" r="0" b="0"/>
            <a:pathLst>
              <a:path w="317184" h="60008">
                <a:moveTo>
                  <a:pt x="0" y="60007"/>
                </a:moveTo>
                <a:lnTo>
                  <a:pt x="9102" y="55457"/>
                </a:lnTo>
                <a:lnTo>
                  <a:pt x="12735" y="54116"/>
                </a:lnTo>
                <a:lnTo>
                  <a:pt x="19313" y="52626"/>
                </a:lnTo>
                <a:lnTo>
                  <a:pt x="22400" y="51277"/>
                </a:lnTo>
                <a:lnTo>
                  <a:pt x="25411" y="49424"/>
                </a:lnTo>
                <a:lnTo>
                  <a:pt x="28371" y="47237"/>
                </a:lnTo>
                <a:lnTo>
                  <a:pt x="32249" y="45778"/>
                </a:lnTo>
                <a:lnTo>
                  <a:pt x="41638" y="44159"/>
                </a:lnTo>
                <a:lnTo>
                  <a:pt x="46808" y="42774"/>
                </a:lnTo>
                <a:lnTo>
                  <a:pt x="52161" y="40899"/>
                </a:lnTo>
                <a:lnTo>
                  <a:pt x="57634" y="38696"/>
                </a:lnTo>
                <a:lnTo>
                  <a:pt x="63188" y="37227"/>
                </a:lnTo>
                <a:lnTo>
                  <a:pt x="68795" y="36248"/>
                </a:lnTo>
                <a:lnTo>
                  <a:pt x="74438" y="35595"/>
                </a:lnTo>
                <a:lnTo>
                  <a:pt x="80105" y="34207"/>
                </a:lnTo>
                <a:lnTo>
                  <a:pt x="85789" y="32330"/>
                </a:lnTo>
                <a:lnTo>
                  <a:pt x="91483" y="30126"/>
                </a:lnTo>
                <a:lnTo>
                  <a:pt x="98136" y="28656"/>
                </a:lnTo>
                <a:lnTo>
                  <a:pt x="105429" y="27676"/>
                </a:lnTo>
                <a:lnTo>
                  <a:pt x="113148" y="27023"/>
                </a:lnTo>
                <a:lnTo>
                  <a:pt x="120200" y="25636"/>
                </a:lnTo>
                <a:lnTo>
                  <a:pt x="126806" y="23758"/>
                </a:lnTo>
                <a:lnTo>
                  <a:pt x="133115" y="21553"/>
                </a:lnTo>
                <a:lnTo>
                  <a:pt x="139226" y="19131"/>
                </a:lnTo>
                <a:lnTo>
                  <a:pt x="145204" y="16564"/>
                </a:lnTo>
                <a:lnTo>
                  <a:pt x="151096" y="13900"/>
                </a:lnTo>
                <a:lnTo>
                  <a:pt x="157880" y="12124"/>
                </a:lnTo>
                <a:lnTo>
                  <a:pt x="165261" y="10940"/>
                </a:lnTo>
                <a:lnTo>
                  <a:pt x="173039" y="10151"/>
                </a:lnTo>
                <a:lnTo>
                  <a:pt x="180129" y="9625"/>
                </a:lnTo>
                <a:lnTo>
                  <a:pt x="186761" y="9274"/>
                </a:lnTo>
                <a:lnTo>
                  <a:pt x="193087" y="9040"/>
                </a:lnTo>
                <a:lnTo>
                  <a:pt x="200162" y="7932"/>
                </a:lnTo>
                <a:lnTo>
                  <a:pt x="207736" y="6240"/>
                </a:lnTo>
                <a:lnTo>
                  <a:pt x="215644" y="4160"/>
                </a:lnTo>
                <a:lnTo>
                  <a:pt x="223772" y="2773"/>
                </a:lnTo>
                <a:lnTo>
                  <a:pt x="232049" y="1849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36"/>
          <p:cNvSpPr/>
          <p:nvPr/>
        </p:nvSpPr>
        <p:spPr>
          <a:xfrm>
            <a:off x="1965959" y="5229371"/>
            <a:ext cx="231307" cy="238512"/>
          </a:xfrm>
          <a:custGeom>
            <a:avLst/>
            <a:gdLst/>
            <a:ahLst/>
            <a:cxnLst/>
            <a:rect l="0" t="0" r="0" b="0"/>
            <a:pathLst>
              <a:path w="231307" h="238512">
                <a:moveTo>
                  <a:pt x="0" y="42716"/>
                </a:moveTo>
                <a:lnTo>
                  <a:pt x="13653" y="33615"/>
                </a:lnTo>
                <a:lnTo>
                  <a:pt x="18627" y="30933"/>
                </a:lnTo>
                <a:lnTo>
                  <a:pt x="22896" y="29146"/>
                </a:lnTo>
                <a:lnTo>
                  <a:pt x="26694" y="27954"/>
                </a:lnTo>
                <a:lnTo>
                  <a:pt x="31131" y="26207"/>
                </a:lnTo>
                <a:lnTo>
                  <a:pt x="35994" y="24090"/>
                </a:lnTo>
                <a:lnTo>
                  <a:pt x="46478" y="19198"/>
                </a:lnTo>
                <a:lnTo>
                  <a:pt x="57487" y="13849"/>
                </a:lnTo>
                <a:lnTo>
                  <a:pt x="62137" y="11089"/>
                </a:lnTo>
                <a:lnTo>
                  <a:pt x="66190" y="8296"/>
                </a:lnTo>
                <a:lnTo>
                  <a:pt x="69844" y="5482"/>
                </a:lnTo>
                <a:lnTo>
                  <a:pt x="74186" y="3606"/>
                </a:lnTo>
                <a:lnTo>
                  <a:pt x="78985" y="2355"/>
                </a:lnTo>
                <a:lnTo>
                  <a:pt x="84089" y="1522"/>
                </a:lnTo>
                <a:lnTo>
                  <a:pt x="93207" y="965"/>
                </a:lnTo>
                <a:lnTo>
                  <a:pt x="118578" y="348"/>
                </a:lnTo>
                <a:lnTo>
                  <a:pt x="142238" y="0"/>
                </a:lnTo>
                <a:lnTo>
                  <a:pt x="147213" y="904"/>
                </a:lnTo>
                <a:lnTo>
                  <a:pt x="151482" y="2459"/>
                </a:lnTo>
                <a:lnTo>
                  <a:pt x="155281" y="4448"/>
                </a:lnTo>
                <a:lnTo>
                  <a:pt x="162042" y="9198"/>
                </a:lnTo>
                <a:lnTo>
                  <a:pt x="165178" y="11798"/>
                </a:lnTo>
                <a:lnTo>
                  <a:pt x="167269" y="14484"/>
                </a:lnTo>
                <a:lnTo>
                  <a:pt x="168663" y="17227"/>
                </a:lnTo>
                <a:lnTo>
                  <a:pt x="169592" y="20009"/>
                </a:lnTo>
                <a:lnTo>
                  <a:pt x="170211" y="23768"/>
                </a:lnTo>
                <a:lnTo>
                  <a:pt x="170624" y="28179"/>
                </a:lnTo>
                <a:lnTo>
                  <a:pt x="170900" y="33024"/>
                </a:lnTo>
                <a:lnTo>
                  <a:pt x="170131" y="39113"/>
                </a:lnTo>
                <a:lnTo>
                  <a:pt x="168666" y="46029"/>
                </a:lnTo>
                <a:lnTo>
                  <a:pt x="166736" y="53497"/>
                </a:lnTo>
                <a:lnTo>
                  <a:pt x="163545" y="61333"/>
                </a:lnTo>
                <a:lnTo>
                  <a:pt x="159513" y="69415"/>
                </a:lnTo>
                <a:lnTo>
                  <a:pt x="154919" y="77661"/>
                </a:lnTo>
                <a:lnTo>
                  <a:pt x="149000" y="85063"/>
                </a:lnTo>
                <a:lnTo>
                  <a:pt x="142196" y="91902"/>
                </a:lnTo>
                <a:lnTo>
                  <a:pt x="134803" y="98367"/>
                </a:lnTo>
                <a:lnTo>
                  <a:pt x="127016" y="103629"/>
                </a:lnTo>
                <a:lnTo>
                  <a:pt x="118968" y="108090"/>
                </a:lnTo>
                <a:lnTo>
                  <a:pt x="99171" y="117542"/>
                </a:lnTo>
                <a:lnTo>
                  <a:pt x="95642" y="118318"/>
                </a:lnTo>
                <a:lnTo>
                  <a:pt x="91384" y="118835"/>
                </a:lnTo>
                <a:lnTo>
                  <a:pt x="84430" y="119409"/>
                </a:lnTo>
                <a:lnTo>
                  <a:pt x="83910" y="119562"/>
                </a:lnTo>
                <a:lnTo>
                  <a:pt x="84515" y="119664"/>
                </a:lnTo>
                <a:lnTo>
                  <a:pt x="87728" y="117238"/>
                </a:lnTo>
                <a:lnTo>
                  <a:pt x="93000" y="112469"/>
                </a:lnTo>
                <a:lnTo>
                  <a:pt x="98801" y="109278"/>
                </a:lnTo>
                <a:lnTo>
                  <a:pt x="103015" y="107093"/>
                </a:lnTo>
                <a:lnTo>
                  <a:pt x="110237" y="104666"/>
                </a:lnTo>
                <a:lnTo>
                  <a:pt x="113497" y="104018"/>
                </a:lnTo>
                <a:lnTo>
                  <a:pt x="119480" y="103586"/>
                </a:lnTo>
                <a:lnTo>
                  <a:pt x="127278" y="103299"/>
                </a:lnTo>
                <a:lnTo>
                  <a:pt x="153918" y="102894"/>
                </a:lnTo>
                <a:lnTo>
                  <a:pt x="179417" y="102758"/>
                </a:lnTo>
                <a:lnTo>
                  <a:pt x="184382" y="103699"/>
                </a:lnTo>
                <a:lnTo>
                  <a:pt x="189596" y="105278"/>
                </a:lnTo>
                <a:lnTo>
                  <a:pt x="194978" y="107285"/>
                </a:lnTo>
                <a:lnTo>
                  <a:pt x="199518" y="109574"/>
                </a:lnTo>
                <a:lnTo>
                  <a:pt x="203497" y="112053"/>
                </a:lnTo>
                <a:lnTo>
                  <a:pt x="210458" y="117348"/>
                </a:lnTo>
                <a:lnTo>
                  <a:pt x="216727" y="122875"/>
                </a:lnTo>
                <a:lnTo>
                  <a:pt x="222688" y="128508"/>
                </a:lnTo>
                <a:lnTo>
                  <a:pt x="225612" y="131343"/>
                </a:lnTo>
                <a:lnTo>
                  <a:pt x="227560" y="134186"/>
                </a:lnTo>
                <a:lnTo>
                  <a:pt x="229725" y="139884"/>
                </a:lnTo>
                <a:lnTo>
                  <a:pt x="230303" y="143690"/>
                </a:lnTo>
                <a:lnTo>
                  <a:pt x="230688" y="148132"/>
                </a:lnTo>
                <a:lnTo>
                  <a:pt x="230945" y="152998"/>
                </a:lnTo>
                <a:lnTo>
                  <a:pt x="231230" y="166025"/>
                </a:lnTo>
                <a:lnTo>
                  <a:pt x="231306" y="173499"/>
                </a:lnTo>
                <a:lnTo>
                  <a:pt x="230404" y="179435"/>
                </a:lnTo>
                <a:lnTo>
                  <a:pt x="228851" y="184345"/>
                </a:lnTo>
                <a:lnTo>
                  <a:pt x="226862" y="188570"/>
                </a:lnTo>
                <a:lnTo>
                  <a:pt x="222113" y="195805"/>
                </a:lnTo>
                <a:lnTo>
                  <a:pt x="219513" y="199068"/>
                </a:lnTo>
                <a:lnTo>
                  <a:pt x="214922" y="203148"/>
                </a:lnTo>
                <a:lnTo>
                  <a:pt x="209004" y="207773"/>
                </a:lnTo>
                <a:lnTo>
                  <a:pt x="202201" y="212762"/>
                </a:lnTo>
                <a:lnTo>
                  <a:pt x="196714" y="217040"/>
                </a:lnTo>
                <a:lnTo>
                  <a:pt x="192102" y="220845"/>
                </a:lnTo>
                <a:lnTo>
                  <a:pt x="188076" y="224333"/>
                </a:lnTo>
                <a:lnTo>
                  <a:pt x="183487" y="226659"/>
                </a:lnTo>
                <a:lnTo>
                  <a:pt x="178522" y="228210"/>
                </a:lnTo>
                <a:lnTo>
                  <a:pt x="173307" y="229244"/>
                </a:lnTo>
                <a:lnTo>
                  <a:pt x="168879" y="230885"/>
                </a:lnTo>
                <a:lnTo>
                  <a:pt x="164973" y="232932"/>
                </a:lnTo>
                <a:lnTo>
                  <a:pt x="158094" y="236794"/>
                </a:lnTo>
                <a:lnTo>
                  <a:pt x="151862" y="238511"/>
                </a:lnTo>
                <a:lnTo>
                  <a:pt x="146962" y="238016"/>
                </a:lnTo>
                <a:lnTo>
                  <a:pt x="140837" y="236733"/>
                </a:lnTo>
                <a:lnTo>
                  <a:pt x="133897" y="234926"/>
                </a:lnTo>
                <a:lnTo>
                  <a:pt x="128317" y="233721"/>
                </a:lnTo>
                <a:lnTo>
                  <a:pt x="123645" y="232918"/>
                </a:lnTo>
                <a:lnTo>
                  <a:pt x="119578" y="232382"/>
                </a:lnTo>
                <a:lnTo>
                  <a:pt x="114009" y="232025"/>
                </a:lnTo>
                <a:lnTo>
                  <a:pt x="107438" y="231787"/>
                </a:lnTo>
                <a:lnTo>
                  <a:pt x="77153" y="2313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37"/>
          <p:cNvSpPr/>
          <p:nvPr/>
        </p:nvSpPr>
        <p:spPr>
          <a:xfrm>
            <a:off x="2364263" y="5230416"/>
            <a:ext cx="201240" cy="264557"/>
          </a:xfrm>
          <a:custGeom>
            <a:avLst/>
            <a:gdLst/>
            <a:ahLst/>
            <a:cxnLst/>
            <a:rect l="0" t="0" r="0" b="0"/>
            <a:pathLst>
              <a:path w="201240" h="264557">
                <a:moveTo>
                  <a:pt x="107474" y="7381"/>
                </a:moveTo>
                <a:lnTo>
                  <a:pt x="98372" y="2831"/>
                </a:lnTo>
                <a:lnTo>
                  <a:pt x="94739" y="1490"/>
                </a:lnTo>
                <a:lnTo>
                  <a:pt x="91364" y="596"/>
                </a:lnTo>
                <a:lnTo>
                  <a:pt x="88161" y="0"/>
                </a:lnTo>
                <a:lnTo>
                  <a:pt x="86026" y="556"/>
                </a:lnTo>
                <a:lnTo>
                  <a:pt x="84603" y="1878"/>
                </a:lnTo>
                <a:lnTo>
                  <a:pt x="83654" y="3713"/>
                </a:lnTo>
                <a:lnTo>
                  <a:pt x="82069" y="4936"/>
                </a:lnTo>
                <a:lnTo>
                  <a:pt x="80060" y="5751"/>
                </a:lnTo>
                <a:lnTo>
                  <a:pt x="77768" y="6294"/>
                </a:lnTo>
                <a:lnTo>
                  <a:pt x="74335" y="8561"/>
                </a:lnTo>
                <a:lnTo>
                  <a:pt x="70141" y="11978"/>
                </a:lnTo>
                <a:lnTo>
                  <a:pt x="65441" y="16161"/>
                </a:lnTo>
                <a:lnTo>
                  <a:pt x="57677" y="23348"/>
                </a:lnTo>
                <a:lnTo>
                  <a:pt x="54274" y="26598"/>
                </a:lnTo>
                <a:lnTo>
                  <a:pt x="51052" y="30670"/>
                </a:lnTo>
                <a:lnTo>
                  <a:pt x="47952" y="35290"/>
                </a:lnTo>
                <a:lnTo>
                  <a:pt x="44933" y="40274"/>
                </a:lnTo>
                <a:lnTo>
                  <a:pt x="39038" y="48353"/>
                </a:lnTo>
                <a:lnTo>
                  <a:pt x="33243" y="56071"/>
                </a:lnTo>
                <a:lnTo>
                  <a:pt x="30364" y="60796"/>
                </a:lnTo>
                <a:lnTo>
                  <a:pt x="27492" y="65851"/>
                </a:lnTo>
                <a:lnTo>
                  <a:pt x="21762" y="76548"/>
                </a:lnTo>
                <a:lnTo>
                  <a:pt x="18900" y="82067"/>
                </a:lnTo>
                <a:lnTo>
                  <a:pt x="16039" y="86699"/>
                </a:lnTo>
                <a:lnTo>
                  <a:pt x="10321" y="94386"/>
                </a:lnTo>
                <a:lnTo>
                  <a:pt x="8416" y="98722"/>
                </a:lnTo>
                <a:lnTo>
                  <a:pt x="7145" y="103518"/>
                </a:lnTo>
                <a:lnTo>
                  <a:pt x="6298" y="108620"/>
                </a:lnTo>
                <a:lnTo>
                  <a:pt x="4781" y="114879"/>
                </a:lnTo>
                <a:lnTo>
                  <a:pt x="2817" y="121908"/>
                </a:lnTo>
                <a:lnTo>
                  <a:pt x="555" y="129453"/>
                </a:lnTo>
                <a:lnTo>
                  <a:pt x="0" y="136387"/>
                </a:lnTo>
                <a:lnTo>
                  <a:pt x="582" y="142916"/>
                </a:lnTo>
                <a:lnTo>
                  <a:pt x="1923" y="149172"/>
                </a:lnTo>
                <a:lnTo>
                  <a:pt x="8360" y="176181"/>
                </a:lnTo>
                <a:lnTo>
                  <a:pt x="10918" y="183732"/>
                </a:lnTo>
                <a:lnTo>
                  <a:pt x="13576" y="189719"/>
                </a:lnTo>
                <a:lnTo>
                  <a:pt x="16300" y="194662"/>
                </a:lnTo>
                <a:lnTo>
                  <a:pt x="19327" y="202695"/>
                </a:lnTo>
                <a:lnTo>
                  <a:pt x="20135" y="206170"/>
                </a:lnTo>
                <a:lnTo>
                  <a:pt x="22578" y="208488"/>
                </a:lnTo>
                <a:lnTo>
                  <a:pt x="26111" y="210032"/>
                </a:lnTo>
                <a:lnTo>
                  <a:pt x="30372" y="211062"/>
                </a:lnTo>
                <a:lnTo>
                  <a:pt x="34165" y="212701"/>
                </a:lnTo>
                <a:lnTo>
                  <a:pt x="37646" y="214746"/>
                </a:lnTo>
                <a:lnTo>
                  <a:pt x="40920" y="217061"/>
                </a:lnTo>
                <a:lnTo>
                  <a:pt x="45007" y="218606"/>
                </a:lnTo>
                <a:lnTo>
                  <a:pt x="49637" y="219635"/>
                </a:lnTo>
                <a:lnTo>
                  <a:pt x="54628" y="220321"/>
                </a:lnTo>
                <a:lnTo>
                  <a:pt x="61766" y="220779"/>
                </a:lnTo>
                <a:lnTo>
                  <a:pt x="70334" y="221084"/>
                </a:lnTo>
                <a:lnTo>
                  <a:pt x="97809" y="221573"/>
                </a:lnTo>
                <a:lnTo>
                  <a:pt x="102936" y="220661"/>
                </a:lnTo>
                <a:lnTo>
                  <a:pt x="108259" y="219100"/>
                </a:lnTo>
                <a:lnTo>
                  <a:pt x="113712" y="217107"/>
                </a:lnTo>
                <a:lnTo>
                  <a:pt x="119253" y="214826"/>
                </a:lnTo>
                <a:lnTo>
                  <a:pt x="124851" y="212353"/>
                </a:lnTo>
                <a:lnTo>
                  <a:pt x="130489" y="209751"/>
                </a:lnTo>
                <a:lnTo>
                  <a:pt x="135200" y="207065"/>
                </a:lnTo>
                <a:lnTo>
                  <a:pt x="139293" y="204321"/>
                </a:lnTo>
                <a:lnTo>
                  <a:pt x="142974" y="201540"/>
                </a:lnTo>
                <a:lnTo>
                  <a:pt x="146381" y="198732"/>
                </a:lnTo>
                <a:lnTo>
                  <a:pt x="149604" y="195908"/>
                </a:lnTo>
                <a:lnTo>
                  <a:pt x="152706" y="193074"/>
                </a:lnTo>
                <a:lnTo>
                  <a:pt x="158692" y="184843"/>
                </a:lnTo>
                <a:lnTo>
                  <a:pt x="161622" y="179982"/>
                </a:lnTo>
                <a:lnTo>
                  <a:pt x="165480" y="175788"/>
                </a:lnTo>
                <a:lnTo>
                  <a:pt x="169957" y="172040"/>
                </a:lnTo>
                <a:lnTo>
                  <a:pt x="174847" y="168589"/>
                </a:lnTo>
                <a:lnTo>
                  <a:pt x="179059" y="164383"/>
                </a:lnTo>
                <a:lnTo>
                  <a:pt x="182820" y="159674"/>
                </a:lnTo>
                <a:lnTo>
                  <a:pt x="186280" y="154630"/>
                </a:lnTo>
                <a:lnTo>
                  <a:pt x="189539" y="150314"/>
                </a:lnTo>
                <a:lnTo>
                  <a:pt x="195700" y="142980"/>
                </a:lnTo>
                <a:lnTo>
                  <a:pt x="199073" y="136545"/>
                </a:lnTo>
                <a:lnTo>
                  <a:pt x="200572" y="130510"/>
                </a:lnTo>
                <a:lnTo>
                  <a:pt x="201239" y="124652"/>
                </a:lnTo>
                <a:lnTo>
                  <a:pt x="200464" y="121757"/>
                </a:lnTo>
                <a:lnTo>
                  <a:pt x="195775" y="114084"/>
                </a:lnTo>
                <a:lnTo>
                  <a:pt x="194344" y="111955"/>
                </a:lnTo>
                <a:lnTo>
                  <a:pt x="188628" y="111008"/>
                </a:lnTo>
                <a:lnTo>
                  <a:pt x="184437" y="110756"/>
                </a:lnTo>
                <a:lnTo>
                  <a:pt x="180690" y="111540"/>
                </a:lnTo>
                <a:lnTo>
                  <a:pt x="177240" y="113015"/>
                </a:lnTo>
                <a:lnTo>
                  <a:pt x="173987" y="114952"/>
                </a:lnTo>
                <a:lnTo>
                  <a:pt x="169913" y="117195"/>
                </a:lnTo>
                <a:lnTo>
                  <a:pt x="160307" y="122227"/>
                </a:lnTo>
                <a:lnTo>
                  <a:pt x="156031" y="123950"/>
                </a:lnTo>
                <a:lnTo>
                  <a:pt x="152228" y="125098"/>
                </a:lnTo>
                <a:lnTo>
                  <a:pt x="148740" y="125865"/>
                </a:lnTo>
                <a:lnTo>
                  <a:pt x="143557" y="129233"/>
                </a:lnTo>
                <a:lnTo>
                  <a:pt x="137244" y="134335"/>
                </a:lnTo>
                <a:lnTo>
                  <a:pt x="130178" y="140595"/>
                </a:lnTo>
                <a:lnTo>
                  <a:pt x="124515" y="146673"/>
                </a:lnTo>
                <a:lnTo>
                  <a:pt x="119787" y="152630"/>
                </a:lnTo>
                <a:lnTo>
                  <a:pt x="115683" y="158506"/>
                </a:lnTo>
                <a:lnTo>
                  <a:pt x="111042" y="163376"/>
                </a:lnTo>
                <a:lnTo>
                  <a:pt x="106042" y="167575"/>
                </a:lnTo>
                <a:lnTo>
                  <a:pt x="100805" y="171327"/>
                </a:lnTo>
                <a:lnTo>
                  <a:pt x="96360" y="175734"/>
                </a:lnTo>
                <a:lnTo>
                  <a:pt x="92445" y="180576"/>
                </a:lnTo>
                <a:lnTo>
                  <a:pt x="88882" y="185709"/>
                </a:lnTo>
                <a:lnTo>
                  <a:pt x="85554" y="190084"/>
                </a:lnTo>
                <a:lnTo>
                  <a:pt x="79317" y="197485"/>
                </a:lnTo>
                <a:lnTo>
                  <a:pt x="76320" y="201745"/>
                </a:lnTo>
                <a:lnTo>
                  <a:pt x="73370" y="206489"/>
                </a:lnTo>
                <a:lnTo>
                  <a:pt x="70450" y="211558"/>
                </a:lnTo>
                <a:lnTo>
                  <a:pt x="67207" y="219729"/>
                </a:lnTo>
                <a:lnTo>
                  <a:pt x="65765" y="226536"/>
                </a:lnTo>
                <a:lnTo>
                  <a:pt x="65124" y="232735"/>
                </a:lnTo>
                <a:lnTo>
                  <a:pt x="64001" y="235722"/>
                </a:lnTo>
                <a:lnTo>
                  <a:pt x="58821" y="243525"/>
                </a:lnTo>
                <a:lnTo>
                  <a:pt x="57276" y="245684"/>
                </a:lnTo>
                <a:lnTo>
                  <a:pt x="57816" y="247212"/>
                </a:lnTo>
                <a:lnTo>
                  <a:pt x="62174" y="253914"/>
                </a:lnTo>
                <a:lnTo>
                  <a:pt x="62987" y="256509"/>
                </a:lnTo>
                <a:lnTo>
                  <a:pt x="73184" y="2645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38"/>
          <p:cNvSpPr/>
          <p:nvPr/>
        </p:nvSpPr>
        <p:spPr>
          <a:xfrm>
            <a:off x="2866072" y="5246370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0"/>
                </a:moveTo>
                <a:lnTo>
                  <a:pt x="18203" y="4550"/>
                </a:lnTo>
                <a:lnTo>
                  <a:pt x="24518" y="5891"/>
                </a:lnTo>
                <a:lnTo>
                  <a:pt x="29680" y="6785"/>
                </a:lnTo>
                <a:lnTo>
                  <a:pt x="34074" y="7381"/>
                </a:lnTo>
                <a:lnTo>
                  <a:pt x="37956" y="7778"/>
                </a:lnTo>
                <a:lnTo>
                  <a:pt x="41497" y="8042"/>
                </a:lnTo>
                <a:lnTo>
                  <a:pt x="44809" y="8219"/>
                </a:lnTo>
                <a:lnTo>
                  <a:pt x="53570" y="8415"/>
                </a:lnTo>
                <a:lnTo>
                  <a:pt x="157138" y="8558"/>
                </a:lnTo>
                <a:lnTo>
                  <a:pt x="214313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39"/>
          <p:cNvSpPr/>
          <p:nvPr/>
        </p:nvSpPr>
        <p:spPr>
          <a:xfrm>
            <a:off x="2866072" y="5315334"/>
            <a:ext cx="240031" cy="16762"/>
          </a:xfrm>
          <a:custGeom>
            <a:avLst/>
            <a:gdLst/>
            <a:ahLst/>
            <a:cxnLst/>
            <a:rect l="0" t="0" r="0" b="0"/>
            <a:pathLst>
              <a:path w="240031" h="16762">
                <a:moveTo>
                  <a:pt x="0" y="16761"/>
                </a:moveTo>
                <a:lnTo>
                  <a:pt x="32083" y="16761"/>
                </a:lnTo>
                <a:lnTo>
                  <a:pt x="37581" y="15808"/>
                </a:lnTo>
                <a:lnTo>
                  <a:pt x="43151" y="14221"/>
                </a:lnTo>
                <a:lnTo>
                  <a:pt x="48770" y="12210"/>
                </a:lnTo>
                <a:lnTo>
                  <a:pt x="54421" y="10869"/>
                </a:lnTo>
                <a:lnTo>
                  <a:pt x="60093" y="9975"/>
                </a:lnTo>
                <a:lnTo>
                  <a:pt x="65780" y="9380"/>
                </a:lnTo>
                <a:lnTo>
                  <a:pt x="71476" y="8030"/>
                </a:lnTo>
                <a:lnTo>
                  <a:pt x="77178" y="6178"/>
                </a:lnTo>
                <a:lnTo>
                  <a:pt x="82884" y="3990"/>
                </a:lnTo>
                <a:lnTo>
                  <a:pt x="93356" y="2532"/>
                </a:lnTo>
                <a:lnTo>
                  <a:pt x="107005" y="1560"/>
                </a:lnTo>
                <a:lnTo>
                  <a:pt x="137093" y="480"/>
                </a:lnTo>
                <a:lnTo>
                  <a:pt x="163165" y="0"/>
                </a:lnTo>
                <a:lnTo>
                  <a:pt x="177357" y="824"/>
                </a:lnTo>
                <a:lnTo>
                  <a:pt x="192533" y="2327"/>
                </a:lnTo>
                <a:lnTo>
                  <a:pt x="240030" y="81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40"/>
          <p:cNvSpPr/>
          <p:nvPr/>
        </p:nvSpPr>
        <p:spPr>
          <a:xfrm>
            <a:off x="3217544" y="5186750"/>
            <a:ext cx="184528" cy="222488"/>
          </a:xfrm>
          <a:custGeom>
            <a:avLst/>
            <a:gdLst/>
            <a:ahLst/>
            <a:cxnLst/>
            <a:rect l="0" t="0" r="0" b="0"/>
            <a:pathLst>
              <a:path w="184528" h="222488">
                <a:moveTo>
                  <a:pt x="8573" y="33902"/>
                </a:moveTo>
                <a:lnTo>
                  <a:pt x="20505" y="21970"/>
                </a:lnTo>
                <a:lnTo>
                  <a:pt x="24148" y="20233"/>
                </a:lnTo>
                <a:lnTo>
                  <a:pt x="28481" y="19074"/>
                </a:lnTo>
                <a:lnTo>
                  <a:pt x="33275" y="18302"/>
                </a:lnTo>
                <a:lnTo>
                  <a:pt x="37423" y="16835"/>
                </a:lnTo>
                <a:lnTo>
                  <a:pt x="41142" y="14904"/>
                </a:lnTo>
                <a:lnTo>
                  <a:pt x="44573" y="12664"/>
                </a:lnTo>
                <a:lnTo>
                  <a:pt x="48765" y="11171"/>
                </a:lnTo>
                <a:lnTo>
                  <a:pt x="53466" y="10175"/>
                </a:lnTo>
                <a:lnTo>
                  <a:pt x="58504" y="9512"/>
                </a:lnTo>
                <a:lnTo>
                  <a:pt x="62815" y="8117"/>
                </a:lnTo>
                <a:lnTo>
                  <a:pt x="66642" y="6234"/>
                </a:lnTo>
                <a:lnTo>
                  <a:pt x="70146" y="4027"/>
                </a:lnTo>
                <a:lnTo>
                  <a:pt x="75339" y="2555"/>
                </a:lnTo>
                <a:lnTo>
                  <a:pt x="81659" y="1574"/>
                </a:lnTo>
                <a:lnTo>
                  <a:pt x="88729" y="920"/>
                </a:lnTo>
                <a:lnTo>
                  <a:pt x="94396" y="484"/>
                </a:lnTo>
                <a:lnTo>
                  <a:pt x="99126" y="193"/>
                </a:lnTo>
                <a:lnTo>
                  <a:pt x="103231" y="0"/>
                </a:lnTo>
                <a:lnTo>
                  <a:pt x="107873" y="823"/>
                </a:lnTo>
                <a:lnTo>
                  <a:pt x="112874" y="2325"/>
                </a:lnTo>
                <a:lnTo>
                  <a:pt x="118112" y="4278"/>
                </a:lnTo>
                <a:lnTo>
                  <a:pt x="121604" y="6533"/>
                </a:lnTo>
                <a:lnTo>
                  <a:pt x="123932" y="8988"/>
                </a:lnTo>
                <a:lnTo>
                  <a:pt x="125484" y="11578"/>
                </a:lnTo>
                <a:lnTo>
                  <a:pt x="127208" y="16995"/>
                </a:lnTo>
                <a:lnTo>
                  <a:pt x="127975" y="22578"/>
                </a:lnTo>
                <a:lnTo>
                  <a:pt x="128315" y="28234"/>
                </a:lnTo>
                <a:lnTo>
                  <a:pt x="127454" y="32028"/>
                </a:lnTo>
                <a:lnTo>
                  <a:pt x="125927" y="36463"/>
                </a:lnTo>
                <a:lnTo>
                  <a:pt x="123956" y="41325"/>
                </a:lnTo>
                <a:lnTo>
                  <a:pt x="121690" y="45518"/>
                </a:lnTo>
                <a:lnTo>
                  <a:pt x="119227" y="49266"/>
                </a:lnTo>
                <a:lnTo>
                  <a:pt x="113950" y="55971"/>
                </a:lnTo>
                <a:lnTo>
                  <a:pt x="108430" y="62125"/>
                </a:lnTo>
                <a:lnTo>
                  <a:pt x="104672" y="65100"/>
                </a:lnTo>
                <a:lnTo>
                  <a:pt x="100262" y="68036"/>
                </a:lnTo>
                <a:lnTo>
                  <a:pt x="95416" y="70945"/>
                </a:lnTo>
                <a:lnTo>
                  <a:pt x="91233" y="73838"/>
                </a:lnTo>
                <a:lnTo>
                  <a:pt x="87493" y="76719"/>
                </a:lnTo>
                <a:lnTo>
                  <a:pt x="84046" y="79592"/>
                </a:lnTo>
                <a:lnTo>
                  <a:pt x="80796" y="82459"/>
                </a:lnTo>
                <a:lnTo>
                  <a:pt x="74644" y="88186"/>
                </a:lnTo>
                <a:lnTo>
                  <a:pt x="70718" y="90094"/>
                </a:lnTo>
                <a:lnTo>
                  <a:pt x="66196" y="91366"/>
                </a:lnTo>
                <a:lnTo>
                  <a:pt x="61276" y="92214"/>
                </a:lnTo>
                <a:lnTo>
                  <a:pt x="57043" y="92779"/>
                </a:lnTo>
                <a:lnTo>
                  <a:pt x="53269" y="93156"/>
                </a:lnTo>
                <a:lnTo>
                  <a:pt x="48440" y="93575"/>
                </a:lnTo>
                <a:lnTo>
                  <a:pt x="48486" y="93686"/>
                </a:lnTo>
                <a:lnTo>
                  <a:pt x="49469" y="93761"/>
                </a:lnTo>
                <a:lnTo>
                  <a:pt x="53102" y="91303"/>
                </a:lnTo>
                <a:lnTo>
                  <a:pt x="55404" y="89315"/>
                </a:lnTo>
                <a:lnTo>
                  <a:pt x="57891" y="87989"/>
                </a:lnTo>
                <a:lnTo>
                  <a:pt x="63195" y="86516"/>
                </a:lnTo>
                <a:lnTo>
                  <a:pt x="68800" y="86123"/>
                </a:lnTo>
                <a:lnTo>
                  <a:pt x="76347" y="85861"/>
                </a:lnTo>
                <a:lnTo>
                  <a:pt x="106733" y="85441"/>
                </a:lnTo>
                <a:lnTo>
                  <a:pt x="113065" y="86358"/>
                </a:lnTo>
                <a:lnTo>
                  <a:pt x="119192" y="87923"/>
                </a:lnTo>
                <a:lnTo>
                  <a:pt x="125182" y="89919"/>
                </a:lnTo>
                <a:lnTo>
                  <a:pt x="131079" y="91249"/>
                </a:lnTo>
                <a:lnTo>
                  <a:pt x="136917" y="92136"/>
                </a:lnTo>
                <a:lnTo>
                  <a:pt x="142713" y="92727"/>
                </a:lnTo>
                <a:lnTo>
                  <a:pt x="148482" y="94074"/>
                </a:lnTo>
                <a:lnTo>
                  <a:pt x="154233" y="95924"/>
                </a:lnTo>
                <a:lnTo>
                  <a:pt x="159973" y="98110"/>
                </a:lnTo>
                <a:lnTo>
                  <a:pt x="164751" y="100520"/>
                </a:lnTo>
                <a:lnTo>
                  <a:pt x="168889" y="103079"/>
                </a:lnTo>
                <a:lnTo>
                  <a:pt x="172601" y="105738"/>
                </a:lnTo>
                <a:lnTo>
                  <a:pt x="175074" y="108463"/>
                </a:lnTo>
                <a:lnTo>
                  <a:pt x="176724" y="111232"/>
                </a:lnTo>
                <a:lnTo>
                  <a:pt x="177824" y="114030"/>
                </a:lnTo>
                <a:lnTo>
                  <a:pt x="181586" y="124759"/>
                </a:lnTo>
                <a:lnTo>
                  <a:pt x="183922" y="131621"/>
                </a:lnTo>
                <a:lnTo>
                  <a:pt x="184527" y="138100"/>
                </a:lnTo>
                <a:lnTo>
                  <a:pt x="183978" y="144325"/>
                </a:lnTo>
                <a:lnTo>
                  <a:pt x="182660" y="150380"/>
                </a:lnTo>
                <a:lnTo>
                  <a:pt x="179876" y="157274"/>
                </a:lnTo>
                <a:lnTo>
                  <a:pt x="176115" y="164728"/>
                </a:lnTo>
                <a:lnTo>
                  <a:pt x="171703" y="172554"/>
                </a:lnTo>
                <a:lnTo>
                  <a:pt x="167809" y="178724"/>
                </a:lnTo>
                <a:lnTo>
                  <a:pt x="164260" y="183790"/>
                </a:lnTo>
                <a:lnTo>
                  <a:pt x="160942" y="188120"/>
                </a:lnTo>
                <a:lnTo>
                  <a:pt x="157777" y="191959"/>
                </a:lnTo>
                <a:lnTo>
                  <a:pt x="154715" y="195471"/>
                </a:lnTo>
                <a:lnTo>
                  <a:pt x="151721" y="198765"/>
                </a:lnTo>
                <a:lnTo>
                  <a:pt x="147820" y="201913"/>
                </a:lnTo>
                <a:lnTo>
                  <a:pt x="143314" y="204964"/>
                </a:lnTo>
                <a:lnTo>
                  <a:pt x="138406" y="207951"/>
                </a:lnTo>
                <a:lnTo>
                  <a:pt x="133228" y="209942"/>
                </a:lnTo>
                <a:lnTo>
                  <a:pt x="127871" y="211270"/>
                </a:lnTo>
                <a:lnTo>
                  <a:pt x="122395" y="212155"/>
                </a:lnTo>
                <a:lnTo>
                  <a:pt x="117792" y="213697"/>
                </a:lnTo>
                <a:lnTo>
                  <a:pt x="113771" y="215678"/>
                </a:lnTo>
                <a:lnTo>
                  <a:pt x="110137" y="217951"/>
                </a:lnTo>
                <a:lnTo>
                  <a:pt x="105810" y="219466"/>
                </a:lnTo>
                <a:lnTo>
                  <a:pt x="101020" y="220477"/>
                </a:lnTo>
                <a:lnTo>
                  <a:pt x="95922" y="221150"/>
                </a:lnTo>
                <a:lnTo>
                  <a:pt x="90618" y="221599"/>
                </a:lnTo>
                <a:lnTo>
                  <a:pt x="85178" y="221898"/>
                </a:lnTo>
                <a:lnTo>
                  <a:pt x="74052" y="222231"/>
                </a:lnTo>
                <a:lnTo>
                  <a:pt x="30031" y="222481"/>
                </a:lnTo>
                <a:lnTo>
                  <a:pt x="25736" y="222487"/>
                </a:lnTo>
                <a:lnTo>
                  <a:pt x="21920" y="221538"/>
                </a:lnTo>
                <a:lnTo>
                  <a:pt x="18423" y="219953"/>
                </a:lnTo>
                <a:lnTo>
                  <a:pt x="0" y="2139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41"/>
          <p:cNvSpPr/>
          <p:nvPr/>
        </p:nvSpPr>
        <p:spPr>
          <a:xfrm>
            <a:off x="3527001" y="5177908"/>
            <a:ext cx="204710" cy="205610"/>
          </a:xfrm>
          <a:custGeom>
            <a:avLst/>
            <a:gdLst/>
            <a:ahLst/>
            <a:cxnLst/>
            <a:rect l="0" t="0" r="0" b="0"/>
            <a:pathLst>
              <a:path w="204710" h="205610">
                <a:moveTo>
                  <a:pt x="93451" y="17027"/>
                </a:moveTo>
                <a:lnTo>
                  <a:pt x="81519" y="17027"/>
                </a:lnTo>
                <a:lnTo>
                  <a:pt x="78829" y="17979"/>
                </a:lnTo>
                <a:lnTo>
                  <a:pt x="73300" y="21578"/>
                </a:lnTo>
                <a:lnTo>
                  <a:pt x="70492" y="24823"/>
                </a:lnTo>
                <a:lnTo>
                  <a:pt x="67667" y="28892"/>
                </a:lnTo>
                <a:lnTo>
                  <a:pt x="64832" y="33509"/>
                </a:lnTo>
                <a:lnTo>
                  <a:pt x="51739" y="53660"/>
                </a:lnTo>
                <a:lnTo>
                  <a:pt x="44689" y="66214"/>
                </a:lnTo>
                <a:lnTo>
                  <a:pt x="26694" y="100482"/>
                </a:lnTo>
                <a:lnTo>
                  <a:pt x="19419" y="116479"/>
                </a:lnTo>
                <a:lnTo>
                  <a:pt x="13616" y="130953"/>
                </a:lnTo>
                <a:lnTo>
                  <a:pt x="8795" y="144413"/>
                </a:lnTo>
                <a:lnTo>
                  <a:pt x="5581" y="154339"/>
                </a:lnTo>
                <a:lnTo>
                  <a:pt x="3439" y="161908"/>
                </a:lnTo>
                <a:lnTo>
                  <a:pt x="2010" y="167907"/>
                </a:lnTo>
                <a:lnTo>
                  <a:pt x="1058" y="172858"/>
                </a:lnTo>
                <a:lnTo>
                  <a:pt x="424" y="177112"/>
                </a:lnTo>
                <a:lnTo>
                  <a:pt x="0" y="180900"/>
                </a:lnTo>
                <a:lnTo>
                  <a:pt x="670" y="184378"/>
                </a:lnTo>
                <a:lnTo>
                  <a:pt x="3955" y="190782"/>
                </a:lnTo>
                <a:lnTo>
                  <a:pt x="8590" y="196804"/>
                </a:lnTo>
                <a:lnTo>
                  <a:pt x="11159" y="199743"/>
                </a:lnTo>
                <a:lnTo>
                  <a:pt x="13825" y="201703"/>
                </a:lnTo>
                <a:lnTo>
                  <a:pt x="19327" y="203880"/>
                </a:lnTo>
                <a:lnTo>
                  <a:pt x="24947" y="204848"/>
                </a:lnTo>
                <a:lnTo>
                  <a:pt x="30620" y="205278"/>
                </a:lnTo>
                <a:lnTo>
                  <a:pt x="36316" y="205469"/>
                </a:lnTo>
                <a:lnTo>
                  <a:pt x="48686" y="205591"/>
                </a:lnTo>
                <a:lnTo>
                  <a:pt x="57998" y="205609"/>
                </a:lnTo>
                <a:lnTo>
                  <a:pt x="62196" y="204660"/>
                </a:lnTo>
                <a:lnTo>
                  <a:pt x="65947" y="203075"/>
                </a:lnTo>
                <a:lnTo>
                  <a:pt x="69400" y="201067"/>
                </a:lnTo>
                <a:lnTo>
                  <a:pt x="83397" y="193755"/>
                </a:lnTo>
                <a:lnTo>
                  <a:pt x="92463" y="189138"/>
                </a:lnTo>
                <a:lnTo>
                  <a:pt x="100412" y="184155"/>
                </a:lnTo>
                <a:lnTo>
                  <a:pt x="107617" y="178928"/>
                </a:lnTo>
                <a:lnTo>
                  <a:pt x="114325" y="173538"/>
                </a:lnTo>
                <a:lnTo>
                  <a:pt x="121654" y="167088"/>
                </a:lnTo>
                <a:lnTo>
                  <a:pt x="129399" y="159930"/>
                </a:lnTo>
                <a:lnTo>
                  <a:pt x="137419" y="152300"/>
                </a:lnTo>
                <a:lnTo>
                  <a:pt x="144671" y="144357"/>
                </a:lnTo>
                <a:lnTo>
                  <a:pt x="151410" y="136204"/>
                </a:lnTo>
                <a:lnTo>
                  <a:pt x="157807" y="127910"/>
                </a:lnTo>
                <a:lnTo>
                  <a:pt x="163026" y="121429"/>
                </a:lnTo>
                <a:lnTo>
                  <a:pt x="167456" y="116156"/>
                </a:lnTo>
                <a:lnTo>
                  <a:pt x="171363" y="111688"/>
                </a:lnTo>
                <a:lnTo>
                  <a:pt x="175872" y="104899"/>
                </a:lnTo>
                <a:lnTo>
                  <a:pt x="180784" y="96563"/>
                </a:lnTo>
                <a:lnTo>
                  <a:pt x="190368" y="79047"/>
                </a:lnTo>
                <a:lnTo>
                  <a:pt x="197803" y="64911"/>
                </a:lnTo>
                <a:lnTo>
                  <a:pt x="200166" y="59427"/>
                </a:lnTo>
                <a:lnTo>
                  <a:pt x="201742" y="54819"/>
                </a:lnTo>
                <a:lnTo>
                  <a:pt x="202793" y="50794"/>
                </a:lnTo>
                <a:lnTo>
                  <a:pt x="203493" y="46206"/>
                </a:lnTo>
                <a:lnTo>
                  <a:pt x="203960" y="41242"/>
                </a:lnTo>
                <a:lnTo>
                  <a:pt x="204478" y="31599"/>
                </a:lnTo>
                <a:lnTo>
                  <a:pt x="204709" y="24138"/>
                </a:lnTo>
                <a:lnTo>
                  <a:pt x="203818" y="20815"/>
                </a:lnTo>
                <a:lnTo>
                  <a:pt x="200288" y="14583"/>
                </a:lnTo>
                <a:lnTo>
                  <a:pt x="198013" y="12540"/>
                </a:lnTo>
                <a:lnTo>
                  <a:pt x="195544" y="11178"/>
                </a:lnTo>
                <a:lnTo>
                  <a:pt x="192945" y="10270"/>
                </a:lnTo>
                <a:lnTo>
                  <a:pt x="187518" y="6721"/>
                </a:lnTo>
                <a:lnTo>
                  <a:pt x="184737" y="4441"/>
                </a:lnTo>
                <a:lnTo>
                  <a:pt x="180978" y="2921"/>
                </a:lnTo>
                <a:lnTo>
                  <a:pt x="176568" y="1908"/>
                </a:lnTo>
                <a:lnTo>
                  <a:pt x="171722" y="1233"/>
                </a:lnTo>
                <a:lnTo>
                  <a:pt x="166587" y="782"/>
                </a:lnTo>
                <a:lnTo>
                  <a:pt x="161258" y="482"/>
                </a:lnTo>
                <a:lnTo>
                  <a:pt x="150257" y="148"/>
                </a:lnTo>
                <a:lnTo>
                  <a:pt x="139019" y="0"/>
                </a:lnTo>
                <a:lnTo>
                  <a:pt x="133354" y="913"/>
                </a:lnTo>
                <a:lnTo>
                  <a:pt x="127673" y="2475"/>
                </a:lnTo>
                <a:lnTo>
                  <a:pt x="121981" y="4468"/>
                </a:lnTo>
                <a:lnTo>
                  <a:pt x="116281" y="6749"/>
                </a:lnTo>
                <a:lnTo>
                  <a:pt x="110576" y="9222"/>
                </a:lnTo>
                <a:lnTo>
                  <a:pt x="99157" y="14510"/>
                </a:lnTo>
                <a:lnTo>
                  <a:pt x="70590" y="28501"/>
                </a:lnTo>
                <a:lnTo>
                  <a:pt x="65828" y="31344"/>
                </a:lnTo>
                <a:lnTo>
                  <a:pt x="61701" y="34192"/>
                </a:lnTo>
                <a:lnTo>
                  <a:pt x="57996" y="37043"/>
                </a:lnTo>
                <a:lnTo>
                  <a:pt x="54574" y="38943"/>
                </a:lnTo>
                <a:lnTo>
                  <a:pt x="51341" y="40210"/>
                </a:lnTo>
                <a:lnTo>
                  <a:pt x="42016" y="427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42"/>
          <p:cNvSpPr/>
          <p:nvPr/>
        </p:nvSpPr>
        <p:spPr>
          <a:xfrm>
            <a:off x="1888807" y="5674995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0"/>
                </a:moveTo>
                <a:lnTo>
                  <a:pt x="121432" y="0"/>
                </a:lnTo>
                <a:lnTo>
                  <a:pt x="133342" y="952"/>
                </a:lnTo>
                <a:lnTo>
                  <a:pt x="178151" y="5891"/>
                </a:lnTo>
                <a:lnTo>
                  <a:pt x="190205" y="6785"/>
                </a:lnTo>
                <a:lnTo>
                  <a:pt x="201098" y="7381"/>
                </a:lnTo>
                <a:lnTo>
                  <a:pt x="210265" y="8730"/>
                </a:lnTo>
                <a:lnTo>
                  <a:pt x="218282" y="10583"/>
                </a:lnTo>
                <a:lnTo>
                  <a:pt x="225531" y="12770"/>
                </a:lnTo>
                <a:lnTo>
                  <a:pt x="233222" y="14228"/>
                </a:lnTo>
                <a:lnTo>
                  <a:pt x="241206" y="15200"/>
                </a:lnTo>
                <a:lnTo>
                  <a:pt x="255793" y="16281"/>
                </a:lnTo>
                <a:lnTo>
                  <a:pt x="27432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43"/>
          <p:cNvSpPr/>
          <p:nvPr/>
        </p:nvSpPr>
        <p:spPr>
          <a:xfrm>
            <a:off x="2214562" y="5606449"/>
            <a:ext cx="132857" cy="213909"/>
          </a:xfrm>
          <a:custGeom>
            <a:avLst/>
            <a:gdLst/>
            <a:ahLst/>
            <a:cxnLst/>
            <a:rect l="0" t="0" r="0" b="0"/>
            <a:pathLst>
              <a:path w="132857" h="213909">
                <a:moveTo>
                  <a:pt x="0" y="34255"/>
                </a:moveTo>
                <a:lnTo>
                  <a:pt x="9102" y="25154"/>
                </a:lnTo>
                <a:lnTo>
                  <a:pt x="12735" y="22472"/>
                </a:lnTo>
                <a:lnTo>
                  <a:pt x="16110" y="20685"/>
                </a:lnTo>
                <a:lnTo>
                  <a:pt x="19313" y="19494"/>
                </a:lnTo>
                <a:lnTo>
                  <a:pt x="23352" y="17747"/>
                </a:lnTo>
                <a:lnTo>
                  <a:pt x="32921" y="13266"/>
                </a:lnTo>
                <a:lnTo>
                  <a:pt x="38140" y="11690"/>
                </a:lnTo>
                <a:lnTo>
                  <a:pt x="43524" y="10639"/>
                </a:lnTo>
                <a:lnTo>
                  <a:pt x="49019" y="9939"/>
                </a:lnTo>
                <a:lnTo>
                  <a:pt x="53634" y="8520"/>
                </a:lnTo>
                <a:lnTo>
                  <a:pt x="57664" y="6621"/>
                </a:lnTo>
                <a:lnTo>
                  <a:pt x="61302" y="4402"/>
                </a:lnTo>
                <a:lnTo>
                  <a:pt x="65633" y="2923"/>
                </a:lnTo>
                <a:lnTo>
                  <a:pt x="70426" y="1938"/>
                </a:lnTo>
                <a:lnTo>
                  <a:pt x="75525" y="1280"/>
                </a:lnTo>
                <a:lnTo>
                  <a:pt x="79878" y="842"/>
                </a:lnTo>
                <a:lnTo>
                  <a:pt x="83732" y="550"/>
                </a:lnTo>
                <a:lnTo>
                  <a:pt x="87254" y="355"/>
                </a:lnTo>
                <a:lnTo>
                  <a:pt x="98787" y="139"/>
                </a:lnTo>
                <a:lnTo>
                  <a:pt x="120372" y="0"/>
                </a:lnTo>
                <a:lnTo>
                  <a:pt x="123111" y="941"/>
                </a:lnTo>
                <a:lnTo>
                  <a:pt x="124936" y="2521"/>
                </a:lnTo>
                <a:lnTo>
                  <a:pt x="126153" y="4527"/>
                </a:lnTo>
                <a:lnTo>
                  <a:pt x="126012" y="6816"/>
                </a:lnTo>
                <a:lnTo>
                  <a:pt x="124966" y="9295"/>
                </a:lnTo>
                <a:lnTo>
                  <a:pt x="123315" y="11900"/>
                </a:lnTo>
                <a:lnTo>
                  <a:pt x="122215" y="15542"/>
                </a:lnTo>
                <a:lnTo>
                  <a:pt x="121482" y="19875"/>
                </a:lnTo>
                <a:lnTo>
                  <a:pt x="120993" y="24668"/>
                </a:lnTo>
                <a:lnTo>
                  <a:pt x="119714" y="29770"/>
                </a:lnTo>
                <a:lnTo>
                  <a:pt x="117910" y="35075"/>
                </a:lnTo>
                <a:lnTo>
                  <a:pt x="115754" y="40517"/>
                </a:lnTo>
                <a:lnTo>
                  <a:pt x="112412" y="45097"/>
                </a:lnTo>
                <a:lnTo>
                  <a:pt x="108279" y="49103"/>
                </a:lnTo>
                <a:lnTo>
                  <a:pt x="103618" y="52727"/>
                </a:lnTo>
                <a:lnTo>
                  <a:pt x="99559" y="57047"/>
                </a:lnTo>
                <a:lnTo>
                  <a:pt x="95900" y="61833"/>
                </a:lnTo>
                <a:lnTo>
                  <a:pt x="92509" y="66928"/>
                </a:lnTo>
                <a:lnTo>
                  <a:pt x="88342" y="71277"/>
                </a:lnTo>
                <a:lnTo>
                  <a:pt x="83660" y="75129"/>
                </a:lnTo>
                <a:lnTo>
                  <a:pt x="78633" y="78650"/>
                </a:lnTo>
                <a:lnTo>
                  <a:pt x="73377" y="82902"/>
                </a:lnTo>
                <a:lnTo>
                  <a:pt x="67968" y="87641"/>
                </a:lnTo>
                <a:lnTo>
                  <a:pt x="62457" y="92706"/>
                </a:lnTo>
                <a:lnTo>
                  <a:pt x="57831" y="96082"/>
                </a:lnTo>
                <a:lnTo>
                  <a:pt x="53794" y="98334"/>
                </a:lnTo>
                <a:lnTo>
                  <a:pt x="43502" y="102572"/>
                </a:lnTo>
                <a:lnTo>
                  <a:pt x="47603" y="102758"/>
                </a:lnTo>
                <a:lnTo>
                  <a:pt x="77605" y="102812"/>
                </a:lnTo>
                <a:lnTo>
                  <a:pt x="86979" y="103773"/>
                </a:lnTo>
                <a:lnTo>
                  <a:pt x="94181" y="105365"/>
                </a:lnTo>
                <a:lnTo>
                  <a:pt x="99935" y="107380"/>
                </a:lnTo>
                <a:lnTo>
                  <a:pt x="105676" y="109675"/>
                </a:lnTo>
                <a:lnTo>
                  <a:pt x="111408" y="112158"/>
                </a:lnTo>
                <a:lnTo>
                  <a:pt x="117135" y="114766"/>
                </a:lnTo>
                <a:lnTo>
                  <a:pt x="120952" y="117457"/>
                </a:lnTo>
                <a:lnTo>
                  <a:pt x="123497" y="120203"/>
                </a:lnTo>
                <a:lnTo>
                  <a:pt x="127278" y="125795"/>
                </a:lnTo>
                <a:lnTo>
                  <a:pt x="129619" y="128619"/>
                </a:lnTo>
                <a:lnTo>
                  <a:pt x="132133" y="131455"/>
                </a:lnTo>
                <a:lnTo>
                  <a:pt x="132856" y="134298"/>
                </a:lnTo>
                <a:lnTo>
                  <a:pt x="132386" y="137146"/>
                </a:lnTo>
                <a:lnTo>
                  <a:pt x="131120" y="139996"/>
                </a:lnTo>
                <a:lnTo>
                  <a:pt x="130276" y="143802"/>
                </a:lnTo>
                <a:lnTo>
                  <a:pt x="129713" y="148244"/>
                </a:lnTo>
                <a:lnTo>
                  <a:pt x="129338" y="153111"/>
                </a:lnTo>
                <a:lnTo>
                  <a:pt x="127183" y="158259"/>
                </a:lnTo>
                <a:lnTo>
                  <a:pt x="123841" y="163598"/>
                </a:lnTo>
                <a:lnTo>
                  <a:pt x="119708" y="169061"/>
                </a:lnTo>
                <a:lnTo>
                  <a:pt x="114095" y="174608"/>
                </a:lnTo>
                <a:lnTo>
                  <a:pt x="107496" y="180212"/>
                </a:lnTo>
                <a:lnTo>
                  <a:pt x="100239" y="185852"/>
                </a:lnTo>
                <a:lnTo>
                  <a:pt x="94449" y="190565"/>
                </a:lnTo>
                <a:lnTo>
                  <a:pt x="89636" y="194659"/>
                </a:lnTo>
                <a:lnTo>
                  <a:pt x="85475" y="198341"/>
                </a:lnTo>
                <a:lnTo>
                  <a:pt x="81748" y="200796"/>
                </a:lnTo>
                <a:lnTo>
                  <a:pt x="78311" y="202433"/>
                </a:lnTo>
                <a:lnTo>
                  <a:pt x="75067" y="203524"/>
                </a:lnTo>
                <a:lnTo>
                  <a:pt x="71952" y="204251"/>
                </a:lnTo>
                <a:lnTo>
                  <a:pt x="68924" y="204736"/>
                </a:lnTo>
                <a:lnTo>
                  <a:pt x="65952" y="205059"/>
                </a:lnTo>
                <a:lnTo>
                  <a:pt x="63017" y="206227"/>
                </a:lnTo>
                <a:lnTo>
                  <a:pt x="60109" y="207959"/>
                </a:lnTo>
                <a:lnTo>
                  <a:pt x="57218" y="210065"/>
                </a:lnTo>
                <a:lnTo>
                  <a:pt x="54338" y="211469"/>
                </a:lnTo>
                <a:lnTo>
                  <a:pt x="51465" y="212405"/>
                </a:lnTo>
                <a:lnTo>
                  <a:pt x="48597" y="213030"/>
                </a:lnTo>
                <a:lnTo>
                  <a:pt x="44781" y="213446"/>
                </a:lnTo>
                <a:lnTo>
                  <a:pt x="40331" y="213724"/>
                </a:lnTo>
                <a:lnTo>
                  <a:pt x="35460" y="213908"/>
                </a:lnTo>
                <a:lnTo>
                  <a:pt x="31260" y="213079"/>
                </a:lnTo>
                <a:lnTo>
                  <a:pt x="27508" y="211574"/>
                </a:lnTo>
                <a:lnTo>
                  <a:pt x="8572" y="2057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44"/>
          <p:cNvSpPr/>
          <p:nvPr/>
        </p:nvSpPr>
        <p:spPr>
          <a:xfrm>
            <a:off x="2430682" y="5520690"/>
            <a:ext cx="177769" cy="360046"/>
          </a:xfrm>
          <a:custGeom>
            <a:avLst/>
            <a:gdLst/>
            <a:ahLst/>
            <a:cxnLst/>
            <a:rect l="0" t="0" r="0" b="0"/>
            <a:pathLst>
              <a:path w="177769" h="360046">
                <a:moveTo>
                  <a:pt x="109635" y="0"/>
                </a:moveTo>
                <a:lnTo>
                  <a:pt x="105084" y="9101"/>
                </a:lnTo>
                <a:lnTo>
                  <a:pt x="102791" y="14640"/>
                </a:lnTo>
                <a:lnTo>
                  <a:pt x="100310" y="21190"/>
                </a:lnTo>
                <a:lnTo>
                  <a:pt x="97703" y="28414"/>
                </a:lnTo>
                <a:lnTo>
                  <a:pt x="92267" y="38981"/>
                </a:lnTo>
                <a:lnTo>
                  <a:pt x="89484" y="43132"/>
                </a:lnTo>
                <a:lnTo>
                  <a:pt x="86676" y="47804"/>
                </a:lnTo>
                <a:lnTo>
                  <a:pt x="83851" y="52825"/>
                </a:lnTo>
                <a:lnTo>
                  <a:pt x="81016" y="58076"/>
                </a:lnTo>
                <a:lnTo>
                  <a:pt x="78173" y="64435"/>
                </a:lnTo>
                <a:lnTo>
                  <a:pt x="75325" y="71532"/>
                </a:lnTo>
                <a:lnTo>
                  <a:pt x="72475" y="79120"/>
                </a:lnTo>
                <a:lnTo>
                  <a:pt x="69621" y="86084"/>
                </a:lnTo>
                <a:lnTo>
                  <a:pt x="66767" y="92632"/>
                </a:lnTo>
                <a:lnTo>
                  <a:pt x="63911" y="98902"/>
                </a:lnTo>
                <a:lnTo>
                  <a:pt x="60102" y="105939"/>
                </a:lnTo>
                <a:lnTo>
                  <a:pt x="55658" y="113489"/>
                </a:lnTo>
                <a:lnTo>
                  <a:pt x="50791" y="121379"/>
                </a:lnTo>
                <a:lnTo>
                  <a:pt x="46593" y="129496"/>
                </a:lnTo>
                <a:lnTo>
                  <a:pt x="42842" y="137766"/>
                </a:lnTo>
                <a:lnTo>
                  <a:pt x="39389" y="146136"/>
                </a:lnTo>
                <a:lnTo>
                  <a:pt x="35182" y="157432"/>
                </a:lnTo>
                <a:lnTo>
                  <a:pt x="17282" y="209003"/>
                </a:lnTo>
                <a:lnTo>
                  <a:pt x="13776" y="219346"/>
                </a:lnTo>
                <a:lnTo>
                  <a:pt x="10487" y="231003"/>
                </a:lnTo>
                <a:lnTo>
                  <a:pt x="7341" y="243537"/>
                </a:lnTo>
                <a:lnTo>
                  <a:pt x="4291" y="256655"/>
                </a:lnTo>
                <a:lnTo>
                  <a:pt x="2258" y="268258"/>
                </a:lnTo>
                <a:lnTo>
                  <a:pt x="903" y="278851"/>
                </a:lnTo>
                <a:lnTo>
                  <a:pt x="0" y="288771"/>
                </a:lnTo>
                <a:lnTo>
                  <a:pt x="350" y="298242"/>
                </a:lnTo>
                <a:lnTo>
                  <a:pt x="1536" y="307412"/>
                </a:lnTo>
                <a:lnTo>
                  <a:pt x="3279" y="316384"/>
                </a:lnTo>
                <a:lnTo>
                  <a:pt x="6346" y="323318"/>
                </a:lnTo>
                <a:lnTo>
                  <a:pt x="10296" y="328892"/>
                </a:lnTo>
                <a:lnTo>
                  <a:pt x="14834" y="333561"/>
                </a:lnTo>
                <a:lnTo>
                  <a:pt x="18812" y="336674"/>
                </a:lnTo>
                <a:lnTo>
                  <a:pt x="22416" y="338750"/>
                </a:lnTo>
                <a:lnTo>
                  <a:pt x="25772" y="340133"/>
                </a:lnTo>
                <a:lnTo>
                  <a:pt x="29913" y="341055"/>
                </a:lnTo>
                <a:lnTo>
                  <a:pt x="34580" y="341670"/>
                </a:lnTo>
                <a:lnTo>
                  <a:pt x="39596" y="342080"/>
                </a:lnTo>
                <a:lnTo>
                  <a:pt x="45797" y="341401"/>
                </a:lnTo>
                <a:lnTo>
                  <a:pt x="52789" y="339995"/>
                </a:lnTo>
                <a:lnTo>
                  <a:pt x="60308" y="338106"/>
                </a:lnTo>
                <a:lnTo>
                  <a:pt x="67225" y="336847"/>
                </a:lnTo>
                <a:lnTo>
                  <a:pt x="73742" y="336007"/>
                </a:lnTo>
                <a:lnTo>
                  <a:pt x="79991" y="335447"/>
                </a:lnTo>
                <a:lnTo>
                  <a:pt x="85110" y="334121"/>
                </a:lnTo>
                <a:lnTo>
                  <a:pt x="89475" y="332285"/>
                </a:lnTo>
                <a:lnTo>
                  <a:pt x="93337" y="330108"/>
                </a:lnTo>
                <a:lnTo>
                  <a:pt x="102709" y="325150"/>
                </a:lnTo>
                <a:lnTo>
                  <a:pt x="107875" y="322494"/>
                </a:lnTo>
                <a:lnTo>
                  <a:pt x="112272" y="318818"/>
                </a:lnTo>
                <a:lnTo>
                  <a:pt x="116155" y="314463"/>
                </a:lnTo>
                <a:lnTo>
                  <a:pt x="119697" y="309654"/>
                </a:lnTo>
                <a:lnTo>
                  <a:pt x="124915" y="303591"/>
                </a:lnTo>
                <a:lnTo>
                  <a:pt x="131252" y="296692"/>
                </a:lnTo>
                <a:lnTo>
                  <a:pt x="138334" y="289234"/>
                </a:lnTo>
                <a:lnTo>
                  <a:pt x="144960" y="283310"/>
                </a:lnTo>
                <a:lnTo>
                  <a:pt x="151283" y="278408"/>
                </a:lnTo>
                <a:lnTo>
                  <a:pt x="157403" y="274188"/>
                </a:lnTo>
                <a:lnTo>
                  <a:pt x="161483" y="270422"/>
                </a:lnTo>
                <a:lnTo>
                  <a:pt x="164203" y="266959"/>
                </a:lnTo>
                <a:lnTo>
                  <a:pt x="168177" y="260571"/>
                </a:lnTo>
                <a:lnTo>
                  <a:pt x="173119" y="254556"/>
                </a:lnTo>
                <a:lnTo>
                  <a:pt x="174818" y="251619"/>
                </a:lnTo>
                <a:lnTo>
                  <a:pt x="176705" y="245815"/>
                </a:lnTo>
                <a:lnTo>
                  <a:pt x="177768" y="237193"/>
                </a:lnTo>
                <a:lnTo>
                  <a:pt x="176964" y="234328"/>
                </a:lnTo>
                <a:lnTo>
                  <a:pt x="172235" y="225746"/>
                </a:lnTo>
                <a:lnTo>
                  <a:pt x="170795" y="220029"/>
                </a:lnTo>
                <a:lnTo>
                  <a:pt x="168506" y="219076"/>
                </a:lnTo>
                <a:lnTo>
                  <a:pt x="165075" y="219393"/>
                </a:lnTo>
                <a:lnTo>
                  <a:pt x="160882" y="220557"/>
                </a:lnTo>
                <a:lnTo>
                  <a:pt x="157135" y="221333"/>
                </a:lnTo>
                <a:lnTo>
                  <a:pt x="153684" y="221850"/>
                </a:lnTo>
                <a:lnTo>
                  <a:pt x="150431" y="222195"/>
                </a:lnTo>
                <a:lnTo>
                  <a:pt x="147310" y="223377"/>
                </a:lnTo>
                <a:lnTo>
                  <a:pt x="144277" y="225118"/>
                </a:lnTo>
                <a:lnTo>
                  <a:pt x="141302" y="227231"/>
                </a:lnTo>
                <a:lnTo>
                  <a:pt x="138366" y="229592"/>
                </a:lnTo>
                <a:lnTo>
                  <a:pt x="135457" y="232119"/>
                </a:lnTo>
                <a:lnTo>
                  <a:pt x="132565" y="234756"/>
                </a:lnTo>
                <a:lnTo>
                  <a:pt x="124271" y="242765"/>
                </a:lnTo>
                <a:lnTo>
                  <a:pt x="119392" y="247569"/>
                </a:lnTo>
                <a:lnTo>
                  <a:pt x="114235" y="251723"/>
                </a:lnTo>
                <a:lnTo>
                  <a:pt x="108891" y="255445"/>
                </a:lnTo>
                <a:lnTo>
                  <a:pt x="103424" y="258879"/>
                </a:lnTo>
                <a:lnTo>
                  <a:pt x="98827" y="264026"/>
                </a:lnTo>
                <a:lnTo>
                  <a:pt x="94810" y="270315"/>
                </a:lnTo>
                <a:lnTo>
                  <a:pt x="81518" y="296389"/>
                </a:lnTo>
                <a:lnTo>
                  <a:pt x="76603" y="304273"/>
                </a:lnTo>
                <a:lnTo>
                  <a:pt x="70469" y="313338"/>
                </a:lnTo>
                <a:lnTo>
                  <a:pt x="63522" y="323192"/>
                </a:lnTo>
                <a:lnTo>
                  <a:pt x="58890" y="330714"/>
                </a:lnTo>
                <a:lnTo>
                  <a:pt x="53744" y="341611"/>
                </a:lnTo>
                <a:lnTo>
                  <a:pt x="54277" y="345851"/>
                </a:lnTo>
                <a:lnTo>
                  <a:pt x="56537" y="349630"/>
                </a:lnTo>
                <a:lnTo>
                  <a:pt x="66772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45"/>
          <p:cNvSpPr/>
          <p:nvPr/>
        </p:nvSpPr>
        <p:spPr>
          <a:xfrm>
            <a:off x="3088957" y="5640704"/>
            <a:ext cx="145733" cy="25719"/>
          </a:xfrm>
          <a:custGeom>
            <a:avLst/>
            <a:gdLst/>
            <a:ahLst/>
            <a:cxnLst/>
            <a:rect l="0" t="0" r="0" b="0"/>
            <a:pathLst>
              <a:path w="145733" h="25719">
                <a:moveTo>
                  <a:pt x="0" y="25718"/>
                </a:moveTo>
                <a:lnTo>
                  <a:pt x="25584" y="25718"/>
                </a:lnTo>
                <a:lnTo>
                  <a:pt x="36106" y="24766"/>
                </a:lnTo>
                <a:lnTo>
                  <a:pt x="47883" y="23178"/>
                </a:lnTo>
                <a:lnTo>
                  <a:pt x="60497" y="21168"/>
                </a:lnTo>
                <a:lnTo>
                  <a:pt x="71764" y="18874"/>
                </a:lnTo>
                <a:lnTo>
                  <a:pt x="82132" y="16393"/>
                </a:lnTo>
                <a:lnTo>
                  <a:pt x="91903" y="13786"/>
                </a:lnTo>
                <a:lnTo>
                  <a:pt x="99368" y="12049"/>
                </a:lnTo>
                <a:lnTo>
                  <a:pt x="105298" y="10890"/>
                </a:lnTo>
                <a:lnTo>
                  <a:pt x="110204" y="10118"/>
                </a:lnTo>
                <a:lnTo>
                  <a:pt x="115379" y="9603"/>
                </a:lnTo>
                <a:lnTo>
                  <a:pt x="120734" y="9260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46"/>
          <p:cNvSpPr/>
          <p:nvPr/>
        </p:nvSpPr>
        <p:spPr>
          <a:xfrm>
            <a:off x="3286125" y="5504857"/>
            <a:ext cx="205234" cy="298726"/>
          </a:xfrm>
          <a:custGeom>
            <a:avLst/>
            <a:gdLst/>
            <a:ahLst/>
            <a:cxnLst/>
            <a:rect l="0" t="0" r="0" b="0"/>
            <a:pathLst>
              <a:path w="205234" h="298726">
                <a:moveTo>
                  <a:pt x="0" y="58695"/>
                </a:moveTo>
                <a:lnTo>
                  <a:pt x="4550" y="49594"/>
                </a:lnTo>
                <a:lnTo>
                  <a:pt x="8748" y="45007"/>
                </a:lnTo>
                <a:lnTo>
                  <a:pt x="14404" y="40045"/>
                </a:lnTo>
                <a:lnTo>
                  <a:pt x="21033" y="34832"/>
                </a:lnTo>
                <a:lnTo>
                  <a:pt x="26404" y="30404"/>
                </a:lnTo>
                <a:lnTo>
                  <a:pt x="30938" y="26499"/>
                </a:lnTo>
                <a:lnTo>
                  <a:pt x="34912" y="22944"/>
                </a:lnTo>
                <a:lnTo>
                  <a:pt x="40420" y="20573"/>
                </a:lnTo>
                <a:lnTo>
                  <a:pt x="46949" y="18993"/>
                </a:lnTo>
                <a:lnTo>
                  <a:pt x="54159" y="17940"/>
                </a:lnTo>
                <a:lnTo>
                  <a:pt x="59918" y="16285"/>
                </a:lnTo>
                <a:lnTo>
                  <a:pt x="64710" y="14229"/>
                </a:lnTo>
                <a:lnTo>
                  <a:pt x="68858" y="11906"/>
                </a:lnTo>
                <a:lnTo>
                  <a:pt x="73527" y="10357"/>
                </a:lnTo>
                <a:lnTo>
                  <a:pt x="78545" y="9325"/>
                </a:lnTo>
                <a:lnTo>
                  <a:pt x="83796" y="8637"/>
                </a:lnTo>
                <a:lnTo>
                  <a:pt x="89201" y="7225"/>
                </a:lnTo>
                <a:lnTo>
                  <a:pt x="94710" y="5332"/>
                </a:lnTo>
                <a:lnTo>
                  <a:pt x="100287" y="3117"/>
                </a:lnTo>
                <a:lnTo>
                  <a:pt x="104958" y="1640"/>
                </a:lnTo>
                <a:lnTo>
                  <a:pt x="109024" y="656"/>
                </a:lnTo>
                <a:lnTo>
                  <a:pt x="112688" y="0"/>
                </a:lnTo>
                <a:lnTo>
                  <a:pt x="117035" y="515"/>
                </a:lnTo>
                <a:lnTo>
                  <a:pt x="121838" y="1811"/>
                </a:lnTo>
                <a:lnTo>
                  <a:pt x="126945" y="3627"/>
                </a:lnTo>
                <a:lnTo>
                  <a:pt x="131302" y="4839"/>
                </a:lnTo>
                <a:lnTo>
                  <a:pt x="135160" y="5645"/>
                </a:lnTo>
                <a:lnTo>
                  <a:pt x="138684" y="6184"/>
                </a:lnTo>
                <a:lnTo>
                  <a:pt x="141986" y="7495"/>
                </a:lnTo>
                <a:lnTo>
                  <a:pt x="148194" y="11492"/>
                </a:lnTo>
                <a:lnTo>
                  <a:pt x="150231" y="13891"/>
                </a:lnTo>
                <a:lnTo>
                  <a:pt x="151589" y="16444"/>
                </a:lnTo>
                <a:lnTo>
                  <a:pt x="152494" y="19098"/>
                </a:lnTo>
                <a:lnTo>
                  <a:pt x="156040" y="24586"/>
                </a:lnTo>
                <a:lnTo>
                  <a:pt x="158319" y="27383"/>
                </a:lnTo>
                <a:lnTo>
                  <a:pt x="158886" y="30200"/>
                </a:lnTo>
                <a:lnTo>
                  <a:pt x="158311" y="33032"/>
                </a:lnTo>
                <a:lnTo>
                  <a:pt x="156085" y="38716"/>
                </a:lnTo>
                <a:lnTo>
                  <a:pt x="155096" y="44419"/>
                </a:lnTo>
                <a:lnTo>
                  <a:pt x="152116" y="52668"/>
                </a:lnTo>
                <a:lnTo>
                  <a:pt x="147617" y="61731"/>
                </a:lnTo>
                <a:lnTo>
                  <a:pt x="142442" y="68934"/>
                </a:lnTo>
                <a:lnTo>
                  <a:pt x="137824" y="72189"/>
                </a:lnTo>
                <a:lnTo>
                  <a:pt x="131888" y="75311"/>
                </a:lnTo>
                <a:lnTo>
                  <a:pt x="125072" y="78345"/>
                </a:lnTo>
                <a:lnTo>
                  <a:pt x="119576" y="81320"/>
                </a:lnTo>
                <a:lnTo>
                  <a:pt x="114960" y="84256"/>
                </a:lnTo>
                <a:lnTo>
                  <a:pt x="110930" y="87166"/>
                </a:lnTo>
                <a:lnTo>
                  <a:pt x="107290" y="90058"/>
                </a:lnTo>
                <a:lnTo>
                  <a:pt x="103912" y="92938"/>
                </a:lnTo>
                <a:lnTo>
                  <a:pt x="97618" y="98680"/>
                </a:lnTo>
                <a:lnTo>
                  <a:pt x="91645" y="104406"/>
                </a:lnTo>
                <a:lnTo>
                  <a:pt x="88719" y="106314"/>
                </a:lnTo>
                <a:lnTo>
                  <a:pt x="82928" y="108434"/>
                </a:lnTo>
                <a:lnTo>
                  <a:pt x="77179" y="109377"/>
                </a:lnTo>
                <a:lnTo>
                  <a:pt x="74312" y="109627"/>
                </a:lnTo>
                <a:lnTo>
                  <a:pt x="72402" y="108842"/>
                </a:lnTo>
                <a:lnTo>
                  <a:pt x="71128" y="107367"/>
                </a:lnTo>
                <a:lnTo>
                  <a:pt x="70279" y="105431"/>
                </a:lnTo>
                <a:lnTo>
                  <a:pt x="70665" y="104139"/>
                </a:lnTo>
                <a:lnTo>
                  <a:pt x="71875" y="103279"/>
                </a:lnTo>
                <a:lnTo>
                  <a:pt x="73634" y="102705"/>
                </a:lnTo>
                <a:lnTo>
                  <a:pt x="78128" y="99528"/>
                </a:lnTo>
                <a:lnTo>
                  <a:pt x="80660" y="97347"/>
                </a:lnTo>
                <a:lnTo>
                  <a:pt x="83301" y="95892"/>
                </a:lnTo>
                <a:lnTo>
                  <a:pt x="92521" y="92894"/>
                </a:lnTo>
                <a:lnTo>
                  <a:pt x="96923" y="91020"/>
                </a:lnTo>
                <a:lnTo>
                  <a:pt x="101763" y="88817"/>
                </a:lnTo>
                <a:lnTo>
                  <a:pt x="106894" y="87349"/>
                </a:lnTo>
                <a:lnTo>
                  <a:pt x="112220" y="86371"/>
                </a:lnTo>
                <a:lnTo>
                  <a:pt x="117676" y="85718"/>
                </a:lnTo>
                <a:lnTo>
                  <a:pt x="124171" y="86235"/>
                </a:lnTo>
                <a:lnTo>
                  <a:pt x="131358" y="87533"/>
                </a:lnTo>
                <a:lnTo>
                  <a:pt x="139007" y="89350"/>
                </a:lnTo>
                <a:lnTo>
                  <a:pt x="146011" y="90562"/>
                </a:lnTo>
                <a:lnTo>
                  <a:pt x="152586" y="91370"/>
                </a:lnTo>
                <a:lnTo>
                  <a:pt x="158874" y="91908"/>
                </a:lnTo>
                <a:lnTo>
                  <a:pt x="164018" y="93219"/>
                </a:lnTo>
                <a:lnTo>
                  <a:pt x="168400" y="95046"/>
                </a:lnTo>
                <a:lnTo>
                  <a:pt x="172274" y="97217"/>
                </a:lnTo>
                <a:lnTo>
                  <a:pt x="175809" y="98664"/>
                </a:lnTo>
                <a:lnTo>
                  <a:pt x="179119" y="99628"/>
                </a:lnTo>
                <a:lnTo>
                  <a:pt x="182277" y="100272"/>
                </a:lnTo>
                <a:lnTo>
                  <a:pt x="188327" y="103526"/>
                </a:lnTo>
                <a:lnTo>
                  <a:pt x="194191" y="108148"/>
                </a:lnTo>
                <a:lnTo>
                  <a:pt x="199972" y="113377"/>
                </a:lnTo>
                <a:lnTo>
                  <a:pt x="201894" y="117057"/>
                </a:lnTo>
                <a:lnTo>
                  <a:pt x="204030" y="126226"/>
                </a:lnTo>
                <a:lnTo>
                  <a:pt x="204600" y="132291"/>
                </a:lnTo>
                <a:lnTo>
                  <a:pt x="204980" y="139191"/>
                </a:lnTo>
                <a:lnTo>
                  <a:pt x="205233" y="146649"/>
                </a:lnTo>
                <a:lnTo>
                  <a:pt x="204449" y="152574"/>
                </a:lnTo>
                <a:lnTo>
                  <a:pt x="201039" y="161697"/>
                </a:lnTo>
                <a:lnTo>
                  <a:pt x="198796" y="167368"/>
                </a:lnTo>
                <a:lnTo>
                  <a:pt x="193763" y="181289"/>
                </a:lnTo>
                <a:lnTo>
                  <a:pt x="191088" y="187097"/>
                </a:lnTo>
                <a:lnTo>
                  <a:pt x="185575" y="196090"/>
                </a:lnTo>
                <a:lnTo>
                  <a:pt x="182772" y="200774"/>
                </a:lnTo>
                <a:lnTo>
                  <a:pt x="179950" y="205802"/>
                </a:lnTo>
                <a:lnTo>
                  <a:pt x="177117" y="211059"/>
                </a:lnTo>
                <a:lnTo>
                  <a:pt x="171418" y="217421"/>
                </a:lnTo>
                <a:lnTo>
                  <a:pt x="163808" y="224520"/>
                </a:lnTo>
                <a:lnTo>
                  <a:pt x="154925" y="232110"/>
                </a:lnTo>
                <a:lnTo>
                  <a:pt x="147098" y="239075"/>
                </a:lnTo>
                <a:lnTo>
                  <a:pt x="133322" y="251894"/>
                </a:lnTo>
                <a:lnTo>
                  <a:pt x="126981" y="257027"/>
                </a:lnTo>
                <a:lnTo>
                  <a:pt x="120849" y="261401"/>
                </a:lnTo>
                <a:lnTo>
                  <a:pt x="114856" y="265270"/>
                </a:lnTo>
                <a:lnTo>
                  <a:pt x="109908" y="268802"/>
                </a:lnTo>
                <a:lnTo>
                  <a:pt x="105657" y="272109"/>
                </a:lnTo>
                <a:lnTo>
                  <a:pt x="101870" y="275266"/>
                </a:lnTo>
                <a:lnTo>
                  <a:pt x="97441" y="278323"/>
                </a:lnTo>
                <a:lnTo>
                  <a:pt x="92583" y="281314"/>
                </a:lnTo>
                <a:lnTo>
                  <a:pt x="87439" y="284260"/>
                </a:lnTo>
                <a:lnTo>
                  <a:pt x="83058" y="286224"/>
                </a:lnTo>
                <a:lnTo>
                  <a:pt x="79184" y="287534"/>
                </a:lnTo>
                <a:lnTo>
                  <a:pt x="75649" y="288407"/>
                </a:lnTo>
                <a:lnTo>
                  <a:pt x="72340" y="288988"/>
                </a:lnTo>
                <a:lnTo>
                  <a:pt x="66123" y="289636"/>
                </a:lnTo>
                <a:lnTo>
                  <a:pt x="62180" y="289808"/>
                </a:lnTo>
                <a:lnTo>
                  <a:pt x="52717" y="289999"/>
                </a:lnTo>
                <a:lnTo>
                  <a:pt x="48480" y="291003"/>
                </a:lnTo>
                <a:lnTo>
                  <a:pt x="44702" y="292625"/>
                </a:lnTo>
                <a:lnTo>
                  <a:pt x="34289" y="298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47"/>
          <p:cNvSpPr/>
          <p:nvPr/>
        </p:nvSpPr>
        <p:spPr>
          <a:xfrm>
            <a:off x="3578012" y="5469254"/>
            <a:ext cx="173830" cy="360047"/>
          </a:xfrm>
          <a:custGeom>
            <a:avLst/>
            <a:gdLst/>
            <a:ahLst/>
            <a:cxnLst/>
            <a:rect l="0" t="0" r="0" b="0"/>
            <a:pathLst>
              <a:path w="173830" h="360047">
                <a:moveTo>
                  <a:pt x="111020" y="0"/>
                </a:moveTo>
                <a:lnTo>
                  <a:pt x="91707" y="19313"/>
                </a:lnTo>
                <a:lnTo>
                  <a:pt x="88620" y="23353"/>
                </a:lnTo>
                <a:lnTo>
                  <a:pt x="85609" y="27952"/>
                </a:lnTo>
                <a:lnTo>
                  <a:pt x="82649" y="32922"/>
                </a:lnTo>
                <a:lnTo>
                  <a:pt x="78771" y="38140"/>
                </a:lnTo>
                <a:lnTo>
                  <a:pt x="74281" y="43525"/>
                </a:lnTo>
                <a:lnTo>
                  <a:pt x="69382" y="49020"/>
                </a:lnTo>
                <a:lnTo>
                  <a:pt x="65164" y="54587"/>
                </a:lnTo>
                <a:lnTo>
                  <a:pt x="61399" y="60204"/>
                </a:lnTo>
                <a:lnTo>
                  <a:pt x="39412" y="96560"/>
                </a:lnTo>
                <a:lnTo>
                  <a:pt x="31848" y="110093"/>
                </a:lnTo>
                <a:lnTo>
                  <a:pt x="15825" y="140371"/>
                </a:lnTo>
                <a:lnTo>
                  <a:pt x="10409" y="152635"/>
                </a:lnTo>
                <a:lnTo>
                  <a:pt x="6799" y="162718"/>
                </a:lnTo>
                <a:lnTo>
                  <a:pt x="4392" y="171343"/>
                </a:lnTo>
                <a:lnTo>
                  <a:pt x="2787" y="179951"/>
                </a:lnTo>
                <a:lnTo>
                  <a:pt x="1717" y="188548"/>
                </a:lnTo>
                <a:lnTo>
                  <a:pt x="1004" y="197137"/>
                </a:lnTo>
                <a:lnTo>
                  <a:pt x="529" y="205720"/>
                </a:lnTo>
                <a:lnTo>
                  <a:pt x="0" y="222876"/>
                </a:lnTo>
                <a:lnTo>
                  <a:pt x="812" y="231452"/>
                </a:lnTo>
                <a:lnTo>
                  <a:pt x="2305" y="240026"/>
                </a:lnTo>
                <a:lnTo>
                  <a:pt x="4253" y="248600"/>
                </a:lnTo>
                <a:lnTo>
                  <a:pt x="6505" y="255269"/>
                </a:lnTo>
                <a:lnTo>
                  <a:pt x="11546" y="265218"/>
                </a:lnTo>
                <a:lnTo>
                  <a:pt x="14224" y="268252"/>
                </a:lnTo>
                <a:lnTo>
                  <a:pt x="16962" y="270275"/>
                </a:lnTo>
                <a:lnTo>
                  <a:pt x="19740" y="271624"/>
                </a:lnTo>
                <a:lnTo>
                  <a:pt x="22544" y="273475"/>
                </a:lnTo>
                <a:lnTo>
                  <a:pt x="25366" y="275662"/>
                </a:lnTo>
                <a:lnTo>
                  <a:pt x="28200" y="278072"/>
                </a:lnTo>
                <a:lnTo>
                  <a:pt x="31042" y="280632"/>
                </a:lnTo>
                <a:lnTo>
                  <a:pt x="36739" y="286016"/>
                </a:lnTo>
                <a:lnTo>
                  <a:pt x="39592" y="287832"/>
                </a:lnTo>
                <a:lnTo>
                  <a:pt x="42446" y="289044"/>
                </a:lnTo>
                <a:lnTo>
                  <a:pt x="45302" y="289851"/>
                </a:lnTo>
                <a:lnTo>
                  <a:pt x="49110" y="290389"/>
                </a:lnTo>
                <a:lnTo>
                  <a:pt x="53554" y="290748"/>
                </a:lnTo>
                <a:lnTo>
                  <a:pt x="58422" y="290987"/>
                </a:lnTo>
                <a:lnTo>
                  <a:pt x="71451" y="291253"/>
                </a:lnTo>
                <a:lnTo>
                  <a:pt x="78926" y="291324"/>
                </a:lnTo>
                <a:lnTo>
                  <a:pt x="84861" y="290419"/>
                </a:lnTo>
                <a:lnTo>
                  <a:pt x="89771" y="288863"/>
                </a:lnTo>
                <a:lnTo>
                  <a:pt x="98719" y="284594"/>
                </a:lnTo>
                <a:lnTo>
                  <a:pt x="109045" y="279521"/>
                </a:lnTo>
                <a:lnTo>
                  <a:pt x="113514" y="276835"/>
                </a:lnTo>
                <a:lnTo>
                  <a:pt x="117444" y="274092"/>
                </a:lnTo>
                <a:lnTo>
                  <a:pt x="121018" y="271311"/>
                </a:lnTo>
                <a:lnTo>
                  <a:pt x="124353" y="268504"/>
                </a:lnTo>
                <a:lnTo>
                  <a:pt x="127529" y="265681"/>
                </a:lnTo>
                <a:lnTo>
                  <a:pt x="130598" y="262846"/>
                </a:lnTo>
                <a:lnTo>
                  <a:pt x="134550" y="260003"/>
                </a:lnTo>
                <a:lnTo>
                  <a:pt x="139089" y="257156"/>
                </a:lnTo>
                <a:lnTo>
                  <a:pt x="144020" y="254305"/>
                </a:lnTo>
                <a:lnTo>
                  <a:pt x="149213" y="250499"/>
                </a:lnTo>
                <a:lnTo>
                  <a:pt x="154579" y="246057"/>
                </a:lnTo>
                <a:lnTo>
                  <a:pt x="160062" y="241191"/>
                </a:lnTo>
                <a:lnTo>
                  <a:pt x="164670" y="235089"/>
                </a:lnTo>
                <a:lnTo>
                  <a:pt x="168694" y="228164"/>
                </a:lnTo>
                <a:lnTo>
                  <a:pt x="172329" y="220690"/>
                </a:lnTo>
                <a:lnTo>
                  <a:pt x="173800" y="214754"/>
                </a:lnTo>
                <a:lnTo>
                  <a:pt x="173829" y="209845"/>
                </a:lnTo>
                <a:lnTo>
                  <a:pt x="172895" y="205619"/>
                </a:lnTo>
                <a:lnTo>
                  <a:pt x="169318" y="198384"/>
                </a:lnTo>
                <a:lnTo>
                  <a:pt x="167030" y="195121"/>
                </a:lnTo>
                <a:lnTo>
                  <a:pt x="164552" y="192946"/>
                </a:lnTo>
                <a:lnTo>
                  <a:pt x="161948" y="191496"/>
                </a:lnTo>
                <a:lnTo>
                  <a:pt x="159260" y="190529"/>
                </a:lnTo>
                <a:lnTo>
                  <a:pt x="156515" y="189885"/>
                </a:lnTo>
                <a:lnTo>
                  <a:pt x="153732" y="189455"/>
                </a:lnTo>
                <a:lnTo>
                  <a:pt x="150925" y="189169"/>
                </a:lnTo>
                <a:lnTo>
                  <a:pt x="148101" y="189930"/>
                </a:lnTo>
                <a:lnTo>
                  <a:pt x="145266" y="191390"/>
                </a:lnTo>
                <a:lnTo>
                  <a:pt x="142423" y="193316"/>
                </a:lnTo>
                <a:lnTo>
                  <a:pt x="138623" y="195553"/>
                </a:lnTo>
                <a:lnTo>
                  <a:pt x="134184" y="197996"/>
                </a:lnTo>
                <a:lnTo>
                  <a:pt x="129320" y="200578"/>
                </a:lnTo>
                <a:lnTo>
                  <a:pt x="125125" y="204204"/>
                </a:lnTo>
                <a:lnTo>
                  <a:pt x="121376" y="208526"/>
                </a:lnTo>
                <a:lnTo>
                  <a:pt x="117924" y="213313"/>
                </a:lnTo>
                <a:lnTo>
                  <a:pt x="113718" y="218408"/>
                </a:lnTo>
                <a:lnTo>
                  <a:pt x="109009" y="223711"/>
                </a:lnTo>
                <a:lnTo>
                  <a:pt x="103964" y="229151"/>
                </a:lnTo>
                <a:lnTo>
                  <a:pt x="97744" y="237540"/>
                </a:lnTo>
                <a:lnTo>
                  <a:pt x="90739" y="247895"/>
                </a:lnTo>
                <a:lnTo>
                  <a:pt x="83212" y="259561"/>
                </a:lnTo>
                <a:lnTo>
                  <a:pt x="76289" y="271148"/>
                </a:lnTo>
                <a:lnTo>
                  <a:pt x="69768" y="282683"/>
                </a:lnTo>
                <a:lnTo>
                  <a:pt x="54030" y="312041"/>
                </a:lnTo>
                <a:lnTo>
                  <a:pt x="50166" y="319470"/>
                </a:lnTo>
                <a:lnTo>
                  <a:pt x="45686" y="326328"/>
                </a:lnTo>
                <a:lnTo>
                  <a:pt x="40794" y="332805"/>
                </a:lnTo>
                <a:lnTo>
                  <a:pt x="29887" y="345942"/>
                </a:lnTo>
                <a:lnTo>
                  <a:pt x="16722" y="3600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8"/>
          <p:cNvSpPr/>
          <p:nvPr/>
        </p:nvSpPr>
        <p:spPr>
          <a:xfrm>
            <a:off x="1674494" y="6180772"/>
            <a:ext cx="240032" cy="8574"/>
          </a:xfrm>
          <a:custGeom>
            <a:avLst/>
            <a:gdLst/>
            <a:ahLst/>
            <a:cxnLst/>
            <a:rect l="0" t="0" r="0" b="0"/>
            <a:pathLst>
              <a:path w="240032" h="8574">
                <a:moveTo>
                  <a:pt x="0" y="8573"/>
                </a:moveTo>
                <a:lnTo>
                  <a:pt x="41390" y="8573"/>
                </a:lnTo>
                <a:lnTo>
                  <a:pt x="48548" y="7620"/>
                </a:lnTo>
                <a:lnTo>
                  <a:pt x="57131" y="6033"/>
                </a:lnTo>
                <a:lnTo>
                  <a:pt x="66662" y="4022"/>
                </a:lnTo>
                <a:lnTo>
                  <a:pt x="73969" y="2681"/>
                </a:lnTo>
                <a:lnTo>
                  <a:pt x="79793" y="1787"/>
                </a:lnTo>
                <a:lnTo>
                  <a:pt x="84628" y="1192"/>
                </a:lnTo>
                <a:lnTo>
                  <a:pt x="123020" y="530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49"/>
          <p:cNvSpPr/>
          <p:nvPr/>
        </p:nvSpPr>
        <p:spPr>
          <a:xfrm>
            <a:off x="1948814" y="6026502"/>
            <a:ext cx="291466" cy="334294"/>
          </a:xfrm>
          <a:custGeom>
            <a:avLst/>
            <a:gdLst/>
            <a:ahLst/>
            <a:cxnLst/>
            <a:rect l="0" t="0" r="0" b="0"/>
            <a:pathLst>
              <a:path w="291466" h="334294">
                <a:moveTo>
                  <a:pt x="0" y="42827"/>
                </a:moveTo>
                <a:lnTo>
                  <a:pt x="4551" y="38277"/>
                </a:lnTo>
                <a:lnTo>
                  <a:pt x="6844" y="36936"/>
                </a:lnTo>
                <a:lnTo>
                  <a:pt x="14622" y="34097"/>
                </a:lnTo>
                <a:lnTo>
                  <a:pt x="20152" y="30057"/>
                </a:lnTo>
                <a:lnTo>
                  <a:pt x="28324" y="25087"/>
                </a:lnTo>
                <a:lnTo>
                  <a:pt x="37354" y="19703"/>
                </a:lnTo>
                <a:lnTo>
                  <a:pt x="44542" y="14135"/>
                </a:lnTo>
                <a:lnTo>
                  <a:pt x="50912" y="11025"/>
                </a:lnTo>
                <a:lnTo>
                  <a:pt x="58823" y="8691"/>
                </a:lnTo>
                <a:lnTo>
                  <a:pt x="71864" y="4479"/>
                </a:lnTo>
                <a:lnTo>
                  <a:pt x="77437" y="2974"/>
                </a:lnTo>
                <a:lnTo>
                  <a:pt x="86169" y="1302"/>
                </a:lnTo>
                <a:lnTo>
                  <a:pt x="91736" y="857"/>
                </a:lnTo>
                <a:lnTo>
                  <a:pt x="98305" y="559"/>
                </a:lnTo>
                <a:lnTo>
                  <a:pt x="114176" y="229"/>
                </a:lnTo>
                <a:lnTo>
                  <a:pt x="157370" y="0"/>
                </a:lnTo>
                <a:lnTo>
                  <a:pt x="163016" y="941"/>
                </a:lnTo>
                <a:lnTo>
                  <a:pt x="171829" y="4527"/>
                </a:lnTo>
                <a:lnTo>
                  <a:pt x="178921" y="9295"/>
                </a:lnTo>
                <a:lnTo>
                  <a:pt x="182146" y="11900"/>
                </a:lnTo>
                <a:lnTo>
                  <a:pt x="188269" y="19874"/>
                </a:lnTo>
                <a:lnTo>
                  <a:pt x="194165" y="29769"/>
                </a:lnTo>
                <a:lnTo>
                  <a:pt x="199961" y="40516"/>
                </a:lnTo>
                <a:lnTo>
                  <a:pt x="201887" y="48907"/>
                </a:lnTo>
                <a:lnTo>
                  <a:pt x="203172" y="59263"/>
                </a:lnTo>
                <a:lnTo>
                  <a:pt x="204028" y="70930"/>
                </a:lnTo>
                <a:lnTo>
                  <a:pt x="204599" y="81565"/>
                </a:lnTo>
                <a:lnTo>
                  <a:pt x="205233" y="101002"/>
                </a:lnTo>
                <a:lnTo>
                  <a:pt x="204450" y="110185"/>
                </a:lnTo>
                <a:lnTo>
                  <a:pt x="202975" y="119165"/>
                </a:lnTo>
                <a:lnTo>
                  <a:pt x="201039" y="128009"/>
                </a:lnTo>
                <a:lnTo>
                  <a:pt x="198796" y="136763"/>
                </a:lnTo>
                <a:lnTo>
                  <a:pt x="196349" y="145456"/>
                </a:lnTo>
                <a:lnTo>
                  <a:pt x="193764" y="154109"/>
                </a:lnTo>
                <a:lnTo>
                  <a:pt x="189184" y="166545"/>
                </a:lnTo>
                <a:lnTo>
                  <a:pt x="176474" y="198144"/>
                </a:lnTo>
                <a:lnTo>
                  <a:pt x="169085" y="214951"/>
                </a:lnTo>
                <a:lnTo>
                  <a:pt x="153254" y="248868"/>
                </a:lnTo>
                <a:lnTo>
                  <a:pt x="145985" y="262102"/>
                </a:lnTo>
                <a:lnTo>
                  <a:pt x="139233" y="272831"/>
                </a:lnTo>
                <a:lnTo>
                  <a:pt x="132827" y="281888"/>
                </a:lnTo>
                <a:lnTo>
                  <a:pt x="125699" y="290784"/>
                </a:lnTo>
                <a:lnTo>
                  <a:pt x="118090" y="299572"/>
                </a:lnTo>
                <a:lnTo>
                  <a:pt x="110159" y="308288"/>
                </a:lnTo>
                <a:lnTo>
                  <a:pt x="102014" y="314099"/>
                </a:lnTo>
                <a:lnTo>
                  <a:pt x="93727" y="317973"/>
                </a:lnTo>
                <a:lnTo>
                  <a:pt x="85345" y="320555"/>
                </a:lnTo>
                <a:lnTo>
                  <a:pt x="78804" y="322277"/>
                </a:lnTo>
                <a:lnTo>
                  <a:pt x="73491" y="323425"/>
                </a:lnTo>
                <a:lnTo>
                  <a:pt x="65048" y="324700"/>
                </a:lnTo>
                <a:lnTo>
                  <a:pt x="58120" y="325267"/>
                </a:lnTo>
                <a:lnTo>
                  <a:pt x="54940" y="324465"/>
                </a:lnTo>
                <a:lnTo>
                  <a:pt x="48865" y="321035"/>
                </a:lnTo>
                <a:lnTo>
                  <a:pt x="46864" y="318787"/>
                </a:lnTo>
                <a:lnTo>
                  <a:pt x="45531" y="316336"/>
                </a:lnTo>
                <a:lnTo>
                  <a:pt x="44641" y="313749"/>
                </a:lnTo>
                <a:lnTo>
                  <a:pt x="41113" y="308334"/>
                </a:lnTo>
                <a:lnTo>
                  <a:pt x="38839" y="305557"/>
                </a:lnTo>
                <a:lnTo>
                  <a:pt x="37323" y="301801"/>
                </a:lnTo>
                <a:lnTo>
                  <a:pt x="35638" y="292547"/>
                </a:lnTo>
                <a:lnTo>
                  <a:pt x="35189" y="287412"/>
                </a:lnTo>
                <a:lnTo>
                  <a:pt x="34890" y="282084"/>
                </a:lnTo>
                <a:lnTo>
                  <a:pt x="34690" y="276627"/>
                </a:lnTo>
                <a:lnTo>
                  <a:pt x="36462" y="270131"/>
                </a:lnTo>
                <a:lnTo>
                  <a:pt x="39548" y="262944"/>
                </a:lnTo>
                <a:lnTo>
                  <a:pt x="58189" y="226325"/>
                </a:lnTo>
                <a:lnTo>
                  <a:pt x="63558" y="218499"/>
                </a:lnTo>
                <a:lnTo>
                  <a:pt x="69042" y="212329"/>
                </a:lnTo>
                <a:lnTo>
                  <a:pt x="74603" y="207264"/>
                </a:lnTo>
                <a:lnTo>
                  <a:pt x="81168" y="201982"/>
                </a:lnTo>
                <a:lnTo>
                  <a:pt x="88402" y="196556"/>
                </a:lnTo>
                <a:lnTo>
                  <a:pt x="96082" y="191033"/>
                </a:lnTo>
                <a:lnTo>
                  <a:pt x="103108" y="187351"/>
                </a:lnTo>
                <a:lnTo>
                  <a:pt x="109696" y="184897"/>
                </a:lnTo>
                <a:lnTo>
                  <a:pt x="115993" y="183260"/>
                </a:lnTo>
                <a:lnTo>
                  <a:pt x="121144" y="182169"/>
                </a:lnTo>
                <a:lnTo>
                  <a:pt x="129407" y="180958"/>
                </a:lnTo>
                <a:lnTo>
                  <a:pt x="133897" y="181586"/>
                </a:lnTo>
                <a:lnTo>
                  <a:pt x="138795" y="182959"/>
                </a:lnTo>
                <a:lnTo>
                  <a:pt x="143965" y="184826"/>
                </a:lnTo>
                <a:lnTo>
                  <a:pt x="149317" y="186071"/>
                </a:lnTo>
                <a:lnTo>
                  <a:pt x="154790" y="186900"/>
                </a:lnTo>
                <a:lnTo>
                  <a:pt x="160343" y="187454"/>
                </a:lnTo>
                <a:lnTo>
                  <a:pt x="165951" y="189727"/>
                </a:lnTo>
                <a:lnTo>
                  <a:pt x="171594" y="193148"/>
                </a:lnTo>
                <a:lnTo>
                  <a:pt x="177261" y="197334"/>
                </a:lnTo>
                <a:lnTo>
                  <a:pt x="186098" y="204525"/>
                </a:lnTo>
                <a:lnTo>
                  <a:pt x="194153" y="211848"/>
                </a:lnTo>
                <a:lnTo>
                  <a:pt x="204083" y="221453"/>
                </a:lnTo>
                <a:lnTo>
                  <a:pt x="209398" y="229539"/>
                </a:lnTo>
                <a:lnTo>
                  <a:pt x="214846" y="239692"/>
                </a:lnTo>
                <a:lnTo>
                  <a:pt x="220384" y="251222"/>
                </a:lnTo>
                <a:lnTo>
                  <a:pt x="224075" y="260815"/>
                </a:lnTo>
                <a:lnTo>
                  <a:pt x="226536" y="269115"/>
                </a:lnTo>
                <a:lnTo>
                  <a:pt x="228176" y="276553"/>
                </a:lnTo>
                <a:lnTo>
                  <a:pt x="231175" y="282465"/>
                </a:lnTo>
                <a:lnTo>
                  <a:pt x="239587" y="291573"/>
                </a:lnTo>
                <a:lnTo>
                  <a:pt x="247136" y="301336"/>
                </a:lnTo>
                <a:lnTo>
                  <a:pt x="250483" y="306607"/>
                </a:lnTo>
                <a:lnTo>
                  <a:pt x="259281" y="315003"/>
                </a:lnTo>
                <a:lnTo>
                  <a:pt x="264294" y="318575"/>
                </a:lnTo>
                <a:lnTo>
                  <a:pt x="269541" y="321910"/>
                </a:lnTo>
                <a:lnTo>
                  <a:pt x="274944" y="325084"/>
                </a:lnTo>
                <a:lnTo>
                  <a:pt x="291465" y="3342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50"/>
          <p:cNvSpPr/>
          <p:nvPr/>
        </p:nvSpPr>
        <p:spPr>
          <a:xfrm>
            <a:off x="2308859" y="6137910"/>
            <a:ext cx="180024" cy="222886"/>
          </a:xfrm>
          <a:custGeom>
            <a:avLst/>
            <a:gdLst/>
            <a:ahLst/>
            <a:cxnLst/>
            <a:rect l="0" t="0" r="0" b="0"/>
            <a:pathLst>
              <a:path w="180024" h="222886">
                <a:moveTo>
                  <a:pt x="0" y="0"/>
                </a:moveTo>
                <a:lnTo>
                  <a:pt x="4551" y="0"/>
                </a:lnTo>
                <a:lnTo>
                  <a:pt x="6845" y="952"/>
                </a:lnTo>
                <a:lnTo>
                  <a:pt x="11932" y="4551"/>
                </a:lnTo>
                <a:lnTo>
                  <a:pt x="17369" y="9324"/>
                </a:lnTo>
                <a:lnTo>
                  <a:pt x="20152" y="11931"/>
                </a:lnTo>
                <a:lnTo>
                  <a:pt x="23912" y="14622"/>
                </a:lnTo>
                <a:lnTo>
                  <a:pt x="28324" y="17368"/>
                </a:lnTo>
                <a:lnTo>
                  <a:pt x="33170" y="20151"/>
                </a:lnTo>
                <a:lnTo>
                  <a:pt x="37354" y="22959"/>
                </a:lnTo>
                <a:lnTo>
                  <a:pt x="41095" y="25783"/>
                </a:lnTo>
                <a:lnTo>
                  <a:pt x="44542" y="28619"/>
                </a:lnTo>
                <a:lnTo>
                  <a:pt x="48745" y="31462"/>
                </a:lnTo>
                <a:lnTo>
                  <a:pt x="53452" y="34310"/>
                </a:lnTo>
                <a:lnTo>
                  <a:pt x="58494" y="37160"/>
                </a:lnTo>
                <a:lnTo>
                  <a:pt x="62809" y="40966"/>
                </a:lnTo>
                <a:lnTo>
                  <a:pt x="66638" y="45408"/>
                </a:lnTo>
                <a:lnTo>
                  <a:pt x="70143" y="50275"/>
                </a:lnTo>
                <a:lnTo>
                  <a:pt x="73432" y="55423"/>
                </a:lnTo>
                <a:lnTo>
                  <a:pt x="76577" y="60762"/>
                </a:lnTo>
                <a:lnTo>
                  <a:pt x="79627" y="66225"/>
                </a:lnTo>
                <a:lnTo>
                  <a:pt x="84517" y="73677"/>
                </a:lnTo>
                <a:lnTo>
                  <a:pt x="97571" y="92118"/>
                </a:lnTo>
                <a:lnTo>
                  <a:pt x="104100" y="102369"/>
                </a:lnTo>
                <a:lnTo>
                  <a:pt x="110358" y="113013"/>
                </a:lnTo>
                <a:lnTo>
                  <a:pt x="121438" y="133096"/>
                </a:lnTo>
                <a:lnTo>
                  <a:pt x="133031" y="155112"/>
                </a:lnTo>
                <a:lnTo>
                  <a:pt x="157113" y="202802"/>
                </a:lnTo>
                <a:lnTo>
                  <a:pt x="159987" y="207591"/>
                </a:lnTo>
                <a:lnTo>
                  <a:pt x="162856" y="211737"/>
                </a:lnTo>
                <a:lnTo>
                  <a:pt x="165721" y="215453"/>
                </a:lnTo>
                <a:lnTo>
                  <a:pt x="168583" y="217930"/>
                </a:lnTo>
                <a:lnTo>
                  <a:pt x="171444" y="219582"/>
                </a:lnTo>
                <a:lnTo>
                  <a:pt x="180023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1"/>
          <p:cNvSpPr/>
          <p:nvPr/>
        </p:nvSpPr>
        <p:spPr>
          <a:xfrm>
            <a:off x="2326004" y="6112192"/>
            <a:ext cx="162879" cy="231459"/>
          </a:xfrm>
          <a:custGeom>
            <a:avLst/>
            <a:gdLst/>
            <a:ahLst/>
            <a:cxnLst/>
            <a:rect l="0" t="0" r="0" b="0"/>
            <a:pathLst>
              <a:path w="162879" h="231459">
                <a:moveTo>
                  <a:pt x="162878" y="0"/>
                </a:moveTo>
                <a:lnTo>
                  <a:pt x="153777" y="13653"/>
                </a:lnTo>
                <a:lnTo>
                  <a:pt x="151095" y="18627"/>
                </a:lnTo>
                <a:lnTo>
                  <a:pt x="149308" y="22895"/>
                </a:lnTo>
                <a:lnTo>
                  <a:pt x="148116" y="26694"/>
                </a:lnTo>
                <a:lnTo>
                  <a:pt x="144464" y="32083"/>
                </a:lnTo>
                <a:lnTo>
                  <a:pt x="139172" y="38534"/>
                </a:lnTo>
                <a:lnTo>
                  <a:pt x="132787" y="45692"/>
                </a:lnTo>
                <a:lnTo>
                  <a:pt x="126624" y="54274"/>
                </a:lnTo>
                <a:lnTo>
                  <a:pt x="120612" y="63805"/>
                </a:lnTo>
                <a:lnTo>
                  <a:pt x="114698" y="73969"/>
                </a:lnTo>
                <a:lnTo>
                  <a:pt x="108850" y="82651"/>
                </a:lnTo>
                <a:lnTo>
                  <a:pt x="103047" y="90343"/>
                </a:lnTo>
                <a:lnTo>
                  <a:pt x="97273" y="97376"/>
                </a:lnTo>
                <a:lnTo>
                  <a:pt x="92472" y="103970"/>
                </a:lnTo>
                <a:lnTo>
                  <a:pt x="88318" y="110271"/>
                </a:lnTo>
                <a:lnTo>
                  <a:pt x="84596" y="116377"/>
                </a:lnTo>
                <a:lnTo>
                  <a:pt x="75381" y="130780"/>
                </a:lnTo>
                <a:lnTo>
                  <a:pt x="70257" y="138622"/>
                </a:lnTo>
                <a:lnTo>
                  <a:pt x="65888" y="145755"/>
                </a:lnTo>
                <a:lnTo>
                  <a:pt x="62023" y="152415"/>
                </a:lnTo>
                <a:lnTo>
                  <a:pt x="58494" y="158760"/>
                </a:lnTo>
                <a:lnTo>
                  <a:pt x="55189" y="163942"/>
                </a:lnTo>
                <a:lnTo>
                  <a:pt x="52033" y="168350"/>
                </a:lnTo>
                <a:lnTo>
                  <a:pt x="48976" y="172241"/>
                </a:lnTo>
                <a:lnTo>
                  <a:pt x="45033" y="176740"/>
                </a:lnTo>
                <a:lnTo>
                  <a:pt x="40500" y="181644"/>
                </a:lnTo>
                <a:lnTo>
                  <a:pt x="24087" y="198652"/>
                </a:lnTo>
                <a:lnTo>
                  <a:pt x="20820" y="202920"/>
                </a:lnTo>
                <a:lnTo>
                  <a:pt x="17691" y="207670"/>
                </a:lnTo>
                <a:lnTo>
                  <a:pt x="14651" y="212741"/>
                </a:lnTo>
                <a:lnTo>
                  <a:pt x="11673" y="217075"/>
                </a:lnTo>
                <a:lnTo>
                  <a:pt x="8735" y="220917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52"/>
          <p:cNvSpPr/>
          <p:nvPr/>
        </p:nvSpPr>
        <p:spPr>
          <a:xfrm>
            <a:off x="2608897" y="612933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13653" y="12595"/>
                </a:lnTo>
                <a:lnTo>
                  <a:pt x="19579" y="11254"/>
                </a:lnTo>
                <a:lnTo>
                  <a:pt x="25435" y="10360"/>
                </a:lnTo>
                <a:lnTo>
                  <a:pt x="31244" y="9764"/>
                </a:lnTo>
                <a:lnTo>
                  <a:pt x="37022" y="8415"/>
                </a:lnTo>
                <a:lnTo>
                  <a:pt x="42779" y="6562"/>
                </a:lnTo>
                <a:lnTo>
                  <a:pt x="48522" y="4375"/>
                </a:lnTo>
                <a:lnTo>
                  <a:pt x="56160" y="2916"/>
                </a:lnTo>
                <a:lnTo>
                  <a:pt x="65063" y="1944"/>
                </a:lnTo>
                <a:lnTo>
                  <a:pt x="74808" y="1297"/>
                </a:lnTo>
                <a:lnTo>
                  <a:pt x="84162" y="864"/>
                </a:lnTo>
                <a:lnTo>
                  <a:pt x="102175" y="38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53"/>
          <p:cNvSpPr/>
          <p:nvPr/>
        </p:nvSpPr>
        <p:spPr>
          <a:xfrm>
            <a:off x="2603958" y="6206490"/>
            <a:ext cx="210680" cy="17041"/>
          </a:xfrm>
          <a:custGeom>
            <a:avLst/>
            <a:gdLst/>
            <a:ahLst/>
            <a:cxnLst/>
            <a:rect l="0" t="0" r="0" b="0"/>
            <a:pathLst>
              <a:path w="210680" h="17041">
                <a:moveTo>
                  <a:pt x="4939" y="8572"/>
                </a:moveTo>
                <a:lnTo>
                  <a:pt x="388" y="13123"/>
                </a:lnTo>
                <a:lnTo>
                  <a:pt x="0" y="14464"/>
                </a:lnTo>
                <a:lnTo>
                  <a:pt x="694" y="15357"/>
                </a:lnTo>
                <a:lnTo>
                  <a:pt x="2109" y="15953"/>
                </a:lnTo>
                <a:lnTo>
                  <a:pt x="4005" y="16350"/>
                </a:lnTo>
                <a:lnTo>
                  <a:pt x="8651" y="16791"/>
                </a:lnTo>
                <a:lnTo>
                  <a:pt x="18972" y="16988"/>
                </a:lnTo>
                <a:lnTo>
                  <a:pt x="25724" y="17040"/>
                </a:lnTo>
                <a:lnTo>
                  <a:pt x="36893" y="16123"/>
                </a:lnTo>
                <a:lnTo>
                  <a:pt x="79706" y="11233"/>
                </a:lnTo>
                <a:lnTo>
                  <a:pt x="90026" y="10346"/>
                </a:lnTo>
                <a:lnTo>
                  <a:pt x="98811" y="9754"/>
                </a:lnTo>
                <a:lnTo>
                  <a:pt x="106573" y="8408"/>
                </a:lnTo>
                <a:lnTo>
                  <a:pt x="113653" y="6558"/>
                </a:lnTo>
                <a:lnTo>
                  <a:pt x="120277" y="4371"/>
                </a:lnTo>
                <a:lnTo>
                  <a:pt x="128503" y="2915"/>
                </a:lnTo>
                <a:lnTo>
                  <a:pt x="137798" y="1943"/>
                </a:lnTo>
                <a:lnTo>
                  <a:pt x="21067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54"/>
          <p:cNvSpPr/>
          <p:nvPr/>
        </p:nvSpPr>
        <p:spPr>
          <a:xfrm>
            <a:off x="2934652" y="6146482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64821" y="8572"/>
                </a:lnTo>
                <a:lnTo>
                  <a:pt x="82266" y="7620"/>
                </a:lnTo>
                <a:lnTo>
                  <a:pt x="95802" y="6033"/>
                </a:lnTo>
                <a:lnTo>
                  <a:pt x="106730" y="4022"/>
                </a:lnTo>
                <a:lnTo>
                  <a:pt x="115921" y="2681"/>
                </a:lnTo>
                <a:lnTo>
                  <a:pt x="123953" y="1788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55"/>
          <p:cNvSpPr/>
          <p:nvPr/>
        </p:nvSpPr>
        <p:spPr>
          <a:xfrm>
            <a:off x="3196008" y="5923597"/>
            <a:ext cx="158546" cy="351474"/>
          </a:xfrm>
          <a:custGeom>
            <a:avLst/>
            <a:gdLst/>
            <a:ahLst/>
            <a:cxnLst/>
            <a:rect l="0" t="0" r="0" b="0"/>
            <a:pathLst>
              <a:path w="158546" h="351474">
                <a:moveTo>
                  <a:pt x="64399" y="0"/>
                </a:moveTo>
                <a:lnTo>
                  <a:pt x="59848" y="0"/>
                </a:lnTo>
                <a:lnTo>
                  <a:pt x="58508" y="953"/>
                </a:lnTo>
                <a:lnTo>
                  <a:pt x="57614" y="2540"/>
                </a:lnTo>
                <a:lnTo>
                  <a:pt x="57018" y="4551"/>
                </a:lnTo>
                <a:lnTo>
                  <a:pt x="53816" y="9325"/>
                </a:lnTo>
                <a:lnTo>
                  <a:pt x="51629" y="11932"/>
                </a:lnTo>
                <a:lnTo>
                  <a:pt x="50170" y="14622"/>
                </a:lnTo>
                <a:lnTo>
                  <a:pt x="47638" y="24069"/>
                </a:lnTo>
                <a:lnTo>
                  <a:pt x="47368" y="34331"/>
                </a:lnTo>
                <a:lnTo>
                  <a:pt x="46377" y="38127"/>
                </a:lnTo>
                <a:lnTo>
                  <a:pt x="42737" y="44885"/>
                </a:lnTo>
                <a:lnTo>
                  <a:pt x="40484" y="51064"/>
                </a:lnTo>
                <a:lnTo>
                  <a:pt x="38530" y="57938"/>
                </a:lnTo>
                <a:lnTo>
                  <a:pt x="34487" y="67343"/>
                </a:lnTo>
                <a:lnTo>
                  <a:pt x="32055" y="77873"/>
                </a:lnTo>
                <a:lnTo>
                  <a:pt x="31406" y="83347"/>
                </a:lnTo>
                <a:lnTo>
                  <a:pt x="28145" y="91971"/>
                </a:lnTo>
                <a:lnTo>
                  <a:pt x="25943" y="95604"/>
                </a:lnTo>
                <a:lnTo>
                  <a:pt x="22569" y="103741"/>
                </a:lnTo>
                <a:lnTo>
                  <a:pt x="18415" y="114881"/>
                </a:lnTo>
                <a:lnTo>
                  <a:pt x="13740" y="128022"/>
                </a:lnTo>
                <a:lnTo>
                  <a:pt x="10624" y="139641"/>
                </a:lnTo>
                <a:lnTo>
                  <a:pt x="8547" y="150244"/>
                </a:lnTo>
                <a:lnTo>
                  <a:pt x="7162" y="160170"/>
                </a:lnTo>
                <a:lnTo>
                  <a:pt x="3083" y="183899"/>
                </a:lnTo>
                <a:lnTo>
                  <a:pt x="661" y="196895"/>
                </a:lnTo>
                <a:lnTo>
                  <a:pt x="0" y="210321"/>
                </a:lnTo>
                <a:lnTo>
                  <a:pt x="511" y="224034"/>
                </a:lnTo>
                <a:lnTo>
                  <a:pt x="1805" y="237938"/>
                </a:lnTo>
                <a:lnTo>
                  <a:pt x="3619" y="250066"/>
                </a:lnTo>
                <a:lnTo>
                  <a:pt x="5782" y="261008"/>
                </a:lnTo>
                <a:lnTo>
                  <a:pt x="8176" y="271160"/>
                </a:lnTo>
                <a:lnTo>
                  <a:pt x="11677" y="280786"/>
                </a:lnTo>
                <a:lnTo>
                  <a:pt x="15916" y="290061"/>
                </a:lnTo>
                <a:lnTo>
                  <a:pt x="20647" y="299102"/>
                </a:lnTo>
                <a:lnTo>
                  <a:pt x="24753" y="305129"/>
                </a:lnTo>
                <a:lnTo>
                  <a:pt x="28444" y="309146"/>
                </a:lnTo>
                <a:lnTo>
                  <a:pt x="31856" y="311825"/>
                </a:lnTo>
                <a:lnTo>
                  <a:pt x="34131" y="314564"/>
                </a:lnTo>
                <a:lnTo>
                  <a:pt x="35648" y="317342"/>
                </a:lnTo>
                <a:lnTo>
                  <a:pt x="36659" y="320146"/>
                </a:lnTo>
                <a:lnTo>
                  <a:pt x="40323" y="325802"/>
                </a:lnTo>
                <a:lnTo>
                  <a:pt x="42633" y="328644"/>
                </a:lnTo>
                <a:lnTo>
                  <a:pt x="45126" y="330539"/>
                </a:lnTo>
                <a:lnTo>
                  <a:pt x="47740" y="331801"/>
                </a:lnTo>
                <a:lnTo>
                  <a:pt x="50436" y="332644"/>
                </a:lnTo>
                <a:lnTo>
                  <a:pt x="53185" y="334158"/>
                </a:lnTo>
                <a:lnTo>
                  <a:pt x="55971" y="336119"/>
                </a:lnTo>
                <a:lnTo>
                  <a:pt x="62734" y="341561"/>
                </a:lnTo>
                <a:lnTo>
                  <a:pt x="66199" y="344845"/>
                </a:lnTo>
                <a:lnTo>
                  <a:pt x="68457" y="347054"/>
                </a:lnTo>
                <a:lnTo>
                  <a:pt x="70914" y="348527"/>
                </a:lnTo>
                <a:lnTo>
                  <a:pt x="73505" y="349509"/>
                </a:lnTo>
                <a:lnTo>
                  <a:pt x="76184" y="350163"/>
                </a:lnTo>
                <a:lnTo>
                  <a:pt x="78924" y="349647"/>
                </a:lnTo>
                <a:lnTo>
                  <a:pt x="81702" y="348351"/>
                </a:lnTo>
                <a:lnTo>
                  <a:pt x="88454" y="343977"/>
                </a:lnTo>
                <a:lnTo>
                  <a:pt x="90913" y="343618"/>
                </a:lnTo>
                <a:lnTo>
                  <a:pt x="94458" y="343379"/>
                </a:lnTo>
                <a:lnTo>
                  <a:pt x="98726" y="343219"/>
                </a:lnTo>
                <a:lnTo>
                  <a:pt x="101571" y="342160"/>
                </a:lnTo>
                <a:lnTo>
                  <a:pt x="103468" y="340502"/>
                </a:lnTo>
                <a:lnTo>
                  <a:pt x="106528" y="336119"/>
                </a:lnTo>
                <a:lnTo>
                  <a:pt x="111063" y="330996"/>
                </a:lnTo>
                <a:lnTo>
                  <a:pt x="114558" y="326392"/>
                </a:lnTo>
                <a:lnTo>
                  <a:pt x="123522" y="313656"/>
                </a:lnTo>
                <a:lnTo>
                  <a:pt x="127627" y="308164"/>
                </a:lnTo>
                <a:lnTo>
                  <a:pt x="131316" y="303550"/>
                </a:lnTo>
                <a:lnTo>
                  <a:pt x="134728" y="299522"/>
                </a:lnTo>
                <a:lnTo>
                  <a:pt x="137955" y="293979"/>
                </a:lnTo>
                <a:lnTo>
                  <a:pt x="141059" y="287426"/>
                </a:lnTo>
                <a:lnTo>
                  <a:pt x="144081" y="280199"/>
                </a:lnTo>
                <a:lnTo>
                  <a:pt x="147048" y="273477"/>
                </a:lnTo>
                <a:lnTo>
                  <a:pt x="152884" y="260928"/>
                </a:lnTo>
                <a:lnTo>
                  <a:pt x="156113" y="251541"/>
                </a:lnTo>
                <a:lnTo>
                  <a:pt x="157548" y="242288"/>
                </a:lnTo>
                <a:lnTo>
                  <a:pt x="157931" y="235821"/>
                </a:lnTo>
                <a:lnTo>
                  <a:pt x="158470" y="218145"/>
                </a:lnTo>
                <a:lnTo>
                  <a:pt x="158545" y="214010"/>
                </a:lnTo>
                <a:lnTo>
                  <a:pt x="157643" y="211254"/>
                </a:lnTo>
                <a:lnTo>
                  <a:pt x="156089" y="209416"/>
                </a:lnTo>
                <a:lnTo>
                  <a:pt x="154101" y="208190"/>
                </a:lnTo>
                <a:lnTo>
                  <a:pt x="150870" y="206421"/>
                </a:lnTo>
                <a:lnTo>
                  <a:pt x="142201" y="201915"/>
                </a:lnTo>
                <a:lnTo>
                  <a:pt x="138174" y="200333"/>
                </a:lnTo>
                <a:lnTo>
                  <a:pt x="134538" y="199278"/>
                </a:lnTo>
                <a:lnTo>
                  <a:pt x="131161" y="198575"/>
                </a:lnTo>
                <a:lnTo>
                  <a:pt x="127004" y="199058"/>
                </a:lnTo>
                <a:lnTo>
                  <a:pt x="122328" y="200333"/>
                </a:lnTo>
                <a:lnTo>
                  <a:pt x="117306" y="202136"/>
                </a:lnTo>
                <a:lnTo>
                  <a:pt x="113005" y="204290"/>
                </a:lnTo>
                <a:lnTo>
                  <a:pt x="109186" y="206678"/>
                </a:lnTo>
                <a:lnTo>
                  <a:pt x="105687" y="209223"/>
                </a:lnTo>
                <a:lnTo>
                  <a:pt x="102402" y="211872"/>
                </a:lnTo>
                <a:lnTo>
                  <a:pt x="99259" y="214591"/>
                </a:lnTo>
                <a:lnTo>
                  <a:pt x="96211" y="217356"/>
                </a:lnTo>
                <a:lnTo>
                  <a:pt x="92275" y="220151"/>
                </a:lnTo>
                <a:lnTo>
                  <a:pt x="87745" y="222968"/>
                </a:lnTo>
                <a:lnTo>
                  <a:pt x="82821" y="225797"/>
                </a:lnTo>
                <a:lnTo>
                  <a:pt x="79538" y="229589"/>
                </a:lnTo>
                <a:lnTo>
                  <a:pt x="77349" y="234022"/>
                </a:lnTo>
                <a:lnTo>
                  <a:pt x="75890" y="238882"/>
                </a:lnTo>
                <a:lnTo>
                  <a:pt x="73012" y="244028"/>
                </a:lnTo>
                <a:lnTo>
                  <a:pt x="69189" y="249362"/>
                </a:lnTo>
                <a:lnTo>
                  <a:pt x="64734" y="254824"/>
                </a:lnTo>
                <a:lnTo>
                  <a:pt x="60812" y="263228"/>
                </a:lnTo>
                <a:lnTo>
                  <a:pt x="57246" y="273593"/>
                </a:lnTo>
                <a:lnTo>
                  <a:pt x="53915" y="285265"/>
                </a:lnTo>
                <a:lnTo>
                  <a:pt x="50742" y="294000"/>
                </a:lnTo>
                <a:lnTo>
                  <a:pt x="47674" y="300775"/>
                </a:lnTo>
                <a:lnTo>
                  <a:pt x="44677" y="306244"/>
                </a:lnTo>
                <a:lnTo>
                  <a:pt x="40773" y="312748"/>
                </a:lnTo>
                <a:lnTo>
                  <a:pt x="31356" y="327594"/>
                </a:lnTo>
                <a:lnTo>
                  <a:pt x="28083" y="333648"/>
                </a:lnTo>
                <a:lnTo>
                  <a:pt x="24446" y="342916"/>
                </a:lnTo>
                <a:lnTo>
                  <a:pt x="21536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56"/>
          <p:cNvSpPr/>
          <p:nvPr/>
        </p:nvSpPr>
        <p:spPr>
          <a:xfrm>
            <a:off x="1751647" y="6420803"/>
            <a:ext cx="822961" cy="34290"/>
          </a:xfrm>
          <a:custGeom>
            <a:avLst/>
            <a:gdLst/>
            <a:ahLst/>
            <a:cxnLst/>
            <a:rect l="0" t="0" r="0" b="0"/>
            <a:pathLst>
              <a:path w="822961" h="34290">
                <a:moveTo>
                  <a:pt x="0" y="17144"/>
                </a:moveTo>
                <a:lnTo>
                  <a:pt x="0" y="12594"/>
                </a:lnTo>
                <a:lnTo>
                  <a:pt x="953" y="11253"/>
                </a:lnTo>
                <a:lnTo>
                  <a:pt x="2540" y="10359"/>
                </a:lnTo>
                <a:lnTo>
                  <a:pt x="6844" y="9366"/>
                </a:lnTo>
                <a:lnTo>
                  <a:pt x="32414" y="8592"/>
                </a:lnTo>
                <a:lnTo>
                  <a:pt x="50668" y="7625"/>
                </a:lnTo>
                <a:lnTo>
                  <a:pt x="75859" y="4024"/>
                </a:lnTo>
                <a:lnTo>
                  <a:pt x="94388" y="2682"/>
                </a:lnTo>
                <a:lnTo>
                  <a:pt x="116265" y="1788"/>
                </a:lnTo>
                <a:lnTo>
                  <a:pt x="183409" y="353"/>
                </a:lnTo>
                <a:lnTo>
                  <a:pt x="356478" y="0"/>
                </a:lnTo>
                <a:lnTo>
                  <a:pt x="372907" y="953"/>
                </a:lnTo>
                <a:lnTo>
                  <a:pt x="416561" y="4550"/>
                </a:lnTo>
                <a:lnTo>
                  <a:pt x="445347" y="5891"/>
                </a:lnTo>
                <a:lnTo>
                  <a:pt x="541001" y="7777"/>
                </a:lnTo>
                <a:lnTo>
                  <a:pt x="650092" y="8467"/>
                </a:lnTo>
                <a:lnTo>
                  <a:pt x="667710" y="9454"/>
                </a:lnTo>
                <a:lnTo>
                  <a:pt x="682312" y="11065"/>
                </a:lnTo>
                <a:lnTo>
                  <a:pt x="694905" y="13092"/>
                </a:lnTo>
                <a:lnTo>
                  <a:pt x="706158" y="14443"/>
                </a:lnTo>
                <a:lnTo>
                  <a:pt x="716517" y="15343"/>
                </a:lnTo>
                <a:lnTo>
                  <a:pt x="734694" y="16344"/>
                </a:lnTo>
                <a:lnTo>
                  <a:pt x="749123" y="16788"/>
                </a:lnTo>
                <a:lnTo>
                  <a:pt x="754686" y="17859"/>
                </a:lnTo>
                <a:lnTo>
                  <a:pt x="759346" y="19526"/>
                </a:lnTo>
                <a:lnTo>
                  <a:pt x="763406" y="21590"/>
                </a:lnTo>
                <a:lnTo>
                  <a:pt x="769922" y="22966"/>
                </a:lnTo>
                <a:lnTo>
                  <a:pt x="778077" y="23883"/>
                </a:lnTo>
                <a:lnTo>
                  <a:pt x="787323" y="24494"/>
                </a:lnTo>
                <a:lnTo>
                  <a:pt x="794439" y="25854"/>
                </a:lnTo>
                <a:lnTo>
                  <a:pt x="800136" y="27713"/>
                </a:lnTo>
                <a:lnTo>
                  <a:pt x="822960" y="342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57"/>
          <p:cNvSpPr/>
          <p:nvPr/>
        </p:nvSpPr>
        <p:spPr>
          <a:xfrm>
            <a:off x="1863089" y="656653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58"/>
          <p:cNvSpPr/>
          <p:nvPr/>
        </p:nvSpPr>
        <p:spPr>
          <a:xfrm>
            <a:off x="1854517" y="6575493"/>
            <a:ext cx="188596" cy="24875"/>
          </a:xfrm>
          <a:custGeom>
            <a:avLst/>
            <a:gdLst/>
            <a:ahLst/>
            <a:cxnLst/>
            <a:rect l="0" t="0" r="0" b="0"/>
            <a:pathLst>
              <a:path w="188596" h="24875">
                <a:moveTo>
                  <a:pt x="0" y="8187"/>
                </a:moveTo>
                <a:lnTo>
                  <a:pt x="11932" y="20118"/>
                </a:lnTo>
                <a:lnTo>
                  <a:pt x="14622" y="21857"/>
                </a:lnTo>
                <a:lnTo>
                  <a:pt x="17368" y="23015"/>
                </a:lnTo>
                <a:lnTo>
                  <a:pt x="20151" y="23787"/>
                </a:lnTo>
                <a:lnTo>
                  <a:pt x="22959" y="24302"/>
                </a:lnTo>
                <a:lnTo>
                  <a:pt x="28619" y="24874"/>
                </a:lnTo>
                <a:lnTo>
                  <a:pt x="32414" y="24074"/>
                </a:lnTo>
                <a:lnTo>
                  <a:pt x="36850" y="22588"/>
                </a:lnTo>
                <a:lnTo>
                  <a:pt x="41711" y="20645"/>
                </a:lnTo>
                <a:lnTo>
                  <a:pt x="45905" y="19350"/>
                </a:lnTo>
                <a:lnTo>
                  <a:pt x="49653" y="18486"/>
                </a:lnTo>
                <a:lnTo>
                  <a:pt x="53105" y="17911"/>
                </a:lnTo>
                <a:lnTo>
                  <a:pt x="56358" y="16575"/>
                </a:lnTo>
                <a:lnTo>
                  <a:pt x="59479" y="14731"/>
                </a:lnTo>
                <a:lnTo>
                  <a:pt x="62513" y="12549"/>
                </a:lnTo>
                <a:lnTo>
                  <a:pt x="67393" y="11095"/>
                </a:lnTo>
                <a:lnTo>
                  <a:pt x="73503" y="10125"/>
                </a:lnTo>
                <a:lnTo>
                  <a:pt x="80435" y="9480"/>
                </a:lnTo>
                <a:lnTo>
                  <a:pt x="86008" y="8096"/>
                </a:lnTo>
                <a:lnTo>
                  <a:pt x="90676" y="6221"/>
                </a:lnTo>
                <a:lnTo>
                  <a:pt x="94741" y="4019"/>
                </a:lnTo>
                <a:lnTo>
                  <a:pt x="99355" y="2551"/>
                </a:lnTo>
                <a:lnTo>
                  <a:pt x="104337" y="1572"/>
                </a:lnTo>
                <a:lnTo>
                  <a:pt x="109563" y="919"/>
                </a:lnTo>
                <a:lnTo>
                  <a:pt x="119715" y="484"/>
                </a:lnTo>
                <a:lnTo>
                  <a:pt x="148774" y="0"/>
                </a:lnTo>
                <a:lnTo>
                  <a:pt x="160142" y="824"/>
                </a:lnTo>
                <a:lnTo>
                  <a:pt x="168674" y="2326"/>
                </a:lnTo>
                <a:lnTo>
                  <a:pt x="188595" y="81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59"/>
          <p:cNvSpPr/>
          <p:nvPr/>
        </p:nvSpPr>
        <p:spPr>
          <a:xfrm>
            <a:off x="2068829" y="6489510"/>
            <a:ext cx="180024" cy="170934"/>
          </a:xfrm>
          <a:custGeom>
            <a:avLst/>
            <a:gdLst/>
            <a:ahLst/>
            <a:cxnLst/>
            <a:rect l="0" t="0" r="0" b="0"/>
            <a:pathLst>
              <a:path w="180024" h="170934">
                <a:moveTo>
                  <a:pt x="0" y="42735"/>
                </a:moveTo>
                <a:lnTo>
                  <a:pt x="23864" y="18871"/>
                </a:lnTo>
                <a:lnTo>
                  <a:pt x="28292" y="15396"/>
                </a:lnTo>
                <a:lnTo>
                  <a:pt x="32197" y="13079"/>
                </a:lnTo>
                <a:lnTo>
                  <a:pt x="35752" y="11534"/>
                </a:lnTo>
                <a:lnTo>
                  <a:pt x="40980" y="9552"/>
                </a:lnTo>
                <a:lnTo>
                  <a:pt x="54408" y="4809"/>
                </a:lnTo>
                <a:lnTo>
                  <a:pt x="60085" y="3164"/>
                </a:lnTo>
                <a:lnTo>
                  <a:pt x="64822" y="2067"/>
                </a:lnTo>
                <a:lnTo>
                  <a:pt x="68932" y="1335"/>
                </a:lnTo>
                <a:lnTo>
                  <a:pt x="74530" y="847"/>
                </a:lnTo>
                <a:lnTo>
                  <a:pt x="81119" y="522"/>
                </a:lnTo>
                <a:lnTo>
                  <a:pt x="98574" y="0"/>
                </a:lnTo>
                <a:lnTo>
                  <a:pt x="101911" y="1863"/>
                </a:lnTo>
                <a:lnTo>
                  <a:pt x="106041" y="5009"/>
                </a:lnTo>
                <a:lnTo>
                  <a:pt x="110699" y="9012"/>
                </a:lnTo>
                <a:lnTo>
                  <a:pt x="113805" y="12633"/>
                </a:lnTo>
                <a:lnTo>
                  <a:pt x="115875" y="15999"/>
                </a:lnTo>
                <a:lnTo>
                  <a:pt x="117255" y="19196"/>
                </a:lnTo>
                <a:lnTo>
                  <a:pt x="118175" y="22280"/>
                </a:lnTo>
                <a:lnTo>
                  <a:pt x="118789" y="25288"/>
                </a:lnTo>
                <a:lnTo>
                  <a:pt x="119198" y="28246"/>
                </a:lnTo>
                <a:lnTo>
                  <a:pt x="119470" y="33076"/>
                </a:lnTo>
                <a:lnTo>
                  <a:pt x="119773" y="46062"/>
                </a:lnTo>
                <a:lnTo>
                  <a:pt x="118901" y="51620"/>
                </a:lnTo>
                <a:lnTo>
                  <a:pt x="117368" y="56278"/>
                </a:lnTo>
                <a:lnTo>
                  <a:pt x="115393" y="60336"/>
                </a:lnTo>
                <a:lnTo>
                  <a:pt x="108118" y="77545"/>
                </a:lnTo>
                <a:lnTo>
                  <a:pt x="103512" y="88802"/>
                </a:lnTo>
                <a:lnTo>
                  <a:pt x="98535" y="98211"/>
                </a:lnTo>
                <a:lnTo>
                  <a:pt x="93313" y="106389"/>
                </a:lnTo>
                <a:lnTo>
                  <a:pt x="87926" y="113746"/>
                </a:lnTo>
                <a:lnTo>
                  <a:pt x="83383" y="120555"/>
                </a:lnTo>
                <a:lnTo>
                  <a:pt x="79401" y="127000"/>
                </a:lnTo>
                <a:lnTo>
                  <a:pt x="75794" y="133202"/>
                </a:lnTo>
                <a:lnTo>
                  <a:pt x="72437" y="138288"/>
                </a:lnTo>
                <a:lnTo>
                  <a:pt x="69247" y="142632"/>
                </a:lnTo>
                <a:lnTo>
                  <a:pt x="61833" y="151897"/>
                </a:lnTo>
                <a:lnTo>
                  <a:pt x="58279" y="155704"/>
                </a:lnTo>
                <a:lnTo>
                  <a:pt x="55998" y="158052"/>
                </a:lnTo>
                <a:lnTo>
                  <a:pt x="55429" y="159618"/>
                </a:lnTo>
                <a:lnTo>
                  <a:pt x="56003" y="160662"/>
                </a:lnTo>
                <a:lnTo>
                  <a:pt x="57338" y="161358"/>
                </a:lnTo>
                <a:lnTo>
                  <a:pt x="61361" y="164671"/>
                </a:lnTo>
                <a:lnTo>
                  <a:pt x="63768" y="166888"/>
                </a:lnTo>
                <a:lnTo>
                  <a:pt x="66324" y="168366"/>
                </a:lnTo>
                <a:lnTo>
                  <a:pt x="71705" y="170009"/>
                </a:lnTo>
                <a:lnTo>
                  <a:pt x="77272" y="170738"/>
                </a:lnTo>
                <a:lnTo>
                  <a:pt x="80090" y="170933"/>
                </a:lnTo>
                <a:lnTo>
                  <a:pt x="83873" y="170110"/>
                </a:lnTo>
                <a:lnTo>
                  <a:pt x="88301" y="168609"/>
                </a:lnTo>
                <a:lnTo>
                  <a:pt x="93157" y="166656"/>
                </a:lnTo>
                <a:lnTo>
                  <a:pt x="99253" y="165354"/>
                </a:lnTo>
                <a:lnTo>
                  <a:pt x="106174" y="164486"/>
                </a:lnTo>
                <a:lnTo>
                  <a:pt x="113645" y="163907"/>
                </a:lnTo>
                <a:lnTo>
                  <a:pt x="119579" y="162569"/>
                </a:lnTo>
                <a:lnTo>
                  <a:pt x="124487" y="160724"/>
                </a:lnTo>
                <a:lnTo>
                  <a:pt x="128711" y="158542"/>
                </a:lnTo>
                <a:lnTo>
                  <a:pt x="133433" y="157087"/>
                </a:lnTo>
                <a:lnTo>
                  <a:pt x="138485" y="156117"/>
                </a:lnTo>
                <a:lnTo>
                  <a:pt x="143759" y="155471"/>
                </a:lnTo>
                <a:lnTo>
                  <a:pt x="148227" y="154086"/>
                </a:lnTo>
                <a:lnTo>
                  <a:pt x="152158" y="152212"/>
                </a:lnTo>
                <a:lnTo>
                  <a:pt x="155731" y="150010"/>
                </a:lnTo>
                <a:lnTo>
                  <a:pt x="160019" y="147589"/>
                </a:lnTo>
                <a:lnTo>
                  <a:pt x="180023" y="1370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60"/>
          <p:cNvSpPr/>
          <p:nvPr/>
        </p:nvSpPr>
        <p:spPr>
          <a:xfrm>
            <a:off x="2248852" y="66265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61"/>
          <p:cNvSpPr/>
          <p:nvPr/>
        </p:nvSpPr>
        <p:spPr>
          <a:xfrm>
            <a:off x="2300287" y="6566534"/>
            <a:ext cx="145733" cy="102872"/>
          </a:xfrm>
          <a:custGeom>
            <a:avLst/>
            <a:gdLst/>
            <a:ahLst/>
            <a:cxnLst/>
            <a:rect l="0" t="0" r="0" b="0"/>
            <a:pathLst>
              <a:path w="145733" h="102872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6"/>
                </a:lnTo>
                <a:lnTo>
                  <a:pt x="11932" y="7382"/>
                </a:lnTo>
                <a:lnTo>
                  <a:pt x="14622" y="8731"/>
                </a:lnTo>
                <a:lnTo>
                  <a:pt x="17368" y="10584"/>
                </a:lnTo>
                <a:lnTo>
                  <a:pt x="20151" y="12771"/>
                </a:lnTo>
                <a:lnTo>
                  <a:pt x="24864" y="16134"/>
                </a:lnTo>
                <a:lnTo>
                  <a:pt x="37721" y="24951"/>
                </a:lnTo>
                <a:lnTo>
                  <a:pt x="43245" y="29016"/>
                </a:lnTo>
                <a:lnTo>
                  <a:pt x="47880" y="32680"/>
                </a:lnTo>
                <a:lnTo>
                  <a:pt x="51922" y="36074"/>
                </a:lnTo>
                <a:lnTo>
                  <a:pt x="55570" y="39289"/>
                </a:lnTo>
                <a:lnTo>
                  <a:pt x="62163" y="45402"/>
                </a:lnTo>
                <a:lnTo>
                  <a:pt x="71230" y="54199"/>
                </a:lnTo>
                <a:lnTo>
                  <a:pt x="88564" y="71429"/>
                </a:lnTo>
                <a:lnTo>
                  <a:pt x="92380" y="74290"/>
                </a:lnTo>
                <a:lnTo>
                  <a:pt x="96829" y="77149"/>
                </a:lnTo>
                <a:lnTo>
                  <a:pt x="101701" y="80009"/>
                </a:lnTo>
                <a:lnTo>
                  <a:pt x="106853" y="83819"/>
                </a:lnTo>
                <a:lnTo>
                  <a:pt x="112193" y="88265"/>
                </a:lnTo>
                <a:lnTo>
                  <a:pt x="117658" y="93133"/>
                </a:lnTo>
                <a:lnTo>
                  <a:pt x="122253" y="96379"/>
                </a:lnTo>
                <a:lnTo>
                  <a:pt x="126270" y="98543"/>
                </a:lnTo>
                <a:lnTo>
                  <a:pt x="129900" y="99986"/>
                </a:lnTo>
                <a:lnTo>
                  <a:pt x="133272" y="100947"/>
                </a:lnTo>
                <a:lnTo>
                  <a:pt x="136473" y="101588"/>
                </a:lnTo>
                <a:lnTo>
                  <a:pt x="145732" y="1028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62"/>
          <p:cNvSpPr/>
          <p:nvPr/>
        </p:nvSpPr>
        <p:spPr>
          <a:xfrm>
            <a:off x="2343150" y="6523672"/>
            <a:ext cx="94298" cy="180024"/>
          </a:xfrm>
          <a:custGeom>
            <a:avLst/>
            <a:gdLst/>
            <a:ahLst/>
            <a:cxnLst/>
            <a:rect l="0" t="0" r="0" b="0"/>
            <a:pathLst>
              <a:path w="94298" h="180024">
                <a:moveTo>
                  <a:pt x="94297" y="0"/>
                </a:moveTo>
                <a:lnTo>
                  <a:pt x="65926" y="28371"/>
                </a:lnTo>
                <a:lnTo>
                  <a:pt x="63001" y="32249"/>
                </a:lnTo>
                <a:lnTo>
                  <a:pt x="60098" y="36739"/>
                </a:lnTo>
                <a:lnTo>
                  <a:pt x="57210" y="41638"/>
                </a:lnTo>
                <a:lnTo>
                  <a:pt x="46381" y="62321"/>
                </a:lnTo>
                <a:lnTo>
                  <a:pt x="39493" y="75837"/>
                </a:lnTo>
                <a:lnTo>
                  <a:pt x="34901" y="86753"/>
                </a:lnTo>
                <a:lnTo>
                  <a:pt x="31840" y="95936"/>
                </a:lnTo>
                <a:lnTo>
                  <a:pt x="29799" y="103962"/>
                </a:lnTo>
                <a:lnTo>
                  <a:pt x="27486" y="110266"/>
                </a:lnTo>
                <a:lnTo>
                  <a:pt x="24991" y="115421"/>
                </a:lnTo>
                <a:lnTo>
                  <a:pt x="22376" y="119810"/>
                </a:lnTo>
                <a:lnTo>
                  <a:pt x="19680" y="124640"/>
                </a:lnTo>
                <a:lnTo>
                  <a:pt x="14143" y="135088"/>
                </a:lnTo>
                <a:lnTo>
                  <a:pt x="12286" y="139589"/>
                </a:lnTo>
                <a:lnTo>
                  <a:pt x="11048" y="143542"/>
                </a:lnTo>
                <a:lnTo>
                  <a:pt x="10223" y="147130"/>
                </a:lnTo>
                <a:lnTo>
                  <a:pt x="8720" y="150474"/>
                </a:lnTo>
                <a:lnTo>
                  <a:pt x="6766" y="153656"/>
                </a:lnTo>
                <a:lnTo>
                  <a:pt x="4510" y="156731"/>
                </a:lnTo>
                <a:lnTo>
                  <a:pt x="3007" y="159732"/>
                </a:lnTo>
                <a:lnTo>
                  <a:pt x="2004" y="162685"/>
                </a:lnTo>
                <a:lnTo>
                  <a:pt x="1336" y="165608"/>
                </a:lnTo>
                <a:lnTo>
                  <a:pt x="891" y="168507"/>
                </a:lnTo>
                <a:lnTo>
                  <a:pt x="594" y="171393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63"/>
          <p:cNvSpPr/>
          <p:nvPr/>
        </p:nvSpPr>
        <p:spPr>
          <a:xfrm>
            <a:off x="2943225" y="6515100"/>
            <a:ext cx="205740" cy="25718"/>
          </a:xfrm>
          <a:custGeom>
            <a:avLst/>
            <a:gdLst/>
            <a:ahLst/>
            <a:cxnLst/>
            <a:rect l="0" t="0" r="0" b="0"/>
            <a:pathLst>
              <a:path w="205740" h="25718">
                <a:moveTo>
                  <a:pt x="0" y="25717"/>
                </a:moveTo>
                <a:lnTo>
                  <a:pt x="25584" y="25717"/>
                </a:lnTo>
                <a:lnTo>
                  <a:pt x="34201" y="24765"/>
                </a:lnTo>
                <a:lnTo>
                  <a:pt x="42803" y="23177"/>
                </a:lnTo>
                <a:lnTo>
                  <a:pt x="51395" y="21166"/>
                </a:lnTo>
                <a:lnTo>
                  <a:pt x="59028" y="19825"/>
                </a:lnTo>
                <a:lnTo>
                  <a:pt x="66022" y="18932"/>
                </a:lnTo>
                <a:lnTo>
                  <a:pt x="72589" y="18336"/>
                </a:lnTo>
                <a:lnTo>
                  <a:pt x="77920" y="16987"/>
                </a:lnTo>
                <a:lnTo>
                  <a:pt x="82427" y="15134"/>
                </a:lnTo>
                <a:lnTo>
                  <a:pt x="86383" y="12947"/>
                </a:lnTo>
                <a:lnTo>
                  <a:pt x="92831" y="11489"/>
                </a:lnTo>
                <a:lnTo>
                  <a:pt x="100940" y="10517"/>
                </a:lnTo>
                <a:lnTo>
                  <a:pt x="110156" y="9869"/>
                </a:lnTo>
                <a:lnTo>
                  <a:pt x="122015" y="9436"/>
                </a:lnTo>
                <a:lnTo>
                  <a:pt x="169410" y="8743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64"/>
          <p:cNvSpPr/>
          <p:nvPr/>
        </p:nvSpPr>
        <p:spPr>
          <a:xfrm>
            <a:off x="3183254" y="6404054"/>
            <a:ext cx="180024" cy="179242"/>
          </a:xfrm>
          <a:custGeom>
            <a:avLst/>
            <a:gdLst/>
            <a:ahLst/>
            <a:cxnLst/>
            <a:rect l="0" t="0" r="0" b="0"/>
            <a:pathLst>
              <a:path w="180024" h="179242">
                <a:moveTo>
                  <a:pt x="0" y="59611"/>
                </a:moveTo>
                <a:lnTo>
                  <a:pt x="9102" y="55060"/>
                </a:lnTo>
                <a:lnTo>
                  <a:pt x="12736" y="52767"/>
                </a:lnTo>
                <a:lnTo>
                  <a:pt x="16111" y="50286"/>
                </a:lnTo>
                <a:lnTo>
                  <a:pt x="19313" y="47679"/>
                </a:lnTo>
                <a:lnTo>
                  <a:pt x="22400" y="44989"/>
                </a:lnTo>
                <a:lnTo>
                  <a:pt x="25411" y="42243"/>
                </a:lnTo>
                <a:lnTo>
                  <a:pt x="28371" y="39460"/>
                </a:lnTo>
                <a:lnTo>
                  <a:pt x="32249" y="36652"/>
                </a:lnTo>
                <a:lnTo>
                  <a:pt x="36740" y="33827"/>
                </a:lnTo>
                <a:lnTo>
                  <a:pt x="41638" y="30992"/>
                </a:lnTo>
                <a:lnTo>
                  <a:pt x="45857" y="28149"/>
                </a:lnTo>
                <a:lnTo>
                  <a:pt x="49621" y="25301"/>
                </a:lnTo>
                <a:lnTo>
                  <a:pt x="53083" y="22450"/>
                </a:lnTo>
                <a:lnTo>
                  <a:pt x="56344" y="19597"/>
                </a:lnTo>
                <a:lnTo>
                  <a:pt x="59470" y="16742"/>
                </a:lnTo>
                <a:lnTo>
                  <a:pt x="62507" y="13887"/>
                </a:lnTo>
                <a:lnTo>
                  <a:pt x="65484" y="11983"/>
                </a:lnTo>
                <a:lnTo>
                  <a:pt x="68421" y="10714"/>
                </a:lnTo>
                <a:lnTo>
                  <a:pt x="71332" y="9868"/>
                </a:lnTo>
                <a:lnTo>
                  <a:pt x="75177" y="8351"/>
                </a:lnTo>
                <a:lnTo>
                  <a:pt x="79646" y="6388"/>
                </a:lnTo>
                <a:lnTo>
                  <a:pt x="84530" y="4126"/>
                </a:lnTo>
                <a:lnTo>
                  <a:pt x="90643" y="2618"/>
                </a:lnTo>
                <a:lnTo>
                  <a:pt x="97577" y="1613"/>
                </a:lnTo>
                <a:lnTo>
                  <a:pt x="105056" y="943"/>
                </a:lnTo>
                <a:lnTo>
                  <a:pt x="111948" y="497"/>
                </a:lnTo>
                <a:lnTo>
                  <a:pt x="124685" y="0"/>
                </a:lnTo>
                <a:lnTo>
                  <a:pt x="129796" y="821"/>
                </a:lnTo>
                <a:lnTo>
                  <a:pt x="134156" y="2320"/>
                </a:lnTo>
                <a:lnTo>
                  <a:pt x="138015" y="4272"/>
                </a:lnTo>
                <a:lnTo>
                  <a:pt x="140588" y="6526"/>
                </a:lnTo>
                <a:lnTo>
                  <a:pt x="142303" y="8981"/>
                </a:lnTo>
                <a:lnTo>
                  <a:pt x="145056" y="15214"/>
                </a:lnTo>
                <a:lnTo>
                  <a:pt x="144329" y="16678"/>
                </a:lnTo>
                <a:lnTo>
                  <a:pt x="140981" y="20844"/>
                </a:lnTo>
                <a:lnTo>
                  <a:pt x="139708" y="24241"/>
                </a:lnTo>
                <a:lnTo>
                  <a:pt x="138859" y="28411"/>
                </a:lnTo>
                <a:lnTo>
                  <a:pt x="138292" y="33096"/>
                </a:lnTo>
                <a:lnTo>
                  <a:pt x="136963" y="38124"/>
                </a:lnTo>
                <a:lnTo>
                  <a:pt x="135124" y="43381"/>
                </a:lnTo>
                <a:lnTo>
                  <a:pt x="132945" y="48792"/>
                </a:lnTo>
                <a:lnTo>
                  <a:pt x="129588" y="54302"/>
                </a:lnTo>
                <a:lnTo>
                  <a:pt x="125445" y="59882"/>
                </a:lnTo>
                <a:lnTo>
                  <a:pt x="120777" y="65507"/>
                </a:lnTo>
                <a:lnTo>
                  <a:pt x="116713" y="70209"/>
                </a:lnTo>
                <a:lnTo>
                  <a:pt x="113052" y="74296"/>
                </a:lnTo>
                <a:lnTo>
                  <a:pt x="109658" y="77973"/>
                </a:lnTo>
                <a:lnTo>
                  <a:pt x="106443" y="82330"/>
                </a:lnTo>
                <a:lnTo>
                  <a:pt x="103347" y="87140"/>
                </a:lnTo>
                <a:lnTo>
                  <a:pt x="100331" y="92251"/>
                </a:lnTo>
                <a:lnTo>
                  <a:pt x="95462" y="98516"/>
                </a:lnTo>
                <a:lnTo>
                  <a:pt x="89359" y="105550"/>
                </a:lnTo>
                <a:lnTo>
                  <a:pt x="76863" y="119081"/>
                </a:lnTo>
                <a:lnTo>
                  <a:pt x="64473" y="132053"/>
                </a:lnTo>
                <a:lnTo>
                  <a:pt x="48790" y="147949"/>
                </a:lnTo>
                <a:lnTo>
                  <a:pt x="45862" y="149935"/>
                </a:lnTo>
                <a:lnTo>
                  <a:pt x="42957" y="151259"/>
                </a:lnTo>
                <a:lnTo>
                  <a:pt x="40068" y="152143"/>
                </a:lnTo>
                <a:lnTo>
                  <a:pt x="38142" y="153684"/>
                </a:lnTo>
                <a:lnTo>
                  <a:pt x="36858" y="155664"/>
                </a:lnTo>
                <a:lnTo>
                  <a:pt x="36002" y="157936"/>
                </a:lnTo>
                <a:lnTo>
                  <a:pt x="36384" y="159450"/>
                </a:lnTo>
                <a:lnTo>
                  <a:pt x="37591" y="160461"/>
                </a:lnTo>
                <a:lnTo>
                  <a:pt x="39348" y="161134"/>
                </a:lnTo>
                <a:lnTo>
                  <a:pt x="43841" y="161882"/>
                </a:lnTo>
                <a:lnTo>
                  <a:pt x="46372" y="162081"/>
                </a:lnTo>
                <a:lnTo>
                  <a:pt x="49013" y="163167"/>
                </a:lnTo>
                <a:lnTo>
                  <a:pt x="54486" y="166913"/>
                </a:lnTo>
                <a:lnTo>
                  <a:pt x="59184" y="168293"/>
                </a:lnTo>
                <a:lnTo>
                  <a:pt x="65174" y="169213"/>
                </a:lnTo>
                <a:lnTo>
                  <a:pt x="72024" y="169826"/>
                </a:lnTo>
                <a:lnTo>
                  <a:pt x="79449" y="171188"/>
                </a:lnTo>
                <a:lnTo>
                  <a:pt x="87256" y="173048"/>
                </a:lnTo>
                <a:lnTo>
                  <a:pt x="95319" y="175241"/>
                </a:lnTo>
                <a:lnTo>
                  <a:pt x="102598" y="176703"/>
                </a:lnTo>
                <a:lnTo>
                  <a:pt x="109357" y="177676"/>
                </a:lnTo>
                <a:lnTo>
                  <a:pt x="115767" y="178327"/>
                </a:lnTo>
                <a:lnTo>
                  <a:pt x="121946" y="178760"/>
                </a:lnTo>
                <a:lnTo>
                  <a:pt x="127970" y="179048"/>
                </a:lnTo>
                <a:lnTo>
                  <a:pt x="133891" y="179241"/>
                </a:lnTo>
                <a:lnTo>
                  <a:pt x="138791" y="178417"/>
                </a:lnTo>
                <a:lnTo>
                  <a:pt x="143010" y="176915"/>
                </a:lnTo>
                <a:lnTo>
                  <a:pt x="161176" y="167660"/>
                </a:lnTo>
                <a:lnTo>
                  <a:pt x="165553" y="165934"/>
                </a:lnTo>
                <a:lnTo>
                  <a:pt x="169424" y="164783"/>
                </a:lnTo>
                <a:lnTo>
                  <a:pt x="180023" y="162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65"/>
          <p:cNvSpPr/>
          <p:nvPr/>
        </p:nvSpPr>
        <p:spPr>
          <a:xfrm>
            <a:off x="3407331" y="6450153"/>
            <a:ext cx="50245" cy="202107"/>
          </a:xfrm>
          <a:custGeom>
            <a:avLst/>
            <a:gdLst/>
            <a:ahLst/>
            <a:cxnLst/>
            <a:rect l="0" t="0" r="0" b="0"/>
            <a:pathLst>
              <a:path w="50245" h="202107">
                <a:moveTo>
                  <a:pt x="7381" y="4939"/>
                </a:moveTo>
                <a:lnTo>
                  <a:pt x="2830" y="389"/>
                </a:lnTo>
                <a:lnTo>
                  <a:pt x="1490" y="0"/>
                </a:lnTo>
                <a:lnTo>
                  <a:pt x="596" y="694"/>
                </a:lnTo>
                <a:lnTo>
                  <a:pt x="0" y="2109"/>
                </a:lnTo>
                <a:lnTo>
                  <a:pt x="555" y="6862"/>
                </a:lnTo>
                <a:lnTo>
                  <a:pt x="1878" y="13841"/>
                </a:lnTo>
                <a:lnTo>
                  <a:pt x="3712" y="22304"/>
                </a:lnTo>
                <a:lnTo>
                  <a:pt x="4935" y="28898"/>
                </a:lnTo>
                <a:lnTo>
                  <a:pt x="5750" y="34247"/>
                </a:lnTo>
                <a:lnTo>
                  <a:pt x="6294" y="38766"/>
                </a:lnTo>
                <a:lnTo>
                  <a:pt x="6656" y="44635"/>
                </a:lnTo>
                <a:lnTo>
                  <a:pt x="7059" y="58777"/>
                </a:lnTo>
                <a:lnTo>
                  <a:pt x="8119" y="68453"/>
                </a:lnTo>
                <a:lnTo>
                  <a:pt x="9778" y="79667"/>
                </a:lnTo>
                <a:lnTo>
                  <a:pt x="11837" y="91905"/>
                </a:lnTo>
                <a:lnTo>
                  <a:pt x="14162" y="101969"/>
                </a:lnTo>
                <a:lnTo>
                  <a:pt x="16664" y="110583"/>
                </a:lnTo>
                <a:lnTo>
                  <a:pt x="19285" y="118231"/>
                </a:lnTo>
                <a:lnTo>
                  <a:pt x="21984" y="125234"/>
                </a:lnTo>
                <a:lnTo>
                  <a:pt x="24737" y="131809"/>
                </a:lnTo>
                <a:lnTo>
                  <a:pt x="27524" y="138096"/>
                </a:lnTo>
                <a:lnTo>
                  <a:pt x="30335" y="146098"/>
                </a:lnTo>
                <a:lnTo>
                  <a:pt x="33161" y="155243"/>
                </a:lnTo>
                <a:lnTo>
                  <a:pt x="35997" y="165149"/>
                </a:lnTo>
                <a:lnTo>
                  <a:pt x="38841" y="172706"/>
                </a:lnTo>
                <a:lnTo>
                  <a:pt x="41689" y="178696"/>
                </a:lnTo>
                <a:lnTo>
                  <a:pt x="44541" y="183642"/>
                </a:lnTo>
                <a:lnTo>
                  <a:pt x="46442" y="187892"/>
                </a:lnTo>
                <a:lnTo>
                  <a:pt x="47709" y="191678"/>
                </a:lnTo>
                <a:lnTo>
                  <a:pt x="50244" y="2021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66"/>
          <p:cNvSpPr/>
          <p:nvPr/>
        </p:nvSpPr>
        <p:spPr>
          <a:xfrm>
            <a:off x="3020377" y="6330376"/>
            <a:ext cx="668656" cy="21838"/>
          </a:xfrm>
          <a:custGeom>
            <a:avLst/>
            <a:gdLst/>
            <a:ahLst/>
            <a:cxnLst/>
            <a:rect l="0" t="0" r="0" b="0"/>
            <a:pathLst>
              <a:path w="668656" h="21838">
                <a:moveTo>
                  <a:pt x="0" y="13274"/>
                </a:moveTo>
                <a:lnTo>
                  <a:pt x="9102" y="17825"/>
                </a:lnTo>
                <a:lnTo>
                  <a:pt x="12735" y="19165"/>
                </a:lnTo>
                <a:lnTo>
                  <a:pt x="16110" y="20059"/>
                </a:lnTo>
                <a:lnTo>
                  <a:pt x="19313" y="20655"/>
                </a:lnTo>
                <a:lnTo>
                  <a:pt x="27951" y="21316"/>
                </a:lnTo>
                <a:lnTo>
                  <a:pt x="48695" y="21776"/>
                </a:lnTo>
                <a:lnTo>
                  <a:pt x="106543" y="21837"/>
                </a:lnTo>
                <a:lnTo>
                  <a:pt x="126273" y="20887"/>
                </a:lnTo>
                <a:lnTo>
                  <a:pt x="146095" y="19302"/>
                </a:lnTo>
                <a:lnTo>
                  <a:pt x="165976" y="17293"/>
                </a:lnTo>
                <a:lnTo>
                  <a:pt x="182088" y="15953"/>
                </a:lnTo>
                <a:lnTo>
                  <a:pt x="195687" y="15060"/>
                </a:lnTo>
                <a:lnTo>
                  <a:pt x="218417" y="14068"/>
                </a:lnTo>
                <a:lnTo>
                  <a:pt x="238044" y="13626"/>
                </a:lnTo>
                <a:lnTo>
                  <a:pt x="269710" y="13378"/>
                </a:lnTo>
                <a:lnTo>
                  <a:pt x="280771" y="12391"/>
                </a:lnTo>
                <a:lnTo>
                  <a:pt x="291956" y="10780"/>
                </a:lnTo>
                <a:lnTo>
                  <a:pt x="303222" y="8754"/>
                </a:lnTo>
                <a:lnTo>
                  <a:pt x="313591" y="7403"/>
                </a:lnTo>
                <a:lnTo>
                  <a:pt x="323360" y="6503"/>
                </a:lnTo>
                <a:lnTo>
                  <a:pt x="414182" y="506"/>
                </a:lnTo>
                <a:lnTo>
                  <a:pt x="447571" y="0"/>
                </a:lnTo>
                <a:lnTo>
                  <a:pt x="481261" y="614"/>
                </a:lnTo>
                <a:lnTo>
                  <a:pt x="515150" y="1977"/>
                </a:lnTo>
                <a:lnTo>
                  <a:pt x="544411" y="3837"/>
                </a:lnTo>
                <a:lnTo>
                  <a:pt x="570586" y="6030"/>
                </a:lnTo>
                <a:lnTo>
                  <a:pt x="624040" y="11128"/>
                </a:lnTo>
                <a:lnTo>
                  <a:pt x="640254" y="12320"/>
                </a:lnTo>
                <a:lnTo>
                  <a:pt x="645911" y="12638"/>
                </a:lnTo>
                <a:lnTo>
                  <a:pt x="668655" y="132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67"/>
          <p:cNvSpPr/>
          <p:nvPr/>
        </p:nvSpPr>
        <p:spPr>
          <a:xfrm>
            <a:off x="3697604" y="634365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68"/>
          <p:cNvSpPr/>
          <p:nvPr/>
        </p:nvSpPr>
        <p:spPr>
          <a:xfrm>
            <a:off x="3371850" y="6437947"/>
            <a:ext cx="162878" cy="222886"/>
          </a:xfrm>
          <a:custGeom>
            <a:avLst/>
            <a:gdLst/>
            <a:ahLst/>
            <a:cxnLst/>
            <a:rect l="0" t="0" r="0" b="0"/>
            <a:pathLst>
              <a:path w="162878" h="222886">
                <a:moveTo>
                  <a:pt x="0" y="222885"/>
                </a:moveTo>
                <a:lnTo>
                  <a:pt x="0" y="194266"/>
                </a:lnTo>
                <a:lnTo>
                  <a:pt x="952" y="190471"/>
                </a:lnTo>
                <a:lnTo>
                  <a:pt x="2539" y="186036"/>
                </a:lnTo>
                <a:lnTo>
                  <a:pt x="4550" y="181174"/>
                </a:lnTo>
                <a:lnTo>
                  <a:pt x="6843" y="175075"/>
                </a:lnTo>
                <a:lnTo>
                  <a:pt x="11931" y="160678"/>
                </a:lnTo>
                <a:lnTo>
                  <a:pt x="14621" y="153792"/>
                </a:lnTo>
                <a:lnTo>
                  <a:pt x="17367" y="147296"/>
                </a:lnTo>
                <a:lnTo>
                  <a:pt x="20150" y="141059"/>
                </a:lnTo>
                <a:lnTo>
                  <a:pt x="26768" y="131187"/>
                </a:lnTo>
                <a:lnTo>
                  <a:pt x="35943" y="118891"/>
                </a:lnTo>
                <a:lnTo>
                  <a:pt x="46822" y="104978"/>
                </a:lnTo>
                <a:lnTo>
                  <a:pt x="55979" y="93798"/>
                </a:lnTo>
                <a:lnTo>
                  <a:pt x="63989" y="84440"/>
                </a:lnTo>
                <a:lnTo>
                  <a:pt x="71235" y="76295"/>
                </a:lnTo>
                <a:lnTo>
                  <a:pt x="86905" y="59627"/>
                </a:lnTo>
                <a:lnTo>
                  <a:pt x="121937" y="23841"/>
                </a:lnTo>
                <a:lnTo>
                  <a:pt x="125107" y="21609"/>
                </a:lnTo>
                <a:lnTo>
                  <a:pt x="128172" y="20121"/>
                </a:lnTo>
                <a:lnTo>
                  <a:pt x="131167" y="19129"/>
                </a:lnTo>
                <a:lnTo>
                  <a:pt x="134117" y="17515"/>
                </a:lnTo>
                <a:lnTo>
                  <a:pt x="137036" y="15487"/>
                </a:lnTo>
                <a:lnTo>
                  <a:pt x="139935" y="13182"/>
                </a:lnTo>
                <a:lnTo>
                  <a:pt x="143772" y="10693"/>
                </a:lnTo>
                <a:lnTo>
                  <a:pt x="148235" y="8081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69"/>
          <p:cNvSpPr/>
          <p:nvPr/>
        </p:nvSpPr>
        <p:spPr>
          <a:xfrm>
            <a:off x="5677852" y="1311592"/>
            <a:ext cx="231458" cy="265749"/>
          </a:xfrm>
          <a:custGeom>
            <a:avLst/>
            <a:gdLst/>
            <a:ahLst/>
            <a:cxnLst/>
            <a:rect l="0" t="0" r="0" b="0"/>
            <a:pathLst>
              <a:path w="231458" h="265749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7381" y="19313"/>
                </a:lnTo>
                <a:lnTo>
                  <a:pt x="10583" y="25411"/>
                </a:lnTo>
                <a:lnTo>
                  <a:pt x="15181" y="31296"/>
                </a:lnTo>
                <a:lnTo>
                  <a:pt x="20400" y="37087"/>
                </a:lnTo>
                <a:lnTo>
                  <a:pt x="25894" y="42836"/>
                </a:lnTo>
                <a:lnTo>
                  <a:pt x="28693" y="45702"/>
                </a:lnTo>
                <a:lnTo>
                  <a:pt x="30558" y="48566"/>
                </a:lnTo>
                <a:lnTo>
                  <a:pt x="32631" y="54287"/>
                </a:lnTo>
                <a:lnTo>
                  <a:pt x="38633" y="62545"/>
                </a:lnTo>
                <a:lnTo>
                  <a:pt x="42900" y="67414"/>
                </a:lnTo>
                <a:lnTo>
                  <a:pt x="47642" y="75364"/>
                </a:lnTo>
                <a:lnTo>
                  <a:pt x="48906" y="78818"/>
                </a:lnTo>
                <a:lnTo>
                  <a:pt x="51654" y="83025"/>
                </a:lnTo>
                <a:lnTo>
                  <a:pt x="55391" y="87735"/>
                </a:lnTo>
                <a:lnTo>
                  <a:pt x="59787" y="92780"/>
                </a:lnTo>
                <a:lnTo>
                  <a:pt x="65576" y="99001"/>
                </a:lnTo>
                <a:lnTo>
                  <a:pt x="79627" y="113533"/>
                </a:lnTo>
                <a:lnTo>
                  <a:pt x="85470" y="120456"/>
                </a:lnTo>
                <a:lnTo>
                  <a:pt x="90318" y="126977"/>
                </a:lnTo>
                <a:lnTo>
                  <a:pt x="94501" y="133229"/>
                </a:lnTo>
                <a:lnTo>
                  <a:pt x="99196" y="138349"/>
                </a:lnTo>
                <a:lnTo>
                  <a:pt x="104231" y="142715"/>
                </a:lnTo>
                <a:lnTo>
                  <a:pt x="109492" y="146579"/>
                </a:lnTo>
                <a:lnTo>
                  <a:pt x="116810" y="153916"/>
                </a:lnTo>
                <a:lnTo>
                  <a:pt x="125498" y="163571"/>
                </a:lnTo>
                <a:lnTo>
                  <a:pt x="142455" y="183188"/>
                </a:lnTo>
                <a:lnTo>
                  <a:pt x="153165" y="195082"/>
                </a:lnTo>
                <a:lnTo>
                  <a:pt x="158308" y="199587"/>
                </a:lnTo>
                <a:lnTo>
                  <a:pt x="163641" y="203543"/>
                </a:lnTo>
                <a:lnTo>
                  <a:pt x="169102" y="207133"/>
                </a:lnTo>
                <a:lnTo>
                  <a:pt x="173695" y="211431"/>
                </a:lnTo>
                <a:lnTo>
                  <a:pt x="177709" y="216202"/>
                </a:lnTo>
                <a:lnTo>
                  <a:pt x="181338" y="221287"/>
                </a:lnTo>
                <a:lnTo>
                  <a:pt x="187910" y="229477"/>
                </a:lnTo>
                <a:lnTo>
                  <a:pt x="194005" y="236292"/>
                </a:lnTo>
                <a:lnTo>
                  <a:pt x="199889" y="242496"/>
                </a:lnTo>
                <a:lnTo>
                  <a:pt x="201840" y="245484"/>
                </a:lnTo>
                <a:lnTo>
                  <a:pt x="204007" y="251344"/>
                </a:lnTo>
                <a:lnTo>
                  <a:pt x="206489" y="254240"/>
                </a:lnTo>
                <a:lnTo>
                  <a:pt x="210050" y="257123"/>
                </a:lnTo>
                <a:lnTo>
                  <a:pt x="220349" y="264044"/>
                </a:lnTo>
                <a:lnTo>
                  <a:pt x="224298" y="264990"/>
                </a:lnTo>
                <a:lnTo>
                  <a:pt x="231457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70"/>
          <p:cNvSpPr/>
          <p:nvPr/>
        </p:nvSpPr>
        <p:spPr>
          <a:xfrm>
            <a:off x="5703570" y="1328737"/>
            <a:ext cx="154306" cy="240031"/>
          </a:xfrm>
          <a:custGeom>
            <a:avLst/>
            <a:gdLst/>
            <a:ahLst/>
            <a:cxnLst/>
            <a:rect l="0" t="0" r="0" b="0"/>
            <a:pathLst>
              <a:path w="154306" h="240031">
                <a:moveTo>
                  <a:pt x="154305" y="0"/>
                </a:moveTo>
                <a:lnTo>
                  <a:pt x="154305" y="13652"/>
                </a:lnTo>
                <a:lnTo>
                  <a:pt x="153352" y="18627"/>
                </a:lnTo>
                <a:lnTo>
                  <a:pt x="151765" y="22895"/>
                </a:lnTo>
                <a:lnTo>
                  <a:pt x="147461" y="31131"/>
                </a:lnTo>
                <a:lnTo>
                  <a:pt x="134153" y="57487"/>
                </a:lnTo>
                <a:lnTo>
                  <a:pt x="130393" y="63089"/>
                </a:lnTo>
                <a:lnTo>
                  <a:pt x="125981" y="68730"/>
                </a:lnTo>
                <a:lnTo>
                  <a:pt x="121135" y="74395"/>
                </a:lnTo>
                <a:lnTo>
                  <a:pt x="116951" y="80077"/>
                </a:lnTo>
                <a:lnTo>
                  <a:pt x="113210" y="85769"/>
                </a:lnTo>
                <a:lnTo>
                  <a:pt x="109763" y="91470"/>
                </a:lnTo>
                <a:lnTo>
                  <a:pt x="105561" y="97175"/>
                </a:lnTo>
                <a:lnTo>
                  <a:pt x="100853" y="102883"/>
                </a:lnTo>
                <a:lnTo>
                  <a:pt x="95811" y="108594"/>
                </a:lnTo>
                <a:lnTo>
                  <a:pt x="85127" y="120019"/>
                </a:lnTo>
                <a:lnTo>
                  <a:pt x="79612" y="125733"/>
                </a:lnTo>
                <a:lnTo>
                  <a:pt x="74982" y="131447"/>
                </a:lnTo>
                <a:lnTo>
                  <a:pt x="70943" y="137161"/>
                </a:lnTo>
                <a:lnTo>
                  <a:pt x="67297" y="142876"/>
                </a:lnTo>
                <a:lnTo>
                  <a:pt x="62962" y="148591"/>
                </a:lnTo>
                <a:lnTo>
                  <a:pt x="58167" y="154305"/>
                </a:lnTo>
                <a:lnTo>
                  <a:pt x="53065" y="160020"/>
                </a:lnTo>
                <a:lnTo>
                  <a:pt x="48712" y="165735"/>
                </a:lnTo>
                <a:lnTo>
                  <a:pt x="44857" y="171450"/>
                </a:lnTo>
                <a:lnTo>
                  <a:pt x="41334" y="177165"/>
                </a:lnTo>
                <a:lnTo>
                  <a:pt x="37081" y="182880"/>
                </a:lnTo>
                <a:lnTo>
                  <a:pt x="32341" y="188595"/>
                </a:lnTo>
                <a:lnTo>
                  <a:pt x="22946" y="199073"/>
                </a:lnTo>
                <a:lnTo>
                  <a:pt x="15596" y="206904"/>
                </a:lnTo>
                <a:lnTo>
                  <a:pt x="6102" y="216668"/>
                </a:lnTo>
                <a:lnTo>
                  <a:pt x="4068" y="219693"/>
                </a:lnTo>
                <a:lnTo>
                  <a:pt x="1808" y="225594"/>
                </a:lnTo>
                <a:lnTo>
                  <a:pt x="803" y="231391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71"/>
          <p:cNvSpPr/>
          <p:nvPr/>
        </p:nvSpPr>
        <p:spPr>
          <a:xfrm>
            <a:off x="6055042" y="138017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8572"/>
                </a:moveTo>
                <a:lnTo>
                  <a:pt x="18203" y="4022"/>
                </a:lnTo>
                <a:lnTo>
                  <a:pt x="25470" y="2681"/>
                </a:lnTo>
                <a:lnTo>
                  <a:pt x="32221" y="1788"/>
                </a:lnTo>
                <a:lnTo>
                  <a:pt x="38625" y="1192"/>
                </a:lnTo>
                <a:lnTo>
                  <a:pt x="44800" y="794"/>
                </a:lnTo>
                <a:lnTo>
                  <a:pt x="56741" y="353"/>
                </a:lnTo>
                <a:lnTo>
                  <a:pt x="86773" y="70"/>
                </a:lnTo>
                <a:lnTo>
                  <a:pt x="180793" y="0"/>
                </a:lnTo>
                <a:lnTo>
                  <a:pt x="185299" y="953"/>
                </a:lnTo>
                <a:lnTo>
                  <a:pt x="190208" y="2540"/>
                </a:lnTo>
                <a:lnTo>
                  <a:pt x="195385" y="4551"/>
                </a:lnTo>
                <a:lnTo>
                  <a:pt x="199789" y="5891"/>
                </a:lnTo>
                <a:lnTo>
                  <a:pt x="203678" y="6785"/>
                </a:lnTo>
                <a:lnTo>
                  <a:pt x="207223" y="7381"/>
                </a:lnTo>
                <a:lnTo>
                  <a:pt x="211491" y="7778"/>
                </a:lnTo>
                <a:lnTo>
                  <a:pt x="216242" y="8043"/>
                </a:lnTo>
                <a:lnTo>
                  <a:pt x="221314" y="8219"/>
                </a:lnTo>
                <a:lnTo>
                  <a:pt x="225648" y="9290"/>
                </a:lnTo>
                <a:lnTo>
                  <a:pt x="229489" y="10956"/>
                </a:lnTo>
                <a:lnTo>
                  <a:pt x="24003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72"/>
          <p:cNvSpPr/>
          <p:nvPr/>
        </p:nvSpPr>
        <p:spPr>
          <a:xfrm>
            <a:off x="6123622" y="1414462"/>
            <a:ext cx="265749" cy="47008"/>
          </a:xfrm>
          <a:custGeom>
            <a:avLst/>
            <a:gdLst/>
            <a:ahLst/>
            <a:cxnLst/>
            <a:rect l="0" t="0" r="0" b="0"/>
            <a:pathLst>
              <a:path w="265749" h="47008">
                <a:moveTo>
                  <a:pt x="0" y="34290"/>
                </a:moveTo>
                <a:lnTo>
                  <a:pt x="9102" y="38841"/>
                </a:lnTo>
                <a:lnTo>
                  <a:pt x="12735" y="41134"/>
                </a:lnTo>
                <a:lnTo>
                  <a:pt x="16110" y="43615"/>
                </a:lnTo>
                <a:lnTo>
                  <a:pt x="19313" y="46222"/>
                </a:lnTo>
                <a:lnTo>
                  <a:pt x="23353" y="47007"/>
                </a:lnTo>
                <a:lnTo>
                  <a:pt x="27951" y="46578"/>
                </a:lnTo>
                <a:lnTo>
                  <a:pt x="32921" y="45339"/>
                </a:lnTo>
                <a:lnTo>
                  <a:pt x="38141" y="44514"/>
                </a:lnTo>
                <a:lnTo>
                  <a:pt x="43524" y="43963"/>
                </a:lnTo>
                <a:lnTo>
                  <a:pt x="49019" y="43596"/>
                </a:lnTo>
                <a:lnTo>
                  <a:pt x="56491" y="42399"/>
                </a:lnTo>
                <a:lnTo>
                  <a:pt x="65284" y="40649"/>
                </a:lnTo>
                <a:lnTo>
                  <a:pt x="74955" y="38529"/>
                </a:lnTo>
                <a:lnTo>
                  <a:pt x="84260" y="37116"/>
                </a:lnTo>
                <a:lnTo>
                  <a:pt x="93321" y="36174"/>
                </a:lnTo>
                <a:lnTo>
                  <a:pt x="102219" y="35546"/>
                </a:lnTo>
                <a:lnTo>
                  <a:pt x="111008" y="34175"/>
                </a:lnTo>
                <a:lnTo>
                  <a:pt x="119725" y="32308"/>
                </a:lnTo>
                <a:lnTo>
                  <a:pt x="128395" y="30111"/>
                </a:lnTo>
                <a:lnTo>
                  <a:pt x="136079" y="27694"/>
                </a:lnTo>
                <a:lnTo>
                  <a:pt x="143107" y="25130"/>
                </a:lnTo>
                <a:lnTo>
                  <a:pt x="149697" y="22469"/>
                </a:lnTo>
                <a:lnTo>
                  <a:pt x="156948" y="20694"/>
                </a:lnTo>
                <a:lnTo>
                  <a:pt x="164640" y="19511"/>
                </a:lnTo>
                <a:lnTo>
                  <a:pt x="172625" y="18722"/>
                </a:lnTo>
                <a:lnTo>
                  <a:pt x="180806" y="17244"/>
                </a:lnTo>
                <a:lnTo>
                  <a:pt x="189117" y="15306"/>
                </a:lnTo>
                <a:lnTo>
                  <a:pt x="197516" y="13062"/>
                </a:lnTo>
                <a:lnTo>
                  <a:pt x="205020" y="11565"/>
                </a:lnTo>
                <a:lnTo>
                  <a:pt x="211927" y="10568"/>
                </a:lnTo>
                <a:lnTo>
                  <a:pt x="218438" y="9903"/>
                </a:lnTo>
                <a:lnTo>
                  <a:pt x="223730" y="9459"/>
                </a:lnTo>
                <a:lnTo>
                  <a:pt x="228211" y="9164"/>
                </a:lnTo>
                <a:lnTo>
                  <a:pt x="232151" y="8967"/>
                </a:lnTo>
                <a:lnTo>
                  <a:pt x="237635" y="7883"/>
                </a:lnTo>
                <a:lnTo>
                  <a:pt x="244148" y="620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73"/>
          <p:cNvSpPr/>
          <p:nvPr/>
        </p:nvSpPr>
        <p:spPr>
          <a:xfrm>
            <a:off x="6535102" y="1277420"/>
            <a:ext cx="312811" cy="282728"/>
          </a:xfrm>
          <a:custGeom>
            <a:avLst/>
            <a:gdLst/>
            <a:ahLst/>
            <a:cxnLst/>
            <a:rect l="0" t="0" r="0" b="0"/>
            <a:pathLst>
              <a:path w="312811" h="282728">
                <a:moveTo>
                  <a:pt x="8573" y="42745"/>
                </a:moveTo>
                <a:lnTo>
                  <a:pt x="22225" y="33643"/>
                </a:lnTo>
                <a:lnTo>
                  <a:pt x="31468" y="26634"/>
                </a:lnTo>
                <a:lnTo>
                  <a:pt x="39703" y="20344"/>
                </a:lnTo>
                <a:lnTo>
                  <a:pt x="44566" y="17334"/>
                </a:lnTo>
                <a:lnTo>
                  <a:pt x="49713" y="14374"/>
                </a:lnTo>
                <a:lnTo>
                  <a:pt x="56002" y="12401"/>
                </a:lnTo>
                <a:lnTo>
                  <a:pt x="63053" y="11085"/>
                </a:lnTo>
                <a:lnTo>
                  <a:pt x="70610" y="10208"/>
                </a:lnTo>
                <a:lnTo>
                  <a:pt x="77554" y="8671"/>
                </a:lnTo>
                <a:lnTo>
                  <a:pt x="84087" y="6694"/>
                </a:lnTo>
                <a:lnTo>
                  <a:pt x="90348" y="4423"/>
                </a:lnTo>
                <a:lnTo>
                  <a:pt x="97379" y="2910"/>
                </a:lnTo>
                <a:lnTo>
                  <a:pt x="104925" y="1900"/>
                </a:lnTo>
                <a:lnTo>
                  <a:pt x="112813" y="1228"/>
                </a:lnTo>
                <a:lnTo>
                  <a:pt x="119976" y="779"/>
                </a:lnTo>
                <a:lnTo>
                  <a:pt x="133015" y="281"/>
                </a:lnTo>
                <a:lnTo>
                  <a:pt x="160168" y="0"/>
                </a:lnTo>
                <a:lnTo>
                  <a:pt x="168691" y="913"/>
                </a:lnTo>
                <a:lnTo>
                  <a:pt x="176279" y="2475"/>
                </a:lnTo>
                <a:lnTo>
                  <a:pt x="183242" y="4468"/>
                </a:lnTo>
                <a:lnTo>
                  <a:pt x="188836" y="5797"/>
                </a:lnTo>
                <a:lnTo>
                  <a:pt x="197592" y="7273"/>
                </a:lnTo>
                <a:lnTo>
                  <a:pt x="204659" y="10470"/>
                </a:lnTo>
                <a:lnTo>
                  <a:pt x="207877" y="12655"/>
                </a:lnTo>
                <a:lnTo>
                  <a:pt x="213993" y="20164"/>
                </a:lnTo>
                <a:lnTo>
                  <a:pt x="218933" y="28899"/>
                </a:lnTo>
                <a:lnTo>
                  <a:pt x="221129" y="35956"/>
                </a:lnTo>
                <a:lnTo>
                  <a:pt x="222104" y="42267"/>
                </a:lnTo>
                <a:lnTo>
                  <a:pt x="222365" y="45284"/>
                </a:lnTo>
                <a:lnTo>
                  <a:pt x="220114" y="53716"/>
                </a:lnTo>
                <a:lnTo>
                  <a:pt x="218180" y="58631"/>
                </a:lnTo>
                <a:lnTo>
                  <a:pt x="214986" y="63813"/>
                </a:lnTo>
                <a:lnTo>
                  <a:pt x="210952" y="69173"/>
                </a:lnTo>
                <a:lnTo>
                  <a:pt x="206357" y="74651"/>
                </a:lnTo>
                <a:lnTo>
                  <a:pt x="201389" y="79255"/>
                </a:lnTo>
                <a:lnTo>
                  <a:pt x="196172" y="83278"/>
                </a:lnTo>
                <a:lnTo>
                  <a:pt x="190789" y="86912"/>
                </a:lnTo>
                <a:lnTo>
                  <a:pt x="182267" y="93489"/>
                </a:lnTo>
                <a:lnTo>
                  <a:pt x="175305" y="99588"/>
                </a:lnTo>
                <a:lnTo>
                  <a:pt x="169036" y="105473"/>
                </a:lnTo>
                <a:lnTo>
                  <a:pt x="166030" y="107424"/>
                </a:lnTo>
                <a:lnTo>
                  <a:pt x="157250" y="111121"/>
                </a:lnTo>
                <a:lnTo>
                  <a:pt x="148290" y="117881"/>
                </a:lnTo>
                <a:lnTo>
                  <a:pt x="146238" y="119499"/>
                </a:lnTo>
                <a:lnTo>
                  <a:pt x="150433" y="115228"/>
                </a:lnTo>
                <a:lnTo>
                  <a:pt x="152676" y="113927"/>
                </a:lnTo>
                <a:lnTo>
                  <a:pt x="157708" y="112481"/>
                </a:lnTo>
                <a:lnTo>
                  <a:pt x="165661" y="111839"/>
                </a:lnTo>
                <a:lnTo>
                  <a:pt x="170448" y="111667"/>
                </a:lnTo>
                <a:lnTo>
                  <a:pt x="217807" y="111355"/>
                </a:lnTo>
                <a:lnTo>
                  <a:pt x="236514" y="111333"/>
                </a:lnTo>
                <a:lnTo>
                  <a:pt x="242449" y="112283"/>
                </a:lnTo>
                <a:lnTo>
                  <a:pt x="248310" y="113869"/>
                </a:lnTo>
                <a:lnTo>
                  <a:pt x="254123" y="115878"/>
                </a:lnTo>
                <a:lnTo>
                  <a:pt x="260855" y="119123"/>
                </a:lnTo>
                <a:lnTo>
                  <a:pt x="268201" y="123191"/>
                </a:lnTo>
                <a:lnTo>
                  <a:pt x="275955" y="127808"/>
                </a:lnTo>
                <a:lnTo>
                  <a:pt x="283031" y="131838"/>
                </a:lnTo>
                <a:lnTo>
                  <a:pt x="295971" y="138857"/>
                </a:lnTo>
                <a:lnTo>
                  <a:pt x="300184" y="143014"/>
                </a:lnTo>
                <a:lnTo>
                  <a:pt x="302993" y="147691"/>
                </a:lnTo>
                <a:lnTo>
                  <a:pt x="304865" y="152714"/>
                </a:lnTo>
                <a:lnTo>
                  <a:pt x="312051" y="173436"/>
                </a:lnTo>
                <a:lnTo>
                  <a:pt x="312810" y="180354"/>
                </a:lnTo>
                <a:lnTo>
                  <a:pt x="312362" y="186872"/>
                </a:lnTo>
                <a:lnTo>
                  <a:pt x="311111" y="193122"/>
                </a:lnTo>
                <a:lnTo>
                  <a:pt x="310277" y="198241"/>
                </a:lnTo>
                <a:lnTo>
                  <a:pt x="309351" y="206469"/>
                </a:lnTo>
                <a:lnTo>
                  <a:pt x="307199" y="210949"/>
                </a:lnTo>
                <a:lnTo>
                  <a:pt x="303860" y="215841"/>
                </a:lnTo>
                <a:lnTo>
                  <a:pt x="299728" y="221007"/>
                </a:lnTo>
                <a:lnTo>
                  <a:pt x="294116" y="226356"/>
                </a:lnTo>
                <a:lnTo>
                  <a:pt x="287517" y="231827"/>
                </a:lnTo>
                <a:lnTo>
                  <a:pt x="280261" y="237380"/>
                </a:lnTo>
                <a:lnTo>
                  <a:pt x="273518" y="242986"/>
                </a:lnTo>
                <a:lnTo>
                  <a:pt x="267118" y="248629"/>
                </a:lnTo>
                <a:lnTo>
                  <a:pt x="260946" y="254296"/>
                </a:lnTo>
                <a:lnTo>
                  <a:pt x="254926" y="259026"/>
                </a:lnTo>
                <a:lnTo>
                  <a:pt x="249008" y="263132"/>
                </a:lnTo>
                <a:lnTo>
                  <a:pt x="243158" y="266822"/>
                </a:lnTo>
                <a:lnTo>
                  <a:pt x="236400" y="270235"/>
                </a:lnTo>
                <a:lnTo>
                  <a:pt x="229038" y="273462"/>
                </a:lnTo>
                <a:lnTo>
                  <a:pt x="221272" y="276566"/>
                </a:lnTo>
                <a:lnTo>
                  <a:pt x="213238" y="278636"/>
                </a:lnTo>
                <a:lnTo>
                  <a:pt x="205023" y="280015"/>
                </a:lnTo>
                <a:lnTo>
                  <a:pt x="196689" y="280935"/>
                </a:lnTo>
                <a:lnTo>
                  <a:pt x="188276" y="281548"/>
                </a:lnTo>
                <a:lnTo>
                  <a:pt x="179810" y="281957"/>
                </a:lnTo>
                <a:lnTo>
                  <a:pt x="163736" y="282411"/>
                </a:lnTo>
                <a:lnTo>
                  <a:pt x="135354" y="282703"/>
                </a:lnTo>
                <a:lnTo>
                  <a:pt x="127384" y="282727"/>
                </a:lnTo>
                <a:lnTo>
                  <a:pt x="119212" y="281790"/>
                </a:lnTo>
                <a:lnTo>
                  <a:pt x="110908" y="280213"/>
                </a:lnTo>
                <a:lnTo>
                  <a:pt x="102514" y="278210"/>
                </a:lnTo>
                <a:lnTo>
                  <a:pt x="95012" y="275921"/>
                </a:lnTo>
                <a:lnTo>
                  <a:pt x="88106" y="273443"/>
                </a:lnTo>
                <a:lnTo>
                  <a:pt x="81598" y="270839"/>
                </a:lnTo>
                <a:lnTo>
                  <a:pt x="75354" y="268150"/>
                </a:lnTo>
                <a:lnTo>
                  <a:pt x="63335" y="262622"/>
                </a:lnTo>
                <a:lnTo>
                  <a:pt x="54184" y="256990"/>
                </a:lnTo>
                <a:lnTo>
                  <a:pt x="26896" y="236512"/>
                </a:lnTo>
                <a:lnTo>
                  <a:pt x="19835" y="230978"/>
                </a:lnTo>
                <a:lnTo>
                  <a:pt x="14176" y="226336"/>
                </a:lnTo>
                <a:lnTo>
                  <a:pt x="0" y="2141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74"/>
          <p:cNvSpPr/>
          <p:nvPr/>
        </p:nvSpPr>
        <p:spPr>
          <a:xfrm>
            <a:off x="1447176" y="3943483"/>
            <a:ext cx="1543537" cy="581923"/>
          </a:xfrm>
          <a:custGeom>
            <a:avLst/>
            <a:gdLst/>
            <a:ahLst/>
            <a:cxnLst/>
            <a:rect l="0" t="0" r="0" b="0"/>
            <a:pathLst>
              <a:path w="1543537" h="581923">
                <a:moveTo>
                  <a:pt x="124448" y="59874"/>
                </a:moveTo>
                <a:lnTo>
                  <a:pt x="118557" y="72609"/>
                </a:lnTo>
                <a:lnTo>
                  <a:pt x="113865" y="87825"/>
                </a:lnTo>
                <a:lnTo>
                  <a:pt x="108315" y="100872"/>
                </a:lnTo>
                <a:lnTo>
                  <a:pt x="99498" y="122545"/>
                </a:lnTo>
                <a:lnTo>
                  <a:pt x="91769" y="142973"/>
                </a:lnTo>
                <a:lnTo>
                  <a:pt x="88375" y="152421"/>
                </a:lnTo>
                <a:lnTo>
                  <a:pt x="84603" y="170539"/>
                </a:lnTo>
                <a:lnTo>
                  <a:pt x="83597" y="179370"/>
                </a:lnTo>
                <a:lnTo>
                  <a:pt x="80069" y="191926"/>
                </a:lnTo>
                <a:lnTo>
                  <a:pt x="74860" y="206964"/>
                </a:lnTo>
                <a:lnTo>
                  <a:pt x="62404" y="240500"/>
                </a:lnTo>
                <a:lnTo>
                  <a:pt x="50518" y="274455"/>
                </a:lnTo>
                <a:lnTo>
                  <a:pt x="43729" y="297225"/>
                </a:lnTo>
                <a:lnTo>
                  <a:pt x="17381" y="393037"/>
                </a:lnTo>
                <a:lnTo>
                  <a:pt x="13066" y="407713"/>
                </a:lnTo>
                <a:lnTo>
                  <a:pt x="10188" y="419402"/>
                </a:lnTo>
                <a:lnTo>
                  <a:pt x="5186" y="446859"/>
                </a:lnTo>
                <a:lnTo>
                  <a:pt x="641" y="467452"/>
                </a:lnTo>
                <a:lnTo>
                  <a:pt x="0" y="475420"/>
                </a:lnTo>
                <a:lnTo>
                  <a:pt x="525" y="481685"/>
                </a:lnTo>
                <a:lnTo>
                  <a:pt x="5816" y="497593"/>
                </a:lnTo>
                <a:lnTo>
                  <a:pt x="9810" y="507780"/>
                </a:lnTo>
                <a:lnTo>
                  <a:pt x="13011" y="518871"/>
                </a:lnTo>
                <a:lnTo>
                  <a:pt x="17136" y="525176"/>
                </a:lnTo>
                <a:lnTo>
                  <a:pt x="24684" y="531152"/>
                </a:lnTo>
                <a:lnTo>
                  <a:pt x="39644" y="542412"/>
                </a:lnTo>
                <a:lnTo>
                  <a:pt x="56141" y="555273"/>
                </a:lnTo>
                <a:lnTo>
                  <a:pt x="61765" y="558732"/>
                </a:lnTo>
                <a:lnTo>
                  <a:pt x="73094" y="562577"/>
                </a:lnTo>
                <a:lnTo>
                  <a:pt x="120226" y="571138"/>
                </a:lnTo>
                <a:lnTo>
                  <a:pt x="156535" y="574262"/>
                </a:lnTo>
                <a:lnTo>
                  <a:pt x="222644" y="579845"/>
                </a:lnTo>
                <a:lnTo>
                  <a:pt x="265621" y="581922"/>
                </a:lnTo>
                <a:lnTo>
                  <a:pt x="306718" y="581585"/>
                </a:lnTo>
                <a:lnTo>
                  <a:pt x="348211" y="576828"/>
                </a:lnTo>
                <a:lnTo>
                  <a:pt x="389633" y="575381"/>
                </a:lnTo>
                <a:lnTo>
                  <a:pt x="426459" y="572199"/>
                </a:lnTo>
                <a:lnTo>
                  <a:pt x="473965" y="567592"/>
                </a:lnTo>
                <a:lnTo>
                  <a:pt x="518204" y="563686"/>
                </a:lnTo>
                <a:lnTo>
                  <a:pt x="561474" y="559037"/>
                </a:lnTo>
                <a:lnTo>
                  <a:pt x="600622" y="556044"/>
                </a:lnTo>
                <a:lnTo>
                  <a:pt x="668821" y="548364"/>
                </a:lnTo>
                <a:lnTo>
                  <a:pt x="724532" y="541141"/>
                </a:lnTo>
                <a:lnTo>
                  <a:pt x="768342" y="535708"/>
                </a:lnTo>
                <a:lnTo>
                  <a:pt x="1076424" y="512219"/>
                </a:lnTo>
                <a:lnTo>
                  <a:pt x="1120096" y="510979"/>
                </a:lnTo>
                <a:lnTo>
                  <a:pt x="1161594" y="511106"/>
                </a:lnTo>
                <a:lnTo>
                  <a:pt x="1266458" y="513295"/>
                </a:lnTo>
                <a:lnTo>
                  <a:pt x="1381203" y="514163"/>
                </a:lnTo>
                <a:lnTo>
                  <a:pt x="1397698" y="511653"/>
                </a:lnTo>
                <a:lnTo>
                  <a:pt x="1417695" y="507425"/>
                </a:lnTo>
                <a:lnTo>
                  <a:pt x="1429792" y="505483"/>
                </a:lnTo>
                <a:lnTo>
                  <a:pt x="1441519" y="501445"/>
                </a:lnTo>
                <a:lnTo>
                  <a:pt x="1450541" y="496476"/>
                </a:lnTo>
                <a:lnTo>
                  <a:pt x="1473969" y="480800"/>
                </a:lnTo>
                <a:lnTo>
                  <a:pt x="1484965" y="467933"/>
                </a:lnTo>
                <a:lnTo>
                  <a:pt x="1491123" y="455228"/>
                </a:lnTo>
                <a:lnTo>
                  <a:pt x="1494812" y="442280"/>
                </a:lnTo>
                <a:lnTo>
                  <a:pt x="1499627" y="427000"/>
                </a:lnTo>
                <a:lnTo>
                  <a:pt x="1502401" y="410684"/>
                </a:lnTo>
                <a:lnTo>
                  <a:pt x="1504587" y="393907"/>
                </a:lnTo>
                <a:lnTo>
                  <a:pt x="1508733" y="376926"/>
                </a:lnTo>
                <a:lnTo>
                  <a:pt x="1516423" y="346750"/>
                </a:lnTo>
                <a:lnTo>
                  <a:pt x="1518204" y="336849"/>
                </a:lnTo>
                <a:lnTo>
                  <a:pt x="1519391" y="327392"/>
                </a:lnTo>
                <a:lnTo>
                  <a:pt x="1520183" y="318229"/>
                </a:lnTo>
                <a:lnTo>
                  <a:pt x="1523602" y="290269"/>
                </a:lnTo>
                <a:lnTo>
                  <a:pt x="1528297" y="256569"/>
                </a:lnTo>
                <a:lnTo>
                  <a:pt x="1533559" y="222542"/>
                </a:lnTo>
                <a:lnTo>
                  <a:pt x="1535343" y="208324"/>
                </a:lnTo>
                <a:lnTo>
                  <a:pt x="1536532" y="195988"/>
                </a:lnTo>
                <a:lnTo>
                  <a:pt x="1537325" y="184907"/>
                </a:lnTo>
                <a:lnTo>
                  <a:pt x="1538806" y="172757"/>
                </a:lnTo>
                <a:lnTo>
                  <a:pt x="1540746" y="159894"/>
                </a:lnTo>
                <a:lnTo>
                  <a:pt x="1542992" y="146556"/>
                </a:lnTo>
                <a:lnTo>
                  <a:pt x="1543536" y="134807"/>
                </a:lnTo>
                <a:lnTo>
                  <a:pt x="1542947" y="124117"/>
                </a:lnTo>
                <a:lnTo>
                  <a:pt x="1541602" y="114133"/>
                </a:lnTo>
                <a:lnTo>
                  <a:pt x="1539753" y="103667"/>
                </a:lnTo>
                <a:lnTo>
                  <a:pt x="1537567" y="92879"/>
                </a:lnTo>
                <a:lnTo>
                  <a:pt x="1535158" y="81877"/>
                </a:lnTo>
                <a:lnTo>
                  <a:pt x="1529940" y="67114"/>
                </a:lnTo>
                <a:lnTo>
                  <a:pt x="1527216" y="61843"/>
                </a:lnTo>
                <a:lnTo>
                  <a:pt x="1524446" y="58329"/>
                </a:lnTo>
                <a:lnTo>
                  <a:pt x="1521648" y="55986"/>
                </a:lnTo>
                <a:lnTo>
                  <a:pt x="1518830" y="54425"/>
                </a:lnTo>
                <a:lnTo>
                  <a:pt x="1510619" y="52690"/>
                </a:lnTo>
                <a:lnTo>
                  <a:pt x="1500619" y="50966"/>
                </a:lnTo>
                <a:lnTo>
                  <a:pt x="1484279" y="45593"/>
                </a:lnTo>
                <a:lnTo>
                  <a:pt x="1461658" y="43578"/>
                </a:lnTo>
                <a:lnTo>
                  <a:pt x="1428694" y="43106"/>
                </a:lnTo>
                <a:lnTo>
                  <a:pt x="1370863" y="40357"/>
                </a:lnTo>
                <a:lnTo>
                  <a:pt x="1335439" y="38290"/>
                </a:lnTo>
                <a:lnTo>
                  <a:pt x="1275759" y="35994"/>
                </a:lnTo>
                <a:lnTo>
                  <a:pt x="1249177" y="35381"/>
                </a:lnTo>
                <a:lnTo>
                  <a:pt x="1207642" y="32115"/>
                </a:lnTo>
                <a:lnTo>
                  <a:pt x="1049703" y="16724"/>
                </a:lnTo>
                <a:lnTo>
                  <a:pt x="1007985" y="13963"/>
                </a:lnTo>
                <a:lnTo>
                  <a:pt x="970648" y="12121"/>
                </a:lnTo>
                <a:lnTo>
                  <a:pt x="906302" y="7536"/>
                </a:lnTo>
                <a:lnTo>
                  <a:pt x="877142" y="4979"/>
                </a:lnTo>
                <a:lnTo>
                  <a:pt x="834581" y="2139"/>
                </a:lnTo>
                <a:lnTo>
                  <a:pt x="798203" y="877"/>
                </a:lnTo>
                <a:lnTo>
                  <a:pt x="684626" y="0"/>
                </a:lnTo>
                <a:lnTo>
                  <a:pt x="660778" y="908"/>
                </a:lnTo>
                <a:lnTo>
                  <a:pt x="636306" y="2466"/>
                </a:lnTo>
                <a:lnTo>
                  <a:pt x="591018" y="5784"/>
                </a:lnTo>
                <a:lnTo>
                  <a:pt x="535530" y="8605"/>
                </a:lnTo>
                <a:lnTo>
                  <a:pt x="453049" y="14097"/>
                </a:lnTo>
                <a:lnTo>
                  <a:pt x="415908" y="15717"/>
                </a:lnTo>
                <a:lnTo>
                  <a:pt x="379081" y="18976"/>
                </a:lnTo>
                <a:lnTo>
                  <a:pt x="331023" y="26166"/>
                </a:lnTo>
                <a:lnTo>
                  <a:pt x="301984" y="31558"/>
                </a:lnTo>
                <a:lnTo>
                  <a:pt x="257328" y="37129"/>
                </a:lnTo>
                <a:lnTo>
                  <a:pt x="210493" y="41070"/>
                </a:lnTo>
                <a:lnTo>
                  <a:pt x="190948" y="39452"/>
                </a:lnTo>
                <a:lnTo>
                  <a:pt x="164155" y="35726"/>
                </a:lnTo>
                <a:lnTo>
                  <a:pt x="116416" y="29915"/>
                </a:lnTo>
                <a:lnTo>
                  <a:pt x="90158" y="255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75"/>
          <p:cNvSpPr/>
          <p:nvPr/>
        </p:nvSpPr>
        <p:spPr>
          <a:xfrm>
            <a:off x="5446395" y="1020982"/>
            <a:ext cx="1920124" cy="710264"/>
          </a:xfrm>
          <a:custGeom>
            <a:avLst/>
            <a:gdLst/>
            <a:ahLst/>
            <a:cxnLst/>
            <a:rect l="0" t="0" r="0" b="0"/>
            <a:pathLst>
              <a:path w="1920124" h="710264">
                <a:moveTo>
                  <a:pt x="0" y="204885"/>
                </a:moveTo>
                <a:lnTo>
                  <a:pt x="9101" y="213987"/>
                </a:lnTo>
                <a:lnTo>
                  <a:pt x="18650" y="231155"/>
                </a:lnTo>
                <a:lnTo>
                  <a:pt x="29244" y="253708"/>
                </a:lnTo>
                <a:lnTo>
                  <a:pt x="62389" y="321049"/>
                </a:lnTo>
                <a:lnTo>
                  <a:pt x="68368" y="335571"/>
                </a:lnTo>
                <a:lnTo>
                  <a:pt x="89069" y="390931"/>
                </a:lnTo>
                <a:lnTo>
                  <a:pt x="93670" y="406068"/>
                </a:lnTo>
                <a:lnTo>
                  <a:pt x="96736" y="419017"/>
                </a:lnTo>
                <a:lnTo>
                  <a:pt x="106209" y="473984"/>
                </a:lnTo>
                <a:lnTo>
                  <a:pt x="107953" y="490012"/>
                </a:lnTo>
                <a:lnTo>
                  <a:pt x="109116" y="506412"/>
                </a:lnTo>
                <a:lnTo>
                  <a:pt x="109892" y="523060"/>
                </a:lnTo>
                <a:lnTo>
                  <a:pt x="111361" y="542732"/>
                </a:lnTo>
                <a:lnTo>
                  <a:pt x="117027" y="604708"/>
                </a:lnTo>
                <a:lnTo>
                  <a:pt x="118687" y="628964"/>
                </a:lnTo>
                <a:lnTo>
                  <a:pt x="124504" y="648635"/>
                </a:lnTo>
                <a:lnTo>
                  <a:pt x="135950" y="670694"/>
                </a:lnTo>
                <a:lnTo>
                  <a:pt x="148351" y="686681"/>
                </a:lnTo>
                <a:lnTo>
                  <a:pt x="161642" y="696043"/>
                </a:lnTo>
                <a:lnTo>
                  <a:pt x="174711" y="699402"/>
                </a:lnTo>
                <a:lnTo>
                  <a:pt x="189092" y="701848"/>
                </a:lnTo>
                <a:lnTo>
                  <a:pt x="208850" y="707627"/>
                </a:lnTo>
                <a:lnTo>
                  <a:pt x="262664" y="710263"/>
                </a:lnTo>
                <a:lnTo>
                  <a:pt x="316961" y="709631"/>
                </a:lnTo>
                <a:lnTo>
                  <a:pt x="371832" y="704748"/>
                </a:lnTo>
                <a:lnTo>
                  <a:pt x="424392" y="700972"/>
                </a:lnTo>
                <a:lnTo>
                  <a:pt x="516270" y="690541"/>
                </a:lnTo>
                <a:lnTo>
                  <a:pt x="732326" y="673232"/>
                </a:lnTo>
                <a:lnTo>
                  <a:pt x="783630" y="670214"/>
                </a:lnTo>
                <a:lnTo>
                  <a:pt x="1334088" y="647413"/>
                </a:lnTo>
                <a:lnTo>
                  <a:pt x="1378024" y="644684"/>
                </a:lnTo>
                <a:lnTo>
                  <a:pt x="1413031" y="641912"/>
                </a:lnTo>
                <a:lnTo>
                  <a:pt x="1467165" y="637244"/>
                </a:lnTo>
                <a:lnTo>
                  <a:pt x="1510276" y="635170"/>
                </a:lnTo>
                <a:lnTo>
                  <a:pt x="1566676" y="634002"/>
                </a:lnTo>
                <a:lnTo>
                  <a:pt x="1615032" y="629105"/>
                </a:lnTo>
                <a:lnTo>
                  <a:pt x="1670292" y="624250"/>
                </a:lnTo>
                <a:lnTo>
                  <a:pt x="1705030" y="621622"/>
                </a:lnTo>
                <a:lnTo>
                  <a:pt x="1753788" y="616161"/>
                </a:lnTo>
                <a:lnTo>
                  <a:pt x="1811584" y="609446"/>
                </a:lnTo>
                <a:lnTo>
                  <a:pt x="1855456" y="607167"/>
                </a:lnTo>
                <a:lnTo>
                  <a:pt x="1906791" y="592205"/>
                </a:lnTo>
                <a:lnTo>
                  <a:pt x="1908416" y="589781"/>
                </a:lnTo>
                <a:lnTo>
                  <a:pt x="1915789" y="562370"/>
                </a:lnTo>
                <a:lnTo>
                  <a:pt x="1918921" y="547556"/>
                </a:lnTo>
                <a:lnTo>
                  <a:pt x="1919979" y="527173"/>
                </a:lnTo>
                <a:lnTo>
                  <a:pt x="1920123" y="516082"/>
                </a:lnTo>
                <a:lnTo>
                  <a:pt x="1917648" y="504802"/>
                </a:lnTo>
                <a:lnTo>
                  <a:pt x="1914326" y="493439"/>
                </a:lnTo>
                <a:lnTo>
                  <a:pt x="1911502" y="476332"/>
                </a:lnTo>
                <a:lnTo>
                  <a:pt x="1905057" y="459198"/>
                </a:lnTo>
                <a:lnTo>
                  <a:pt x="1896886" y="438882"/>
                </a:lnTo>
                <a:lnTo>
                  <a:pt x="1895573" y="429851"/>
                </a:lnTo>
                <a:lnTo>
                  <a:pt x="1894833" y="408702"/>
                </a:lnTo>
                <a:lnTo>
                  <a:pt x="1894660" y="392625"/>
                </a:lnTo>
                <a:lnTo>
                  <a:pt x="1892043" y="370875"/>
                </a:lnTo>
                <a:lnTo>
                  <a:pt x="1890012" y="358408"/>
                </a:lnTo>
                <a:lnTo>
                  <a:pt x="1882675" y="321695"/>
                </a:lnTo>
                <a:lnTo>
                  <a:pt x="1878052" y="299903"/>
                </a:lnTo>
                <a:lnTo>
                  <a:pt x="1874969" y="280613"/>
                </a:lnTo>
                <a:lnTo>
                  <a:pt x="1872914" y="262990"/>
                </a:lnTo>
                <a:lnTo>
                  <a:pt x="1871544" y="246479"/>
                </a:lnTo>
                <a:lnTo>
                  <a:pt x="1869678" y="233567"/>
                </a:lnTo>
                <a:lnTo>
                  <a:pt x="1865065" y="214140"/>
                </a:lnTo>
                <a:lnTo>
                  <a:pt x="1859840" y="196616"/>
                </a:lnTo>
                <a:lnTo>
                  <a:pt x="1853391" y="180255"/>
                </a:lnTo>
                <a:lnTo>
                  <a:pt x="1836268" y="154229"/>
                </a:lnTo>
                <a:lnTo>
                  <a:pt x="1826461" y="136536"/>
                </a:lnTo>
                <a:lnTo>
                  <a:pt x="1819506" y="124978"/>
                </a:lnTo>
                <a:lnTo>
                  <a:pt x="1804879" y="107760"/>
                </a:lnTo>
                <a:lnTo>
                  <a:pt x="1788480" y="91547"/>
                </a:lnTo>
                <a:lnTo>
                  <a:pt x="1755628" y="69392"/>
                </a:lnTo>
                <a:lnTo>
                  <a:pt x="1714271" y="51176"/>
                </a:lnTo>
                <a:lnTo>
                  <a:pt x="1656259" y="33487"/>
                </a:lnTo>
                <a:lnTo>
                  <a:pt x="1647098" y="30612"/>
                </a:lnTo>
                <a:lnTo>
                  <a:pt x="1603898" y="24878"/>
                </a:lnTo>
                <a:lnTo>
                  <a:pt x="1406141" y="5638"/>
                </a:lnTo>
                <a:lnTo>
                  <a:pt x="1352027" y="2031"/>
                </a:lnTo>
                <a:lnTo>
                  <a:pt x="1258760" y="428"/>
                </a:lnTo>
                <a:lnTo>
                  <a:pt x="1199219" y="0"/>
                </a:lnTo>
                <a:lnTo>
                  <a:pt x="1154761" y="668"/>
                </a:lnTo>
                <a:lnTo>
                  <a:pt x="1120361" y="2065"/>
                </a:lnTo>
                <a:lnTo>
                  <a:pt x="1068485" y="5205"/>
                </a:lnTo>
                <a:lnTo>
                  <a:pt x="1026380" y="6601"/>
                </a:lnTo>
                <a:lnTo>
                  <a:pt x="975916" y="12301"/>
                </a:lnTo>
                <a:lnTo>
                  <a:pt x="923325" y="19280"/>
                </a:lnTo>
                <a:lnTo>
                  <a:pt x="880901" y="22381"/>
                </a:lnTo>
                <a:lnTo>
                  <a:pt x="830297" y="28840"/>
                </a:lnTo>
                <a:lnTo>
                  <a:pt x="778595" y="36155"/>
                </a:lnTo>
                <a:lnTo>
                  <a:pt x="722714" y="41226"/>
                </a:lnTo>
                <a:lnTo>
                  <a:pt x="675041" y="48338"/>
                </a:lnTo>
                <a:lnTo>
                  <a:pt x="626097" y="56477"/>
                </a:lnTo>
                <a:lnTo>
                  <a:pt x="547363" y="70607"/>
                </a:lnTo>
                <a:lnTo>
                  <a:pt x="487780" y="77078"/>
                </a:lnTo>
                <a:lnTo>
                  <a:pt x="442216" y="84900"/>
                </a:lnTo>
                <a:lnTo>
                  <a:pt x="390318" y="90911"/>
                </a:lnTo>
                <a:lnTo>
                  <a:pt x="338649" y="98834"/>
                </a:lnTo>
                <a:lnTo>
                  <a:pt x="286674" y="103927"/>
                </a:lnTo>
                <a:lnTo>
                  <a:pt x="241150" y="108614"/>
                </a:lnTo>
                <a:lnTo>
                  <a:pt x="182378" y="110414"/>
                </a:lnTo>
                <a:lnTo>
                  <a:pt x="128302" y="110584"/>
                </a:lnTo>
                <a:lnTo>
                  <a:pt x="118618" y="113126"/>
                </a:lnTo>
                <a:lnTo>
                  <a:pt x="113369" y="115137"/>
                </a:lnTo>
                <a:lnTo>
                  <a:pt x="60007" y="127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76"/>
          <p:cNvSpPr/>
          <p:nvPr/>
        </p:nvSpPr>
        <p:spPr>
          <a:xfrm>
            <a:off x="4469129" y="2383155"/>
            <a:ext cx="265749" cy="51435"/>
          </a:xfrm>
          <a:custGeom>
            <a:avLst/>
            <a:gdLst/>
            <a:ahLst/>
            <a:cxnLst/>
            <a:rect l="0" t="0" r="0" b="0"/>
            <a:pathLst>
              <a:path w="265749" h="51435">
                <a:moveTo>
                  <a:pt x="0" y="51434"/>
                </a:moveTo>
                <a:lnTo>
                  <a:pt x="26694" y="51434"/>
                </a:lnTo>
                <a:lnTo>
                  <a:pt x="32083" y="50482"/>
                </a:lnTo>
                <a:lnTo>
                  <a:pt x="38535" y="48895"/>
                </a:lnTo>
                <a:lnTo>
                  <a:pt x="45692" y="46884"/>
                </a:lnTo>
                <a:lnTo>
                  <a:pt x="52369" y="45543"/>
                </a:lnTo>
                <a:lnTo>
                  <a:pt x="58726" y="44649"/>
                </a:lnTo>
                <a:lnTo>
                  <a:pt x="64868" y="44054"/>
                </a:lnTo>
                <a:lnTo>
                  <a:pt x="70868" y="42704"/>
                </a:lnTo>
                <a:lnTo>
                  <a:pt x="76773" y="40852"/>
                </a:lnTo>
                <a:lnTo>
                  <a:pt x="82615" y="38664"/>
                </a:lnTo>
                <a:lnTo>
                  <a:pt x="88414" y="36253"/>
                </a:lnTo>
                <a:lnTo>
                  <a:pt x="94185" y="33694"/>
                </a:lnTo>
                <a:lnTo>
                  <a:pt x="105678" y="28310"/>
                </a:lnTo>
                <a:lnTo>
                  <a:pt x="117136" y="22742"/>
                </a:lnTo>
                <a:lnTo>
                  <a:pt x="122858" y="20876"/>
                </a:lnTo>
                <a:lnTo>
                  <a:pt x="128578" y="19632"/>
                </a:lnTo>
                <a:lnTo>
                  <a:pt x="134296" y="18803"/>
                </a:lnTo>
                <a:lnTo>
                  <a:pt x="140966" y="17298"/>
                </a:lnTo>
                <a:lnTo>
                  <a:pt x="148270" y="15342"/>
                </a:lnTo>
                <a:lnTo>
                  <a:pt x="155997" y="13085"/>
                </a:lnTo>
                <a:lnTo>
                  <a:pt x="163053" y="11581"/>
                </a:lnTo>
                <a:lnTo>
                  <a:pt x="169662" y="10578"/>
                </a:lnTo>
                <a:lnTo>
                  <a:pt x="175973" y="9909"/>
                </a:lnTo>
                <a:lnTo>
                  <a:pt x="184943" y="9464"/>
                </a:lnTo>
                <a:lnTo>
                  <a:pt x="207610" y="8968"/>
                </a:lnTo>
                <a:lnTo>
                  <a:pt x="217464" y="7884"/>
                </a:lnTo>
                <a:lnTo>
                  <a:pt x="225939" y="6208"/>
                </a:lnTo>
                <a:lnTo>
                  <a:pt x="233493" y="4139"/>
                </a:lnTo>
                <a:lnTo>
                  <a:pt x="240435" y="2759"/>
                </a:lnTo>
                <a:lnTo>
                  <a:pt x="246968" y="1839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77"/>
          <p:cNvSpPr/>
          <p:nvPr/>
        </p:nvSpPr>
        <p:spPr>
          <a:xfrm>
            <a:off x="4735880" y="2255025"/>
            <a:ext cx="256173" cy="265290"/>
          </a:xfrm>
          <a:custGeom>
            <a:avLst/>
            <a:gdLst/>
            <a:ahLst/>
            <a:cxnLst/>
            <a:rect l="0" t="0" r="0" b="0"/>
            <a:pathLst>
              <a:path w="256173" h="265290">
                <a:moveTo>
                  <a:pt x="50432" y="16687"/>
                </a:moveTo>
                <a:lnTo>
                  <a:pt x="64084" y="12136"/>
                </a:lnTo>
                <a:lnTo>
                  <a:pt x="70011" y="9843"/>
                </a:lnTo>
                <a:lnTo>
                  <a:pt x="75867" y="7362"/>
                </a:lnTo>
                <a:lnTo>
                  <a:pt x="81676" y="4755"/>
                </a:lnTo>
                <a:lnTo>
                  <a:pt x="88406" y="3017"/>
                </a:lnTo>
                <a:lnTo>
                  <a:pt x="95751" y="1859"/>
                </a:lnTo>
                <a:lnTo>
                  <a:pt x="103505" y="1087"/>
                </a:lnTo>
                <a:lnTo>
                  <a:pt x="111531" y="572"/>
                </a:lnTo>
                <a:lnTo>
                  <a:pt x="119740" y="229"/>
                </a:lnTo>
                <a:lnTo>
                  <a:pt x="128070" y="0"/>
                </a:lnTo>
                <a:lnTo>
                  <a:pt x="135528" y="800"/>
                </a:lnTo>
                <a:lnTo>
                  <a:pt x="142405" y="2286"/>
                </a:lnTo>
                <a:lnTo>
                  <a:pt x="148895" y="4229"/>
                </a:lnTo>
                <a:lnTo>
                  <a:pt x="154174" y="5524"/>
                </a:lnTo>
                <a:lnTo>
                  <a:pt x="158646" y="6387"/>
                </a:lnTo>
                <a:lnTo>
                  <a:pt x="162580" y="6963"/>
                </a:lnTo>
                <a:lnTo>
                  <a:pt x="166154" y="9252"/>
                </a:lnTo>
                <a:lnTo>
                  <a:pt x="172666" y="16875"/>
                </a:lnTo>
                <a:lnTo>
                  <a:pt x="175737" y="19670"/>
                </a:lnTo>
                <a:lnTo>
                  <a:pt x="178736" y="21533"/>
                </a:lnTo>
                <a:lnTo>
                  <a:pt x="181688" y="22775"/>
                </a:lnTo>
                <a:lnTo>
                  <a:pt x="184609" y="25508"/>
                </a:lnTo>
                <a:lnTo>
                  <a:pt x="190394" y="33625"/>
                </a:lnTo>
                <a:lnTo>
                  <a:pt x="196140" y="41043"/>
                </a:lnTo>
                <a:lnTo>
                  <a:pt x="199005" y="44354"/>
                </a:lnTo>
                <a:lnTo>
                  <a:pt x="200916" y="49419"/>
                </a:lnTo>
                <a:lnTo>
                  <a:pt x="202190" y="55654"/>
                </a:lnTo>
                <a:lnTo>
                  <a:pt x="203039" y="62667"/>
                </a:lnTo>
                <a:lnTo>
                  <a:pt x="203605" y="69248"/>
                </a:lnTo>
                <a:lnTo>
                  <a:pt x="203982" y="75540"/>
                </a:lnTo>
                <a:lnTo>
                  <a:pt x="204233" y="81640"/>
                </a:lnTo>
                <a:lnTo>
                  <a:pt x="203449" y="88564"/>
                </a:lnTo>
                <a:lnTo>
                  <a:pt x="201973" y="96038"/>
                </a:lnTo>
                <a:lnTo>
                  <a:pt x="200037" y="103877"/>
                </a:lnTo>
                <a:lnTo>
                  <a:pt x="197794" y="111009"/>
                </a:lnTo>
                <a:lnTo>
                  <a:pt x="195346" y="117668"/>
                </a:lnTo>
                <a:lnTo>
                  <a:pt x="192761" y="124013"/>
                </a:lnTo>
                <a:lnTo>
                  <a:pt x="190085" y="130148"/>
                </a:lnTo>
                <a:lnTo>
                  <a:pt x="184573" y="142044"/>
                </a:lnTo>
                <a:lnTo>
                  <a:pt x="176114" y="159452"/>
                </a:lnTo>
                <a:lnTo>
                  <a:pt x="172320" y="164251"/>
                </a:lnTo>
                <a:lnTo>
                  <a:pt x="167886" y="168403"/>
                </a:lnTo>
                <a:lnTo>
                  <a:pt x="163024" y="172123"/>
                </a:lnTo>
                <a:lnTo>
                  <a:pt x="157879" y="175556"/>
                </a:lnTo>
                <a:lnTo>
                  <a:pt x="152543" y="178797"/>
                </a:lnTo>
                <a:lnTo>
                  <a:pt x="147081" y="181911"/>
                </a:lnTo>
                <a:lnTo>
                  <a:pt x="142487" y="184939"/>
                </a:lnTo>
                <a:lnTo>
                  <a:pt x="134843" y="190843"/>
                </a:lnTo>
                <a:lnTo>
                  <a:pt x="130519" y="193751"/>
                </a:lnTo>
                <a:lnTo>
                  <a:pt x="125731" y="196642"/>
                </a:lnTo>
                <a:lnTo>
                  <a:pt x="120634" y="199522"/>
                </a:lnTo>
                <a:lnTo>
                  <a:pt x="109890" y="205262"/>
                </a:lnTo>
                <a:lnTo>
                  <a:pt x="104359" y="208126"/>
                </a:lnTo>
                <a:lnTo>
                  <a:pt x="99718" y="210988"/>
                </a:lnTo>
                <a:lnTo>
                  <a:pt x="92021" y="216708"/>
                </a:lnTo>
                <a:lnTo>
                  <a:pt x="87684" y="219567"/>
                </a:lnTo>
                <a:lnTo>
                  <a:pt x="82887" y="222425"/>
                </a:lnTo>
                <a:lnTo>
                  <a:pt x="77783" y="225284"/>
                </a:lnTo>
                <a:lnTo>
                  <a:pt x="67033" y="230999"/>
                </a:lnTo>
                <a:lnTo>
                  <a:pt x="61500" y="233857"/>
                </a:lnTo>
                <a:lnTo>
                  <a:pt x="55905" y="235762"/>
                </a:lnTo>
                <a:lnTo>
                  <a:pt x="50271" y="237032"/>
                </a:lnTo>
                <a:lnTo>
                  <a:pt x="44609" y="237879"/>
                </a:lnTo>
                <a:lnTo>
                  <a:pt x="38930" y="237491"/>
                </a:lnTo>
                <a:lnTo>
                  <a:pt x="33239" y="236279"/>
                </a:lnTo>
                <a:lnTo>
                  <a:pt x="27540" y="234519"/>
                </a:lnTo>
                <a:lnTo>
                  <a:pt x="21836" y="233346"/>
                </a:lnTo>
                <a:lnTo>
                  <a:pt x="16128" y="232564"/>
                </a:lnTo>
                <a:lnTo>
                  <a:pt x="10418" y="232042"/>
                </a:lnTo>
                <a:lnTo>
                  <a:pt x="6611" y="230742"/>
                </a:lnTo>
                <a:lnTo>
                  <a:pt x="4073" y="228923"/>
                </a:lnTo>
                <a:lnTo>
                  <a:pt x="2381" y="226758"/>
                </a:lnTo>
                <a:lnTo>
                  <a:pt x="1253" y="224362"/>
                </a:lnTo>
                <a:lnTo>
                  <a:pt x="0" y="219159"/>
                </a:lnTo>
                <a:lnTo>
                  <a:pt x="618" y="217391"/>
                </a:lnTo>
                <a:lnTo>
                  <a:pt x="1983" y="216212"/>
                </a:lnTo>
                <a:lnTo>
                  <a:pt x="3845" y="215426"/>
                </a:lnTo>
                <a:lnTo>
                  <a:pt x="11017" y="209769"/>
                </a:lnTo>
                <a:lnTo>
                  <a:pt x="14630" y="208274"/>
                </a:lnTo>
                <a:lnTo>
                  <a:pt x="18944" y="207277"/>
                </a:lnTo>
                <a:lnTo>
                  <a:pt x="23725" y="206612"/>
                </a:lnTo>
                <a:lnTo>
                  <a:pt x="28817" y="205216"/>
                </a:lnTo>
                <a:lnTo>
                  <a:pt x="34117" y="203333"/>
                </a:lnTo>
                <a:lnTo>
                  <a:pt x="39556" y="201125"/>
                </a:lnTo>
                <a:lnTo>
                  <a:pt x="44134" y="199654"/>
                </a:lnTo>
                <a:lnTo>
                  <a:pt x="51761" y="198018"/>
                </a:lnTo>
                <a:lnTo>
                  <a:pt x="57985" y="197582"/>
                </a:lnTo>
                <a:lnTo>
                  <a:pt x="65945" y="197291"/>
                </a:lnTo>
                <a:lnTo>
                  <a:pt x="75062" y="197097"/>
                </a:lnTo>
                <a:lnTo>
                  <a:pt x="83044" y="197921"/>
                </a:lnTo>
                <a:lnTo>
                  <a:pt x="90271" y="199422"/>
                </a:lnTo>
                <a:lnTo>
                  <a:pt x="96993" y="201375"/>
                </a:lnTo>
                <a:lnTo>
                  <a:pt x="142862" y="213226"/>
                </a:lnTo>
                <a:lnTo>
                  <a:pt x="155867" y="217245"/>
                </a:lnTo>
                <a:lnTo>
                  <a:pt x="165490" y="220878"/>
                </a:lnTo>
                <a:lnTo>
                  <a:pt x="172857" y="224252"/>
                </a:lnTo>
                <a:lnTo>
                  <a:pt x="180626" y="227454"/>
                </a:lnTo>
                <a:lnTo>
                  <a:pt x="188663" y="230541"/>
                </a:lnTo>
                <a:lnTo>
                  <a:pt x="196878" y="233551"/>
                </a:lnTo>
                <a:lnTo>
                  <a:pt x="203308" y="236511"/>
                </a:lnTo>
                <a:lnTo>
                  <a:pt x="208547" y="239436"/>
                </a:lnTo>
                <a:lnTo>
                  <a:pt x="212992" y="242339"/>
                </a:lnTo>
                <a:lnTo>
                  <a:pt x="218813" y="245227"/>
                </a:lnTo>
                <a:lnTo>
                  <a:pt x="225551" y="248104"/>
                </a:lnTo>
                <a:lnTo>
                  <a:pt x="232901" y="250975"/>
                </a:lnTo>
                <a:lnTo>
                  <a:pt x="238753" y="253842"/>
                </a:lnTo>
                <a:lnTo>
                  <a:pt x="243607" y="256705"/>
                </a:lnTo>
                <a:lnTo>
                  <a:pt x="256172" y="265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78"/>
          <p:cNvSpPr/>
          <p:nvPr/>
        </p:nvSpPr>
        <p:spPr>
          <a:xfrm>
            <a:off x="5009315" y="2203132"/>
            <a:ext cx="214195" cy="360046"/>
          </a:xfrm>
          <a:custGeom>
            <a:avLst/>
            <a:gdLst/>
            <a:ahLst/>
            <a:cxnLst/>
            <a:rect l="0" t="0" r="0" b="0"/>
            <a:pathLst>
              <a:path w="214195" h="360046">
                <a:moveTo>
                  <a:pt x="94180" y="0"/>
                </a:moveTo>
                <a:lnTo>
                  <a:pt x="89629" y="4551"/>
                </a:lnTo>
                <a:lnTo>
                  <a:pt x="88288" y="6844"/>
                </a:lnTo>
                <a:lnTo>
                  <a:pt x="85449" y="15575"/>
                </a:lnTo>
                <a:lnTo>
                  <a:pt x="81409" y="24702"/>
                </a:lnTo>
                <a:lnTo>
                  <a:pt x="78046" y="30756"/>
                </a:lnTo>
                <a:lnTo>
                  <a:pt x="73899" y="37649"/>
                </a:lnTo>
                <a:lnTo>
                  <a:pt x="69229" y="45102"/>
                </a:lnTo>
                <a:lnTo>
                  <a:pt x="65164" y="51023"/>
                </a:lnTo>
                <a:lnTo>
                  <a:pt x="61501" y="55923"/>
                </a:lnTo>
                <a:lnTo>
                  <a:pt x="54891" y="64860"/>
                </a:lnTo>
                <a:lnTo>
                  <a:pt x="44861" y="81554"/>
                </a:lnTo>
                <a:lnTo>
                  <a:pt x="35430" y="96254"/>
                </a:lnTo>
                <a:lnTo>
                  <a:pt x="31201" y="103222"/>
                </a:lnTo>
                <a:lnTo>
                  <a:pt x="27429" y="109772"/>
                </a:lnTo>
                <a:lnTo>
                  <a:pt x="20697" y="122130"/>
                </a:lnTo>
                <a:lnTo>
                  <a:pt x="14531" y="133973"/>
                </a:lnTo>
                <a:lnTo>
                  <a:pt x="11155" y="143046"/>
                </a:lnTo>
                <a:lnTo>
                  <a:pt x="8703" y="151206"/>
                </a:lnTo>
                <a:lnTo>
                  <a:pt x="4437" y="161183"/>
                </a:lnTo>
                <a:lnTo>
                  <a:pt x="1906" y="171967"/>
                </a:lnTo>
                <a:lnTo>
                  <a:pt x="782" y="183110"/>
                </a:lnTo>
                <a:lnTo>
                  <a:pt x="482" y="188748"/>
                </a:lnTo>
                <a:lnTo>
                  <a:pt x="149" y="200093"/>
                </a:lnTo>
                <a:lnTo>
                  <a:pt x="0" y="211485"/>
                </a:lnTo>
                <a:lnTo>
                  <a:pt x="913" y="216238"/>
                </a:lnTo>
                <a:lnTo>
                  <a:pt x="4468" y="224058"/>
                </a:lnTo>
                <a:lnTo>
                  <a:pt x="6683" y="233249"/>
                </a:lnTo>
                <a:lnTo>
                  <a:pt x="7274" y="238367"/>
                </a:lnTo>
                <a:lnTo>
                  <a:pt x="9572" y="245589"/>
                </a:lnTo>
                <a:lnTo>
                  <a:pt x="13010" y="254213"/>
                </a:lnTo>
                <a:lnTo>
                  <a:pt x="17206" y="263773"/>
                </a:lnTo>
                <a:lnTo>
                  <a:pt x="21909" y="272051"/>
                </a:lnTo>
                <a:lnTo>
                  <a:pt x="26950" y="279475"/>
                </a:lnTo>
                <a:lnTo>
                  <a:pt x="32214" y="286329"/>
                </a:lnTo>
                <a:lnTo>
                  <a:pt x="37630" y="291851"/>
                </a:lnTo>
                <a:lnTo>
                  <a:pt x="43144" y="296485"/>
                </a:lnTo>
                <a:lnTo>
                  <a:pt x="48726" y="300527"/>
                </a:lnTo>
                <a:lnTo>
                  <a:pt x="54352" y="304174"/>
                </a:lnTo>
                <a:lnTo>
                  <a:pt x="60008" y="307558"/>
                </a:lnTo>
                <a:lnTo>
                  <a:pt x="65684" y="310766"/>
                </a:lnTo>
                <a:lnTo>
                  <a:pt x="82150" y="319411"/>
                </a:lnTo>
                <a:lnTo>
                  <a:pt x="114663" y="335932"/>
                </a:lnTo>
                <a:lnTo>
                  <a:pt x="124980" y="339207"/>
                </a:lnTo>
                <a:lnTo>
                  <a:pt x="137573" y="342343"/>
                </a:lnTo>
                <a:lnTo>
                  <a:pt x="151684" y="345386"/>
                </a:lnTo>
                <a:lnTo>
                  <a:pt x="162043" y="347415"/>
                </a:lnTo>
                <a:lnTo>
                  <a:pt x="169902" y="348768"/>
                </a:lnTo>
                <a:lnTo>
                  <a:pt x="176094" y="349669"/>
                </a:lnTo>
                <a:lnTo>
                  <a:pt x="182127" y="351223"/>
                </a:lnTo>
                <a:lnTo>
                  <a:pt x="188053" y="353211"/>
                </a:lnTo>
                <a:lnTo>
                  <a:pt x="202152" y="358695"/>
                </a:lnTo>
                <a:lnTo>
                  <a:pt x="206620" y="359445"/>
                </a:lnTo>
                <a:lnTo>
                  <a:pt x="214194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79"/>
          <p:cNvSpPr/>
          <p:nvPr/>
        </p:nvSpPr>
        <p:spPr>
          <a:xfrm>
            <a:off x="5180647" y="2280329"/>
            <a:ext cx="230941" cy="239986"/>
          </a:xfrm>
          <a:custGeom>
            <a:avLst/>
            <a:gdLst/>
            <a:ahLst/>
            <a:cxnLst/>
            <a:rect l="0" t="0" r="0" b="0"/>
            <a:pathLst>
              <a:path w="230941" h="239986">
                <a:moveTo>
                  <a:pt x="0" y="42818"/>
                </a:moveTo>
                <a:lnTo>
                  <a:pt x="13653" y="33717"/>
                </a:lnTo>
                <a:lnTo>
                  <a:pt x="19579" y="30083"/>
                </a:lnTo>
                <a:lnTo>
                  <a:pt x="25436" y="26708"/>
                </a:lnTo>
                <a:lnTo>
                  <a:pt x="31244" y="23505"/>
                </a:lnTo>
                <a:lnTo>
                  <a:pt x="37975" y="20418"/>
                </a:lnTo>
                <a:lnTo>
                  <a:pt x="45319" y="17407"/>
                </a:lnTo>
                <a:lnTo>
                  <a:pt x="53073" y="14447"/>
                </a:lnTo>
                <a:lnTo>
                  <a:pt x="60147" y="11522"/>
                </a:lnTo>
                <a:lnTo>
                  <a:pt x="66768" y="8619"/>
                </a:lnTo>
                <a:lnTo>
                  <a:pt x="73087" y="5731"/>
                </a:lnTo>
                <a:lnTo>
                  <a:pt x="80157" y="3806"/>
                </a:lnTo>
                <a:lnTo>
                  <a:pt x="87729" y="2522"/>
                </a:lnTo>
                <a:lnTo>
                  <a:pt x="95633" y="1667"/>
                </a:lnTo>
                <a:lnTo>
                  <a:pt x="102808" y="1096"/>
                </a:lnTo>
                <a:lnTo>
                  <a:pt x="109496" y="716"/>
                </a:lnTo>
                <a:lnTo>
                  <a:pt x="122008" y="294"/>
                </a:lnTo>
                <a:lnTo>
                  <a:pt x="145562" y="22"/>
                </a:lnTo>
                <a:lnTo>
                  <a:pt x="151334" y="0"/>
                </a:lnTo>
                <a:lnTo>
                  <a:pt x="155182" y="938"/>
                </a:lnTo>
                <a:lnTo>
                  <a:pt x="157747" y="2515"/>
                </a:lnTo>
                <a:lnTo>
                  <a:pt x="163897" y="9286"/>
                </a:lnTo>
                <a:lnTo>
                  <a:pt x="166415" y="11891"/>
                </a:lnTo>
                <a:lnTo>
                  <a:pt x="167141" y="14580"/>
                </a:lnTo>
                <a:lnTo>
                  <a:pt x="166673" y="17325"/>
                </a:lnTo>
                <a:lnTo>
                  <a:pt x="163612" y="22915"/>
                </a:lnTo>
                <a:lnTo>
                  <a:pt x="159076" y="28575"/>
                </a:lnTo>
                <a:lnTo>
                  <a:pt x="155581" y="31418"/>
                </a:lnTo>
                <a:lnTo>
                  <a:pt x="151346" y="34265"/>
                </a:lnTo>
                <a:lnTo>
                  <a:pt x="146617" y="37116"/>
                </a:lnTo>
                <a:lnTo>
                  <a:pt x="141560" y="40922"/>
                </a:lnTo>
                <a:lnTo>
                  <a:pt x="136283" y="45364"/>
                </a:lnTo>
                <a:lnTo>
                  <a:pt x="130860" y="50230"/>
                </a:lnTo>
                <a:lnTo>
                  <a:pt x="125340" y="54427"/>
                </a:lnTo>
                <a:lnTo>
                  <a:pt x="119755" y="58178"/>
                </a:lnTo>
                <a:lnTo>
                  <a:pt x="114127" y="61630"/>
                </a:lnTo>
                <a:lnTo>
                  <a:pt x="108470" y="64885"/>
                </a:lnTo>
                <a:lnTo>
                  <a:pt x="97104" y="71041"/>
                </a:lnTo>
                <a:lnTo>
                  <a:pt x="92359" y="74016"/>
                </a:lnTo>
                <a:lnTo>
                  <a:pt x="88242" y="76951"/>
                </a:lnTo>
                <a:lnTo>
                  <a:pt x="84545" y="79861"/>
                </a:lnTo>
                <a:lnTo>
                  <a:pt x="79224" y="83706"/>
                </a:lnTo>
                <a:lnTo>
                  <a:pt x="55659" y="99932"/>
                </a:lnTo>
                <a:lnTo>
                  <a:pt x="55203" y="100896"/>
                </a:lnTo>
                <a:lnTo>
                  <a:pt x="55853" y="101539"/>
                </a:lnTo>
                <a:lnTo>
                  <a:pt x="57237" y="101968"/>
                </a:lnTo>
                <a:lnTo>
                  <a:pt x="63737" y="102572"/>
                </a:lnTo>
                <a:lnTo>
                  <a:pt x="71067" y="101704"/>
                </a:lnTo>
                <a:lnTo>
                  <a:pt x="94450" y="98200"/>
                </a:lnTo>
                <a:lnTo>
                  <a:pt x="105829" y="96884"/>
                </a:lnTo>
                <a:lnTo>
                  <a:pt x="116273" y="96007"/>
                </a:lnTo>
                <a:lnTo>
                  <a:pt x="134544" y="95033"/>
                </a:lnTo>
                <a:lnTo>
                  <a:pt x="149015" y="94600"/>
                </a:lnTo>
                <a:lnTo>
                  <a:pt x="156494" y="95437"/>
                </a:lnTo>
                <a:lnTo>
                  <a:pt x="164337" y="96947"/>
                </a:lnTo>
                <a:lnTo>
                  <a:pt x="172423" y="98907"/>
                </a:lnTo>
                <a:lnTo>
                  <a:pt x="179718" y="101165"/>
                </a:lnTo>
                <a:lnTo>
                  <a:pt x="186487" y="103624"/>
                </a:lnTo>
                <a:lnTo>
                  <a:pt x="192905" y="106215"/>
                </a:lnTo>
                <a:lnTo>
                  <a:pt x="198136" y="108895"/>
                </a:lnTo>
                <a:lnTo>
                  <a:pt x="202575" y="111635"/>
                </a:lnTo>
                <a:lnTo>
                  <a:pt x="206488" y="114413"/>
                </a:lnTo>
                <a:lnTo>
                  <a:pt x="213375" y="120041"/>
                </a:lnTo>
                <a:lnTo>
                  <a:pt x="219610" y="125717"/>
                </a:lnTo>
                <a:lnTo>
                  <a:pt x="225558" y="131414"/>
                </a:lnTo>
                <a:lnTo>
                  <a:pt x="227524" y="135220"/>
                </a:lnTo>
                <a:lnTo>
                  <a:pt x="228835" y="139662"/>
                </a:lnTo>
                <a:lnTo>
                  <a:pt x="229709" y="144528"/>
                </a:lnTo>
                <a:lnTo>
                  <a:pt x="230292" y="148725"/>
                </a:lnTo>
                <a:lnTo>
                  <a:pt x="230940" y="155928"/>
                </a:lnTo>
                <a:lnTo>
                  <a:pt x="229207" y="160135"/>
                </a:lnTo>
                <a:lnTo>
                  <a:pt x="226147" y="164844"/>
                </a:lnTo>
                <a:lnTo>
                  <a:pt x="222203" y="169889"/>
                </a:lnTo>
                <a:lnTo>
                  <a:pt x="218620" y="175157"/>
                </a:lnTo>
                <a:lnTo>
                  <a:pt x="215279" y="180574"/>
                </a:lnTo>
                <a:lnTo>
                  <a:pt x="212100" y="186090"/>
                </a:lnTo>
                <a:lnTo>
                  <a:pt x="208075" y="190720"/>
                </a:lnTo>
                <a:lnTo>
                  <a:pt x="203487" y="194760"/>
                </a:lnTo>
                <a:lnTo>
                  <a:pt x="198523" y="198405"/>
                </a:lnTo>
                <a:lnTo>
                  <a:pt x="193309" y="201788"/>
                </a:lnTo>
                <a:lnTo>
                  <a:pt x="187928" y="204995"/>
                </a:lnTo>
                <a:lnTo>
                  <a:pt x="182435" y="208086"/>
                </a:lnTo>
                <a:lnTo>
                  <a:pt x="177821" y="211099"/>
                </a:lnTo>
                <a:lnTo>
                  <a:pt x="173792" y="214060"/>
                </a:lnTo>
                <a:lnTo>
                  <a:pt x="170154" y="216987"/>
                </a:lnTo>
                <a:lnTo>
                  <a:pt x="163919" y="220843"/>
                </a:lnTo>
                <a:lnTo>
                  <a:pt x="155952" y="225319"/>
                </a:lnTo>
                <a:lnTo>
                  <a:pt x="146830" y="230208"/>
                </a:lnTo>
                <a:lnTo>
                  <a:pt x="139796" y="233467"/>
                </a:lnTo>
                <a:lnTo>
                  <a:pt x="134156" y="235640"/>
                </a:lnTo>
                <a:lnTo>
                  <a:pt x="129442" y="237089"/>
                </a:lnTo>
                <a:lnTo>
                  <a:pt x="124395" y="238054"/>
                </a:lnTo>
                <a:lnTo>
                  <a:pt x="119125" y="238698"/>
                </a:lnTo>
                <a:lnTo>
                  <a:pt x="113706" y="239127"/>
                </a:lnTo>
                <a:lnTo>
                  <a:pt x="108190" y="239413"/>
                </a:lnTo>
                <a:lnTo>
                  <a:pt x="102606" y="239604"/>
                </a:lnTo>
                <a:lnTo>
                  <a:pt x="77153" y="2399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80"/>
          <p:cNvSpPr/>
          <p:nvPr/>
        </p:nvSpPr>
        <p:spPr>
          <a:xfrm>
            <a:off x="5352097" y="2237422"/>
            <a:ext cx="247995" cy="360046"/>
          </a:xfrm>
          <a:custGeom>
            <a:avLst/>
            <a:gdLst/>
            <a:ahLst/>
            <a:cxnLst/>
            <a:rect l="0" t="0" r="0" b="0"/>
            <a:pathLst>
              <a:path w="247995" h="360046">
                <a:moveTo>
                  <a:pt x="0" y="0"/>
                </a:moveTo>
                <a:lnTo>
                  <a:pt x="18203" y="4551"/>
                </a:lnTo>
                <a:lnTo>
                  <a:pt x="24518" y="5892"/>
                </a:lnTo>
                <a:lnTo>
                  <a:pt x="29680" y="6785"/>
                </a:lnTo>
                <a:lnTo>
                  <a:pt x="34075" y="7381"/>
                </a:lnTo>
                <a:lnTo>
                  <a:pt x="42719" y="9683"/>
                </a:lnTo>
                <a:lnTo>
                  <a:pt x="67564" y="17321"/>
                </a:lnTo>
                <a:lnTo>
                  <a:pt x="79332" y="20120"/>
                </a:lnTo>
                <a:lnTo>
                  <a:pt x="90036" y="21986"/>
                </a:lnTo>
                <a:lnTo>
                  <a:pt x="100029" y="23230"/>
                </a:lnTo>
                <a:lnTo>
                  <a:pt x="108596" y="25011"/>
                </a:lnTo>
                <a:lnTo>
                  <a:pt x="116212" y="27152"/>
                </a:lnTo>
                <a:lnTo>
                  <a:pt x="123195" y="29531"/>
                </a:lnTo>
                <a:lnTo>
                  <a:pt x="130708" y="33022"/>
                </a:lnTo>
                <a:lnTo>
                  <a:pt x="138573" y="37255"/>
                </a:lnTo>
                <a:lnTo>
                  <a:pt x="146675" y="41982"/>
                </a:lnTo>
                <a:lnTo>
                  <a:pt x="160756" y="49774"/>
                </a:lnTo>
                <a:lnTo>
                  <a:pt x="167178" y="53185"/>
                </a:lnTo>
                <a:lnTo>
                  <a:pt x="173365" y="57364"/>
                </a:lnTo>
                <a:lnTo>
                  <a:pt x="179394" y="62055"/>
                </a:lnTo>
                <a:lnTo>
                  <a:pt x="185318" y="67088"/>
                </a:lnTo>
                <a:lnTo>
                  <a:pt x="193078" y="75205"/>
                </a:lnTo>
                <a:lnTo>
                  <a:pt x="202061" y="85380"/>
                </a:lnTo>
                <a:lnTo>
                  <a:pt x="211860" y="96925"/>
                </a:lnTo>
                <a:lnTo>
                  <a:pt x="219345" y="106526"/>
                </a:lnTo>
                <a:lnTo>
                  <a:pt x="225288" y="114833"/>
                </a:lnTo>
                <a:lnTo>
                  <a:pt x="230202" y="122275"/>
                </a:lnTo>
                <a:lnTo>
                  <a:pt x="234430" y="131999"/>
                </a:lnTo>
                <a:lnTo>
                  <a:pt x="238202" y="143245"/>
                </a:lnTo>
                <a:lnTo>
                  <a:pt x="241669" y="155504"/>
                </a:lnTo>
                <a:lnTo>
                  <a:pt x="243980" y="168439"/>
                </a:lnTo>
                <a:lnTo>
                  <a:pt x="245521" y="181825"/>
                </a:lnTo>
                <a:lnTo>
                  <a:pt x="247233" y="206541"/>
                </a:lnTo>
                <a:lnTo>
                  <a:pt x="247994" y="223876"/>
                </a:lnTo>
                <a:lnTo>
                  <a:pt x="247244" y="232118"/>
                </a:lnTo>
                <a:lnTo>
                  <a:pt x="245792" y="240471"/>
                </a:lnTo>
                <a:lnTo>
                  <a:pt x="243871" y="248896"/>
                </a:lnTo>
                <a:lnTo>
                  <a:pt x="240686" y="256418"/>
                </a:lnTo>
                <a:lnTo>
                  <a:pt x="236657" y="263338"/>
                </a:lnTo>
                <a:lnTo>
                  <a:pt x="232067" y="269856"/>
                </a:lnTo>
                <a:lnTo>
                  <a:pt x="227101" y="278012"/>
                </a:lnTo>
                <a:lnTo>
                  <a:pt x="221886" y="287259"/>
                </a:lnTo>
                <a:lnTo>
                  <a:pt x="216504" y="297233"/>
                </a:lnTo>
                <a:lnTo>
                  <a:pt x="211011" y="305788"/>
                </a:lnTo>
                <a:lnTo>
                  <a:pt x="205444" y="313396"/>
                </a:lnTo>
                <a:lnTo>
                  <a:pt x="199828" y="320374"/>
                </a:lnTo>
                <a:lnTo>
                  <a:pt x="193226" y="326930"/>
                </a:lnTo>
                <a:lnTo>
                  <a:pt x="185967" y="333206"/>
                </a:lnTo>
                <a:lnTo>
                  <a:pt x="178271" y="339295"/>
                </a:lnTo>
                <a:lnTo>
                  <a:pt x="172187" y="344307"/>
                </a:lnTo>
                <a:lnTo>
                  <a:pt x="167179" y="348600"/>
                </a:lnTo>
                <a:lnTo>
                  <a:pt x="13716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81"/>
          <p:cNvSpPr/>
          <p:nvPr/>
        </p:nvSpPr>
        <p:spPr>
          <a:xfrm>
            <a:off x="5746432" y="2426124"/>
            <a:ext cx="257176" cy="16686"/>
          </a:xfrm>
          <a:custGeom>
            <a:avLst/>
            <a:gdLst/>
            <a:ahLst/>
            <a:cxnLst/>
            <a:rect l="0" t="0" r="0" b="0"/>
            <a:pathLst>
              <a:path w="257176" h="16686">
                <a:moveTo>
                  <a:pt x="0" y="8465"/>
                </a:moveTo>
                <a:lnTo>
                  <a:pt x="13652" y="13017"/>
                </a:lnTo>
                <a:lnTo>
                  <a:pt x="18627" y="14357"/>
                </a:lnTo>
                <a:lnTo>
                  <a:pt x="22895" y="15251"/>
                </a:lnTo>
                <a:lnTo>
                  <a:pt x="26694" y="15846"/>
                </a:lnTo>
                <a:lnTo>
                  <a:pt x="32083" y="16244"/>
                </a:lnTo>
                <a:lnTo>
                  <a:pt x="38534" y="16509"/>
                </a:lnTo>
                <a:lnTo>
                  <a:pt x="45692" y="16685"/>
                </a:lnTo>
                <a:lnTo>
                  <a:pt x="52369" y="15850"/>
                </a:lnTo>
                <a:lnTo>
                  <a:pt x="58725" y="14341"/>
                </a:lnTo>
                <a:lnTo>
                  <a:pt x="64867" y="12383"/>
                </a:lnTo>
                <a:lnTo>
                  <a:pt x="71820" y="11077"/>
                </a:lnTo>
                <a:lnTo>
                  <a:pt x="79312" y="10207"/>
                </a:lnTo>
                <a:lnTo>
                  <a:pt x="87165" y="9626"/>
                </a:lnTo>
                <a:lnTo>
                  <a:pt x="95257" y="9239"/>
                </a:lnTo>
                <a:lnTo>
                  <a:pt x="111870" y="8809"/>
                </a:lnTo>
                <a:lnTo>
                  <a:pt x="120300" y="7742"/>
                </a:lnTo>
                <a:lnTo>
                  <a:pt x="128777" y="6078"/>
                </a:lnTo>
                <a:lnTo>
                  <a:pt x="137287" y="4017"/>
                </a:lnTo>
                <a:lnTo>
                  <a:pt x="145817" y="2642"/>
                </a:lnTo>
                <a:lnTo>
                  <a:pt x="154362" y="1726"/>
                </a:lnTo>
                <a:lnTo>
                  <a:pt x="162915" y="1115"/>
                </a:lnTo>
                <a:lnTo>
                  <a:pt x="170522" y="708"/>
                </a:lnTo>
                <a:lnTo>
                  <a:pt x="184056" y="255"/>
                </a:lnTo>
                <a:lnTo>
                  <a:pt x="211486" y="0"/>
                </a:lnTo>
                <a:lnTo>
                  <a:pt x="219095" y="917"/>
                </a:lnTo>
                <a:lnTo>
                  <a:pt x="225121" y="2481"/>
                </a:lnTo>
                <a:lnTo>
                  <a:pt x="230091" y="4476"/>
                </a:lnTo>
                <a:lnTo>
                  <a:pt x="234356" y="5806"/>
                </a:lnTo>
                <a:lnTo>
                  <a:pt x="238153" y="6692"/>
                </a:lnTo>
                <a:lnTo>
                  <a:pt x="257175" y="8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82"/>
          <p:cNvSpPr/>
          <p:nvPr/>
        </p:nvSpPr>
        <p:spPr>
          <a:xfrm>
            <a:off x="6089332" y="2263139"/>
            <a:ext cx="274321" cy="111444"/>
          </a:xfrm>
          <a:custGeom>
            <a:avLst/>
            <a:gdLst/>
            <a:ahLst/>
            <a:cxnLst/>
            <a:rect l="0" t="0" r="0" b="0"/>
            <a:pathLst>
              <a:path w="274321" h="111444">
                <a:moveTo>
                  <a:pt x="0" y="0"/>
                </a:moveTo>
                <a:lnTo>
                  <a:pt x="9102" y="4552"/>
                </a:lnTo>
                <a:lnTo>
                  <a:pt x="11783" y="6845"/>
                </a:lnTo>
                <a:lnTo>
                  <a:pt x="13570" y="9326"/>
                </a:lnTo>
                <a:lnTo>
                  <a:pt x="14762" y="11932"/>
                </a:lnTo>
                <a:lnTo>
                  <a:pt x="16509" y="14623"/>
                </a:lnTo>
                <a:lnTo>
                  <a:pt x="18626" y="17369"/>
                </a:lnTo>
                <a:lnTo>
                  <a:pt x="20989" y="20152"/>
                </a:lnTo>
                <a:lnTo>
                  <a:pt x="22566" y="22960"/>
                </a:lnTo>
                <a:lnTo>
                  <a:pt x="23616" y="25784"/>
                </a:lnTo>
                <a:lnTo>
                  <a:pt x="24317" y="28620"/>
                </a:lnTo>
                <a:lnTo>
                  <a:pt x="23831" y="31462"/>
                </a:lnTo>
                <a:lnTo>
                  <a:pt x="22555" y="34310"/>
                </a:lnTo>
                <a:lnTo>
                  <a:pt x="20752" y="37161"/>
                </a:lnTo>
                <a:lnTo>
                  <a:pt x="18597" y="41919"/>
                </a:lnTo>
                <a:lnTo>
                  <a:pt x="16208" y="47949"/>
                </a:lnTo>
                <a:lnTo>
                  <a:pt x="13663" y="54826"/>
                </a:lnTo>
                <a:lnTo>
                  <a:pt x="11966" y="60363"/>
                </a:lnTo>
                <a:lnTo>
                  <a:pt x="10835" y="65008"/>
                </a:lnTo>
                <a:lnTo>
                  <a:pt x="10080" y="69056"/>
                </a:lnTo>
                <a:lnTo>
                  <a:pt x="8626" y="73660"/>
                </a:lnTo>
                <a:lnTo>
                  <a:pt x="6703" y="78634"/>
                </a:lnTo>
                <a:lnTo>
                  <a:pt x="4469" y="83856"/>
                </a:lnTo>
                <a:lnTo>
                  <a:pt x="3932" y="88289"/>
                </a:lnTo>
                <a:lnTo>
                  <a:pt x="4526" y="92197"/>
                </a:lnTo>
                <a:lnTo>
                  <a:pt x="5875" y="95755"/>
                </a:lnTo>
                <a:lnTo>
                  <a:pt x="7727" y="98127"/>
                </a:lnTo>
                <a:lnTo>
                  <a:pt x="9913" y="99708"/>
                </a:lnTo>
                <a:lnTo>
                  <a:pt x="14884" y="101465"/>
                </a:lnTo>
                <a:lnTo>
                  <a:pt x="20267" y="102246"/>
                </a:lnTo>
                <a:lnTo>
                  <a:pt x="24942" y="103407"/>
                </a:lnTo>
                <a:lnTo>
                  <a:pt x="30915" y="105133"/>
                </a:lnTo>
                <a:lnTo>
                  <a:pt x="37755" y="107236"/>
                </a:lnTo>
                <a:lnTo>
                  <a:pt x="44220" y="107686"/>
                </a:lnTo>
                <a:lnTo>
                  <a:pt x="50435" y="107033"/>
                </a:lnTo>
                <a:lnTo>
                  <a:pt x="56483" y="105646"/>
                </a:lnTo>
                <a:lnTo>
                  <a:pt x="65278" y="104721"/>
                </a:lnTo>
                <a:lnTo>
                  <a:pt x="75904" y="104104"/>
                </a:lnTo>
                <a:lnTo>
                  <a:pt x="100410" y="103419"/>
                </a:lnTo>
                <a:lnTo>
                  <a:pt x="169021" y="102943"/>
                </a:lnTo>
                <a:lnTo>
                  <a:pt x="184118" y="103871"/>
                </a:lnTo>
                <a:lnTo>
                  <a:pt x="199898" y="105443"/>
                </a:lnTo>
                <a:lnTo>
                  <a:pt x="216133" y="107443"/>
                </a:lnTo>
                <a:lnTo>
                  <a:pt x="228861" y="108776"/>
                </a:lnTo>
                <a:lnTo>
                  <a:pt x="239251" y="109665"/>
                </a:lnTo>
                <a:lnTo>
                  <a:pt x="274320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83"/>
          <p:cNvSpPr/>
          <p:nvPr/>
        </p:nvSpPr>
        <p:spPr>
          <a:xfrm>
            <a:off x="6269354" y="2245995"/>
            <a:ext cx="68581" cy="291466"/>
          </a:xfrm>
          <a:custGeom>
            <a:avLst/>
            <a:gdLst/>
            <a:ahLst/>
            <a:cxnLst/>
            <a:rect l="0" t="0" r="0" b="0"/>
            <a:pathLst>
              <a:path w="68581" h="291466">
                <a:moveTo>
                  <a:pt x="0" y="0"/>
                </a:moveTo>
                <a:lnTo>
                  <a:pt x="4552" y="13652"/>
                </a:lnTo>
                <a:lnTo>
                  <a:pt x="6844" y="21484"/>
                </a:lnTo>
                <a:lnTo>
                  <a:pt x="11932" y="40346"/>
                </a:lnTo>
                <a:lnTo>
                  <a:pt x="24702" y="95139"/>
                </a:lnTo>
                <a:lnTo>
                  <a:pt x="27899" y="112003"/>
                </a:lnTo>
                <a:lnTo>
                  <a:pt x="30029" y="126104"/>
                </a:lnTo>
                <a:lnTo>
                  <a:pt x="31450" y="138361"/>
                </a:lnTo>
                <a:lnTo>
                  <a:pt x="35568" y="167221"/>
                </a:lnTo>
                <a:lnTo>
                  <a:pt x="38000" y="182918"/>
                </a:lnTo>
                <a:lnTo>
                  <a:pt x="40574" y="195288"/>
                </a:lnTo>
                <a:lnTo>
                  <a:pt x="43242" y="205439"/>
                </a:lnTo>
                <a:lnTo>
                  <a:pt x="45973" y="214112"/>
                </a:lnTo>
                <a:lnTo>
                  <a:pt x="47794" y="221799"/>
                </a:lnTo>
                <a:lnTo>
                  <a:pt x="49008" y="228828"/>
                </a:lnTo>
                <a:lnTo>
                  <a:pt x="49817" y="235420"/>
                </a:lnTo>
                <a:lnTo>
                  <a:pt x="51309" y="241719"/>
                </a:lnTo>
                <a:lnTo>
                  <a:pt x="53256" y="247823"/>
                </a:lnTo>
                <a:lnTo>
                  <a:pt x="55507" y="253798"/>
                </a:lnTo>
                <a:lnTo>
                  <a:pt x="57007" y="258733"/>
                </a:lnTo>
                <a:lnTo>
                  <a:pt x="58674" y="266757"/>
                </a:lnTo>
                <a:lnTo>
                  <a:pt x="59415" y="273499"/>
                </a:lnTo>
                <a:lnTo>
                  <a:pt x="59613" y="276630"/>
                </a:lnTo>
                <a:lnTo>
                  <a:pt x="60697" y="279670"/>
                </a:lnTo>
                <a:lnTo>
                  <a:pt x="62373" y="282649"/>
                </a:lnTo>
                <a:lnTo>
                  <a:pt x="6858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84"/>
          <p:cNvSpPr/>
          <p:nvPr/>
        </p:nvSpPr>
        <p:spPr>
          <a:xfrm>
            <a:off x="6453200" y="2185987"/>
            <a:ext cx="193345" cy="402909"/>
          </a:xfrm>
          <a:custGeom>
            <a:avLst/>
            <a:gdLst/>
            <a:ahLst/>
            <a:cxnLst/>
            <a:rect l="0" t="0" r="0" b="0"/>
            <a:pathLst>
              <a:path w="193345" h="402909">
                <a:moveTo>
                  <a:pt x="90475" y="0"/>
                </a:moveTo>
                <a:lnTo>
                  <a:pt x="90475" y="4551"/>
                </a:lnTo>
                <a:lnTo>
                  <a:pt x="85394" y="14405"/>
                </a:lnTo>
                <a:lnTo>
                  <a:pt x="81373" y="21033"/>
                </a:lnTo>
                <a:lnTo>
                  <a:pt x="77740" y="26405"/>
                </a:lnTo>
                <a:lnTo>
                  <a:pt x="74365" y="30938"/>
                </a:lnTo>
                <a:lnTo>
                  <a:pt x="71162" y="34913"/>
                </a:lnTo>
                <a:lnTo>
                  <a:pt x="68074" y="39468"/>
                </a:lnTo>
                <a:lnTo>
                  <a:pt x="62103" y="49609"/>
                </a:lnTo>
                <a:lnTo>
                  <a:pt x="56276" y="60466"/>
                </a:lnTo>
                <a:lnTo>
                  <a:pt x="36508" y="99418"/>
                </a:lnTo>
                <a:lnTo>
                  <a:pt x="31636" y="109141"/>
                </a:lnTo>
                <a:lnTo>
                  <a:pt x="26484" y="120386"/>
                </a:lnTo>
                <a:lnTo>
                  <a:pt x="15680" y="145580"/>
                </a:lnTo>
                <a:lnTo>
                  <a:pt x="12036" y="156108"/>
                </a:lnTo>
                <a:lnTo>
                  <a:pt x="9607" y="165032"/>
                </a:lnTo>
                <a:lnTo>
                  <a:pt x="7988" y="172887"/>
                </a:lnTo>
                <a:lnTo>
                  <a:pt x="6909" y="180028"/>
                </a:lnTo>
                <a:lnTo>
                  <a:pt x="6189" y="186694"/>
                </a:lnTo>
                <a:lnTo>
                  <a:pt x="5709" y="193042"/>
                </a:lnTo>
                <a:lnTo>
                  <a:pt x="4437" y="202037"/>
                </a:lnTo>
                <a:lnTo>
                  <a:pt x="483" y="224732"/>
                </a:lnTo>
                <a:lnTo>
                  <a:pt x="0" y="237451"/>
                </a:lnTo>
                <a:lnTo>
                  <a:pt x="631" y="250693"/>
                </a:lnTo>
                <a:lnTo>
                  <a:pt x="2004" y="264284"/>
                </a:lnTo>
                <a:lnTo>
                  <a:pt x="2919" y="275249"/>
                </a:lnTo>
                <a:lnTo>
                  <a:pt x="3529" y="284465"/>
                </a:lnTo>
                <a:lnTo>
                  <a:pt x="3936" y="292513"/>
                </a:lnTo>
                <a:lnTo>
                  <a:pt x="5160" y="300736"/>
                </a:lnTo>
                <a:lnTo>
                  <a:pt x="6928" y="309076"/>
                </a:lnTo>
                <a:lnTo>
                  <a:pt x="9059" y="317493"/>
                </a:lnTo>
                <a:lnTo>
                  <a:pt x="11433" y="325009"/>
                </a:lnTo>
                <a:lnTo>
                  <a:pt x="13968" y="331926"/>
                </a:lnTo>
                <a:lnTo>
                  <a:pt x="19324" y="343738"/>
                </a:lnTo>
                <a:lnTo>
                  <a:pt x="24880" y="352162"/>
                </a:lnTo>
                <a:lnTo>
                  <a:pt x="28647" y="356695"/>
                </a:lnTo>
                <a:lnTo>
                  <a:pt x="33064" y="361622"/>
                </a:lnTo>
                <a:lnTo>
                  <a:pt x="43051" y="372176"/>
                </a:lnTo>
                <a:lnTo>
                  <a:pt x="53840" y="383217"/>
                </a:lnTo>
                <a:lnTo>
                  <a:pt x="59384" y="386923"/>
                </a:lnTo>
                <a:lnTo>
                  <a:pt x="64985" y="389393"/>
                </a:lnTo>
                <a:lnTo>
                  <a:pt x="70624" y="391040"/>
                </a:lnTo>
                <a:lnTo>
                  <a:pt x="75336" y="393091"/>
                </a:lnTo>
                <a:lnTo>
                  <a:pt x="79429" y="395411"/>
                </a:lnTo>
                <a:lnTo>
                  <a:pt x="83111" y="397910"/>
                </a:lnTo>
                <a:lnTo>
                  <a:pt x="87471" y="399576"/>
                </a:lnTo>
                <a:lnTo>
                  <a:pt x="92282" y="400686"/>
                </a:lnTo>
                <a:lnTo>
                  <a:pt x="97395" y="401427"/>
                </a:lnTo>
                <a:lnTo>
                  <a:pt x="110328" y="401920"/>
                </a:lnTo>
                <a:lnTo>
                  <a:pt x="193344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85"/>
          <p:cNvSpPr/>
          <p:nvPr/>
        </p:nvSpPr>
        <p:spPr>
          <a:xfrm>
            <a:off x="6560819" y="2387583"/>
            <a:ext cx="222887" cy="12718"/>
          </a:xfrm>
          <a:custGeom>
            <a:avLst/>
            <a:gdLst/>
            <a:ahLst/>
            <a:cxnLst/>
            <a:rect l="0" t="0" r="0" b="0"/>
            <a:pathLst>
              <a:path w="222887" h="12718">
                <a:moveTo>
                  <a:pt x="0" y="12717"/>
                </a:moveTo>
                <a:lnTo>
                  <a:pt x="46007" y="12717"/>
                </a:lnTo>
                <a:lnTo>
                  <a:pt x="57341" y="11764"/>
                </a:lnTo>
                <a:lnTo>
                  <a:pt x="87715" y="8166"/>
                </a:lnTo>
                <a:lnTo>
                  <a:pt x="102292" y="5873"/>
                </a:lnTo>
                <a:lnTo>
                  <a:pt x="115820" y="3391"/>
                </a:lnTo>
                <a:lnTo>
                  <a:pt x="128649" y="785"/>
                </a:lnTo>
                <a:lnTo>
                  <a:pt x="141963" y="0"/>
                </a:lnTo>
                <a:lnTo>
                  <a:pt x="155602" y="429"/>
                </a:lnTo>
                <a:lnTo>
                  <a:pt x="169458" y="1667"/>
                </a:lnTo>
                <a:lnTo>
                  <a:pt x="180599" y="2493"/>
                </a:lnTo>
                <a:lnTo>
                  <a:pt x="198059" y="3410"/>
                </a:lnTo>
                <a:lnTo>
                  <a:pt x="222886" y="4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86"/>
          <p:cNvSpPr/>
          <p:nvPr/>
        </p:nvSpPr>
        <p:spPr>
          <a:xfrm>
            <a:off x="6852787" y="2282182"/>
            <a:ext cx="196666" cy="220382"/>
          </a:xfrm>
          <a:custGeom>
            <a:avLst/>
            <a:gdLst/>
            <a:ahLst/>
            <a:cxnLst/>
            <a:rect l="0" t="0" r="0" b="0"/>
            <a:pathLst>
              <a:path w="196666" h="220382">
                <a:moveTo>
                  <a:pt x="119513" y="23820"/>
                </a:moveTo>
                <a:lnTo>
                  <a:pt x="114962" y="14719"/>
                </a:lnTo>
                <a:lnTo>
                  <a:pt x="112669" y="11085"/>
                </a:lnTo>
                <a:lnTo>
                  <a:pt x="107581" y="4507"/>
                </a:lnTo>
                <a:lnTo>
                  <a:pt x="103938" y="2373"/>
                </a:lnTo>
                <a:lnTo>
                  <a:pt x="99605" y="949"/>
                </a:lnTo>
                <a:lnTo>
                  <a:pt x="94811" y="0"/>
                </a:lnTo>
                <a:lnTo>
                  <a:pt x="90662" y="320"/>
                </a:lnTo>
                <a:lnTo>
                  <a:pt x="86944" y="1486"/>
                </a:lnTo>
                <a:lnTo>
                  <a:pt x="83513" y="3216"/>
                </a:lnTo>
                <a:lnTo>
                  <a:pt x="78368" y="4369"/>
                </a:lnTo>
                <a:lnTo>
                  <a:pt x="72081" y="5138"/>
                </a:lnTo>
                <a:lnTo>
                  <a:pt x="65031" y="5650"/>
                </a:lnTo>
                <a:lnTo>
                  <a:pt x="59379" y="6944"/>
                </a:lnTo>
                <a:lnTo>
                  <a:pt x="54658" y="8760"/>
                </a:lnTo>
                <a:lnTo>
                  <a:pt x="50559" y="10922"/>
                </a:lnTo>
                <a:lnTo>
                  <a:pt x="46874" y="12364"/>
                </a:lnTo>
                <a:lnTo>
                  <a:pt x="43464" y="13325"/>
                </a:lnTo>
                <a:lnTo>
                  <a:pt x="40239" y="13966"/>
                </a:lnTo>
                <a:lnTo>
                  <a:pt x="34115" y="17218"/>
                </a:lnTo>
                <a:lnTo>
                  <a:pt x="28218" y="21838"/>
                </a:lnTo>
                <a:lnTo>
                  <a:pt x="22422" y="27067"/>
                </a:lnTo>
                <a:lnTo>
                  <a:pt x="19543" y="30747"/>
                </a:lnTo>
                <a:lnTo>
                  <a:pt x="16671" y="35106"/>
                </a:lnTo>
                <a:lnTo>
                  <a:pt x="13804" y="39916"/>
                </a:lnTo>
                <a:lnTo>
                  <a:pt x="10940" y="45028"/>
                </a:lnTo>
                <a:lnTo>
                  <a:pt x="5218" y="55789"/>
                </a:lnTo>
                <a:lnTo>
                  <a:pt x="3311" y="61325"/>
                </a:lnTo>
                <a:lnTo>
                  <a:pt x="2040" y="66921"/>
                </a:lnTo>
                <a:lnTo>
                  <a:pt x="1193" y="72556"/>
                </a:lnTo>
                <a:lnTo>
                  <a:pt x="628" y="79171"/>
                </a:lnTo>
                <a:lnTo>
                  <a:pt x="251" y="86438"/>
                </a:lnTo>
                <a:lnTo>
                  <a:pt x="0" y="94140"/>
                </a:lnTo>
                <a:lnTo>
                  <a:pt x="785" y="100228"/>
                </a:lnTo>
                <a:lnTo>
                  <a:pt x="2261" y="105239"/>
                </a:lnTo>
                <a:lnTo>
                  <a:pt x="4197" y="109532"/>
                </a:lnTo>
                <a:lnTo>
                  <a:pt x="6440" y="113346"/>
                </a:lnTo>
                <a:lnTo>
                  <a:pt x="11473" y="120124"/>
                </a:lnTo>
                <a:lnTo>
                  <a:pt x="14149" y="122313"/>
                </a:lnTo>
                <a:lnTo>
                  <a:pt x="16885" y="123772"/>
                </a:lnTo>
                <a:lnTo>
                  <a:pt x="19662" y="124745"/>
                </a:lnTo>
                <a:lnTo>
                  <a:pt x="24370" y="124441"/>
                </a:lnTo>
                <a:lnTo>
                  <a:pt x="30368" y="123285"/>
                </a:lnTo>
                <a:lnTo>
                  <a:pt x="37222" y="121563"/>
                </a:lnTo>
                <a:lnTo>
                  <a:pt x="43698" y="119462"/>
                </a:lnTo>
                <a:lnTo>
                  <a:pt x="49919" y="117109"/>
                </a:lnTo>
                <a:lnTo>
                  <a:pt x="55971" y="114588"/>
                </a:lnTo>
                <a:lnTo>
                  <a:pt x="60959" y="112907"/>
                </a:lnTo>
                <a:lnTo>
                  <a:pt x="65238" y="111786"/>
                </a:lnTo>
                <a:lnTo>
                  <a:pt x="69041" y="111039"/>
                </a:lnTo>
                <a:lnTo>
                  <a:pt x="74435" y="107684"/>
                </a:lnTo>
                <a:lnTo>
                  <a:pt x="80889" y="102589"/>
                </a:lnTo>
                <a:lnTo>
                  <a:pt x="88049" y="96335"/>
                </a:lnTo>
                <a:lnTo>
                  <a:pt x="95679" y="90261"/>
                </a:lnTo>
                <a:lnTo>
                  <a:pt x="103624" y="84307"/>
                </a:lnTo>
                <a:lnTo>
                  <a:pt x="111777" y="78432"/>
                </a:lnTo>
                <a:lnTo>
                  <a:pt x="119118" y="71658"/>
                </a:lnTo>
                <a:lnTo>
                  <a:pt x="125918" y="64285"/>
                </a:lnTo>
                <a:lnTo>
                  <a:pt x="132354" y="56511"/>
                </a:lnTo>
                <a:lnTo>
                  <a:pt x="137599" y="49424"/>
                </a:lnTo>
                <a:lnTo>
                  <a:pt x="142048" y="42795"/>
                </a:lnTo>
                <a:lnTo>
                  <a:pt x="151481" y="27568"/>
                </a:lnTo>
                <a:lnTo>
                  <a:pt x="152771" y="22946"/>
                </a:lnTo>
                <a:lnTo>
                  <a:pt x="153115" y="20380"/>
                </a:lnTo>
                <a:lnTo>
                  <a:pt x="152391" y="17717"/>
                </a:lnTo>
                <a:lnTo>
                  <a:pt x="149048" y="12217"/>
                </a:lnTo>
                <a:lnTo>
                  <a:pt x="146822" y="10370"/>
                </a:lnTo>
                <a:lnTo>
                  <a:pt x="144387" y="9138"/>
                </a:lnTo>
                <a:lnTo>
                  <a:pt x="141810" y="8317"/>
                </a:lnTo>
                <a:lnTo>
                  <a:pt x="140093" y="8722"/>
                </a:lnTo>
                <a:lnTo>
                  <a:pt x="138949" y="9945"/>
                </a:lnTo>
                <a:lnTo>
                  <a:pt x="138184" y="11712"/>
                </a:lnTo>
                <a:lnTo>
                  <a:pt x="138628" y="13843"/>
                </a:lnTo>
                <a:lnTo>
                  <a:pt x="141661" y="18751"/>
                </a:lnTo>
                <a:lnTo>
                  <a:pt x="143644" y="24107"/>
                </a:lnTo>
                <a:lnTo>
                  <a:pt x="144172" y="26869"/>
                </a:lnTo>
                <a:lnTo>
                  <a:pt x="145478" y="31568"/>
                </a:lnTo>
                <a:lnTo>
                  <a:pt x="149468" y="44408"/>
                </a:lnTo>
                <a:lnTo>
                  <a:pt x="150913" y="52786"/>
                </a:lnTo>
                <a:lnTo>
                  <a:pt x="151876" y="62180"/>
                </a:lnTo>
                <a:lnTo>
                  <a:pt x="152947" y="80874"/>
                </a:lnTo>
                <a:lnTo>
                  <a:pt x="153421" y="95532"/>
                </a:lnTo>
                <a:lnTo>
                  <a:pt x="153689" y="114495"/>
                </a:lnTo>
                <a:lnTo>
                  <a:pt x="154680" y="120465"/>
                </a:lnTo>
                <a:lnTo>
                  <a:pt x="156292" y="126350"/>
                </a:lnTo>
                <a:lnTo>
                  <a:pt x="158320" y="132178"/>
                </a:lnTo>
                <a:lnTo>
                  <a:pt x="159671" y="138921"/>
                </a:lnTo>
                <a:lnTo>
                  <a:pt x="160573" y="146274"/>
                </a:lnTo>
                <a:lnTo>
                  <a:pt x="161174" y="154034"/>
                </a:lnTo>
                <a:lnTo>
                  <a:pt x="162527" y="162064"/>
                </a:lnTo>
                <a:lnTo>
                  <a:pt x="164381" y="170275"/>
                </a:lnTo>
                <a:lnTo>
                  <a:pt x="166570" y="178607"/>
                </a:lnTo>
                <a:lnTo>
                  <a:pt x="168982" y="185114"/>
                </a:lnTo>
                <a:lnTo>
                  <a:pt x="171542" y="190404"/>
                </a:lnTo>
                <a:lnTo>
                  <a:pt x="174201" y="194884"/>
                </a:lnTo>
                <a:lnTo>
                  <a:pt x="175974" y="198822"/>
                </a:lnTo>
                <a:lnTo>
                  <a:pt x="177156" y="202401"/>
                </a:lnTo>
                <a:lnTo>
                  <a:pt x="177945" y="205739"/>
                </a:lnTo>
                <a:lnTo>
                  <a:pt x="179422" y="207964"/>
                </a:lnTo>
                <a:lnTo>
                  <a:pt x="181360" y="209448"/>
                </a:lnTo>
                <a:lnTo>
                  <a:pt x="183604" y="210437"/>
                </a:lnTo>
                <a:lnTo>
                  <a:pt x="185100" y="212049"/>
                </a:lnTo>
                <a:lnTo>
                  <a:pt x="186098" y="214076"/>
                </a:lnTo>
                <a:lnTo>
                  <a:pt x="186763" y="216380"/>
                </a:lnTo>
                <a:lnTo>
                  <a:pt x="188159" y="217916"/>
                </a:lnTo>
                <a:lnTo>
                  <a:pt x="190042" y="218940"/>
                </a:lnTo>
                <a:lnTo>
                  <a:pt x="194702" y="220381"/>
                </a:lnTo>
                <a:lnTo>
                  <a:pt x="196665" y="2124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87"/>
          <p:cNvSpPr/>
          <p:nvPr/>
        </p:nvSpPr>
        <p:spPr>
          <a:xfrm>
            <a:off x="6989444" y="2177414"/>
            <a:ext cx="211882" cy="394337"/>
          </a:xfrm>
          <a:custGeom>
            <a:avLst/>
            <a:gdLst/>
            <a:ahLst/>
            <a:cxnLst/>
            <a:rect l="0" t="0" r="0" b="0"/>
            <a:pathLst>
              <a:path w="211882" h="394337">
                <a:moveTo>
                  <a:pt x="0" y="0"/>
                </a:moveTo>
                <a:lnTo>
                  <a:pt x="13653" y="9102"/>
                </a:lnTo>
                <a:lnTo>
                  <a:pt x="18627" y="11783"/>
                </a:lnTo>
                <a:lnTo>
                  <a:pt x="22896" y="13571"/>
                </a:lnTo>
                <a:lnTo>
                  <a:pt x="26695" y="14762"/>
                </a:lnTo>
                <a:lnTo>
                  <a:pt x="32084" y="17462"/>
                </a:lnTo>
                <a:lnTo>
                  <a:pt x="38534" y="21166"/>
                </a:lnTo>
                <a:lnTo>
                  <a:pt x="45692" y="25541"/>
                </a:lnTo>
                <a:lnTo>
                  <a:pt x="52369" y="29410"/>
                </a:lnTo>
                <a:lnTo>
                  <a:pt x="64868" y="36249"/>
                </a:lnTo>
                <a:lnTo>
                  <a:pt x="82615" y="45454"/>
                </a:lnTo>
                <a:lnTo>
                  <a:pt x="91271" y="51258"/>
                </a:lnTo>
                <a:lnTo>
                  <a:pt x="101806" y="58937"/>
                </a:lnTo>
                <a:lnTo>
                  <a:pt x="113590" y="67867"/>
                </a:lnTo>
                <a:lnTo>
                  <a:pt x="123352" y="75725"/>
                </a:lnTo>
                <a:lnTo>
                  <a:pt x="131765" y="82868"/>
                </a:lnTo>
                <a:lnTo>
                  <a:pt x="139279" y="89536"/>
                </a:lnTo>
                <a:lnTo>
                  <a:pt x="148097" y="98743"/>
                </a:lnTo>
                <a:lnTo>
                  <a:pt x="157787" y="109644"/>
                </a:lnTo>
                <a:lnTo>
                  <a:pt x="168057" y="121674"/>
                </a:lnTo>
                <a:lnTo>
                  <a:pt x="176808" y="134456"/>
                </a:lnTo>
                <a:lnTo>
                  <a:pt x="184547" y="147740"/>
                </a:lnTo>
                <a:lnTo>
                  <a:pt x="191612" y="161358"/>
                </a:lnTo>
                <a:lnTo>
                  <a:pt x="197273" y="173295"/>
                </a:lnTo>
                <a:lnTo>
                  <a:pt x="202001" y="184110"/>
                </a:lnTo>
                <a:lnTo>
                  <a:pt x="206105" y="194178"/>
                </a:lnTo>
                <a:lnTo>
                  <a:pt x="208841" y="202794"/>
                </a:lnTo>
                <a:lnTo>
                  <a:pt x="210665" y="210444"/>
                </a:lnTo>
                <a:lnTo>
                  <a:pt x="211881" y="217449"/>
                </a:lnTo>
                <a:lnTo>
                  <a:pt x="211739" y="224976"/>
                </a:lnTo>
                <a:lnTo>
                  <a:pt x="210692" y="232852"/>
                </a:lnTo>
                <a:lnTo>
                  <a:pt x="209042" y="240960"/>
                </a:lnTo>
                <a:lnTo>
                  <a:pt x="207941" y="248270"/>
                </a:lnTo>
                <a:lnTo>
                  <a:pt x="207208" y="255049"/>
                </a:lnTo>
                <a:lnTo>
                  <a:pt x="206719" y="261472"/>
                </a:lnTo>
                <a:lnTo>
                  <a:pt x="205440" y="268613"/>
                </a:lnTo>
                <a:lnTo>
                  <a:pt x="203635" y="276230"/>
                </a:lnTo>
                <a:lnTo>
                  <a:pt x="201480" y="284166"/>
                </a:lnTo>
                <a:lnTo>
                  <a:pt x="198138" y="291362"/>
                </a:lnTo>
                <a:lnTo>
                  <a:pt x="194005" y="298064"/>
                </a:lnTo>
                <a:lnTo>
                  <a:pt x="189344" y="304437"/>
                </a:lnTo>
                <a:lnTo>
                  <a:pt x="185284" y="310591"/>
                </a:lnTo>
                <a:lnTo>
                  <a:pt x="181626" y="316598"/>
                </a:lnTo>
                <a:lnTo>
                  <a:pt x="178234" y="322508"/>
                </a:lnTo>
                <a:lnTo>
                  <a:pt x="174068" y="328353"/>
                </a:lnTo>
                <a:lnTo>
                  <a:pt x="169385" y="334155"/>
                </a:lnTo>
                <a:lnTo>
                  <a:pt x="164358" y="339928"/>
                </a:lnTo>
                <a:lnTo>
                  <a:pt x="158150" y="346634"/>
                </a:lnTo>
                <a:lnTo>
                  <a:pt x="143633" y="361705"/>
                </a:lnTo>
                <a:lnTo>
                  <a:pt x="136713" y="367819"/>
                </a:lnTo>
                <a:lnTo>
                  <a:pt x="130195" y="372848"/>
                </a:lnTo>
                <a:lnTo>
                  <a:pt x="123944" y="377153"/>
                </a:lnTo>
                <a:lnTo>
                  <a:pt x="118825" y="380975"/>
                </a:lnTo>
                <a:lnTo>
                  <a:pt x="114459" y="384476"/>
                </a:lnTo>
                <a:lnTo>
                  <a:pt x="110596" y="387763"/>
                </a:lnTo>
                <a:lnTo>
                  <a:pt x="107068" y="389954"/>
                </a:lnTo>
                <a:lnTo>
                  <a:pt x="100609" y="392388"/>
                </a:lnTo>
                <a:lnTo>
                  <a:pt x="94563" y="393470"/>
                </a:lnTo>
                <a:lnTo>
                  <a:pt x="88701" y="393951"/>
                </a:lnTo>
                <a:lnTo>
                  <a:pt x="82921" y="394164"/>
                </a:lnTo>
                <a:lnTo>
                  <a:pt x="77153" y="3943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88"/>
          <p:cNvSpPr/>
          <p:nvPr/>
        </p:nvSpPr>
        <p:spPr>
          <a:xfrm>
            <a:off x="7349490" y="2323147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18203" y="12594"/>
                </a:lnTo>
                <a:lnTo>
                  <a:pt x="25470" y="11254"/>
                </a:lnTo>
                <a:lnTo>
                  <a:pt x="32220" y="10360"/>
                </a:lnTo>
                <a:lnTo>
                  <a:pt x="38625" y="9764"/>
                </a:lnTo>
                <a:lnTo>
                  <a:pt x="44799" y="9367"/>
                </a:lnTo>
                <a:lnTo>
                  <a:pt x="50821" y="9102"/>
                </a:lnTo>
                <a:lnTo>
                  <a:pt x="63545" y="8808"/>
                </a:lnTo>
                <a:lnTo>
                  <a:pt x="78724" y="8677"/>
                </a:lnTo>
                <a:lnTo>
                  <a:pt x="93440" y="7690"/>
                </a:lnTo>
                <a:lnTo>
                  <a:pt x="152040" y="2702"/>
                </a:lnTo>
                <a:lnTo>
                  <a:pt x="175840" y="1201"/>
                </a:lnTo>
                <a:lnTo>
                  <a:pt x="197849" y="53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89"/>
          <p:cNvSpPr/>
          <p:nvPr/>
        </p:nvSpPr>
        <p:spPr>
          <a:xfrm>
            <a:off x="7349490" y="2426017"/>
            <a:ext cx="308611" cy="25719"/>
          </a:xfrm>
          <a:custGeom>
            <a:avLst/>
            <a:gdLst/>
            <a:ahLst/>
            <a:cxnLst/>
            <a:rect l="0" t="0" r="0" b="0"/>
            <a:pathLst>
              <a:path w="308611" h="25719">
                <a:moveTo>
                  <a:pt x="0" y="25718"/>
                </a:moveTo>
                <a:lnTo>
                  <a:pt x="48521" y="25718"/>
                </a:lnTo>
                <a:lnTo>
                  <a:pt x="56160" y="24765"/>
                </a:lnTo>
                <a:lnTo>
                  <a:pt x="65062" y="23178"/>
                </a:lnTo>
                <a:lnTo>
                  <a:pt x="74807" y="21167"/>
                </a:lnTo>
                <a:lnTo>
                  <a:pt x="84162" y="19826"/>
                </a:lnTo>
                <a:lnTo>
                  <a:pt x="93255" y="18932"/>
                </a:lnTo>
                <a:lnTo>
                  <a:pt x="102176" y="18337"/>
                </a:lnTo>
                <a:lnTo>
                  <a:pt x="110979" y="16987"/>
                </a:lnTo>
                <a:lnTo>
                  <a:pt x="119706" y="15134"/>
                </a:lnTo>
                <a:lnTo>
                  <a:pt x="128382" y="12947"/>
                </a:lnTo>
                <a:lnTo>
                  <a:pt x="140833" y="11489"/>
                </a:lnTo>
                <a:lnTo>
                  <a:pt x="155800" y="10517"/>
                </a:lnTo>
                <a:lnTo>
                  <a:pt x="172446" y="9869"/>
                </a:lnTo>
                <a:lnTo>
                  <a:pt x="191165" y="8484"/>
                </a:lnTo>
                <a:lnTo>
                  <a:pt x="211263" y="6609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90"/>
          <p:cNvSpPr/>
          <p:nvPr/>
        </p:nvSpPr>
        <p:spPr>
          <a:xfrm>
            <a:off x="7752397" y="2246130"/>
            <a:ext cx="229247" cy="231323"/>
          </a:xfrm>
          <a:custGeom>
            <a:avLst/>
            <a:gdLst/>
            <a:ahLst/>
            <a:cxnLst/>
            <a:rect l="0" t="0" r="0" b="0"/>
            <a:pathLst>
              <a:path w="229247" h="231323">
                <a:moveTo>
                  <a:pt x="0" y="17009"/>
                </a:moveTo>
                <a:lnTo>
                  <a:pt x="18203" y="12459"/>
                </a:lnTo>
                <a:lnTo>
                  <a:pt x="26423" y="10165"/>
                </a:lnTo>
                <a:lnTo>
                  <a:pt x="43176" y="5078"/>
                </a:lnTo>
                <a:lnTo>
                  <a:pt x="51644" y="3340"/>
                </a:lnTo>
                <a:lnTo>
                  <a:pt x="60147" y="2182"/>
                </a:lnTo>
                <a:lnTo>
                  <a:pt x="68673" y="1409"/>
                </a:lnTo>
                <a:lnTo>
                  <a:pt x="77215" y="894"/>
                </a:lnTo>
                <a:lnTo>
                  <a:pt x="94325" y="322"/>
                </a:lnTo>
                <a:lnTo>
                  <a:pt x="115473" y="0"/>
                </a:lnTo>
                <a:lnTo>
                  <a:pt x="121749" y="908"/>
                </a:lnTo>
                <a:lnTo>
                  <a:pt x="127839" y="2465"/>
                </a:lnTo>
                <a:lnTo>
                  <a:pt x="133803" y="4456"/>
                </a:lnTo>
                <a:lnTo>
                  <a:pt x="139685" y="5783"/>
                </a:lnTo>
                <a:lnTo>
                  <a:pt x="145510" y="6667"/>
                </a:lnTo>
                <a:lnTo>
                  <a:pt x="151300" y="7257"/>
                </a:lnTo>
                <a:lnTo>
                  <a:pt x="155159" y="8603"/>
                </a:lnTo>
                <a:lnTo>
                  <a:pt x="157732" y="10453"/>
                </a:lnTo>
                <a:lnTo>
                  <a:pt x="163893" y="17607"/>
                </a:lnTo>
                <a:lnTo>
                  <a:pt x="166412" y="20265"/>
                </a:lnTo>
                <a:lnTo>
                  <a:pt x="167138" y="22990"/>
                </a:lnTo>
                <a:lnTo>
                  <a:pt x="166671" y="25759"/>
                </a:lnTo>
                <a:lnTo>
                  <a:pt x="165407" y="28558"/>
                </a:lnTo>
                <a:lnTo>
                  <a:pt x="164563" y="32328"/>
                </a:lnTo>
                <a:lnTo>
                  <a:pt x="164001" y="36747"/>
                </a:lnTo>
                <a:lnTo>
                  <a:pt x="163627" y="41598"/>
                </a:lnTo>
                <a:lnTo>
                  <a:pt x="161472" y="45784"/>
                </a:lnTo>
                <a:lnTo>
                  <a:pt x="158131" y="49528"/>
                </a:lnTo>
                <a:lnTo>
                  <a:pt x="153998" y="52976"/>
                </a:lnTo>
                <a:lnTo>
                  <a:pt x="148385" y="57179"/>
                </a:lnTo>
                <a:lnTo>
                  <a:pt x="134530" y="66930"/>
                </a:lnTo>
                <a:lnTo>
                  <a:pt x="127786" y="71245"/>
                </a:lnTo>
                <a:lnTo>
                  <a:pt x="121386" y="75074"/>
                </a:lnTo>
                <a:lnTo>
                  <a:pt x="115214" y="78579"/>
                </a:lnTo>
                <a:lnTo>
                  <a:pt x="108242" y="81869"/>
                </a:lnTo>
                <a:lnTo>
                  <a:pt x="100736" y="85014"/>
                </a:lnTo>
                <a:lnTo>
                  <a:pt x="92875" y="88063"/>
                </a:lnTo>
                <a:lnTo>
                  <a:pt x="85729" y="91049"/>
                </a:lnTo>
                <a:lnTo>
                  <a:pt x="79060" y="93991"/>
                </a:lnTo>
                <a:lnTo>
                  <a:pt x="72709" y="96906"/>
                </a:lnTo>
                <a:lnTo>
                  <a:pt x="67523" y="99801"/>
                </a:lnTo>
                <a:lnTo>
                  <a:pt x="63113" y="102684"/>
                </a:lnTo>
                <a:lnTo>
                  <a:pt x="59220" y="105558"/>
                </a:lnTo>
                <a:lnTo>
                  <a:pt x="52356" y="108752"/>
                </a:lnTo>
                <a:lnTo>
                  <a:pt x="49191" y="109604"/>
                </a:lnTo>
                <a:lnTo>
                  <a:pt x="48034" y="111124"/>
                </a:lnTo>
                <a:lnTo>
                  <a:pt x="48215" y="113090"/>
                </a:lnTo>
                <a:lnTo>
                  <a:pt x="49288" y="115353"/>
                </a:lnTo>
                <a:lnTo>
                  <a:pt x="50956" y="115910"/>
                </a:lnTo>
                <a:lnTo>
                  <a:pt x="53021" y="115328"/>
                </a:lnTo>
                <a:lnTo>
                  <a:pt x="55350" y="113987"/>
                </a:lnTo>
                <a:lnTo>
                  <a:pt x="59760" y="113094"/>
                </a:lnTo>
                <a:lnTo>
                  <a:pt x="65557" y="112498"/>
                </a:lnTo>
                <a:lnTo>
                  <a:pt x="72280" y="112101"/>
                </a:lnTo>
                <a:lnTo>
                  <a:pt x="84382" y="112789"/>
                </a:lnTo>
                <a:lnTo>
                  <a:pt x="100070" y="114200"/>
                </a:lnTo>
                <a:lnTo>
                  <a:pt x="118148" y="116093"/>
                </a:lnTo>
                <a:lnTo>
                  <a:pt x="132106" y="117355"/>
                </a:lnTo>
                <a:lnTo>
                  <a:pt x="143315" y="118197"/>
                </a:lnTo>
                <a:lnTo>
                  <a:pt x="152694" y="118758"/>
                </a:lnTo>
                <a:lnTo>
                  <a:pt x="163708" y="121037"/>
                </a:lnTo>
                <a:lnTo>
                  <a:pt x="175814" y="124461"/>
                </a:lnTo>
                <a:lnTo>
                  <a:pt x="188646" y="128649"/>
                </a:lnTo>
                <a:lnTo>
                  <a:pt x="198154" y="132393"/>
                </a:lnTo>
                <a:lnTo>
                  <a:pt x="205446" y="135842"/>
                </a:lnTo>
                <a:lnTo>
                  <a:pt x="211259" y="139094"/>
                </a:lnTo>
                <a:lnTo>
                  <a:pt x="216086" y="142214"/>
                </a:lnTo>
                <a:lnTo>
                  <a:pt x="220258" y="145247"/>
                </a:lnTo>
                <a:lnTo>
                  <a:pt x="223991" y="148221"/>
                </a:lnTo>
                <a:lnTo>
                  <a:pt x="226480" y="152109"/>
                </a:lnTo>
                <a:lnTo>
                  <a:pt x="228139" y="156606"/>
                </a:lnTo>
                <a:lnTo>
                  <a:pt x="229246" y="161509"/>
                </a:lnTo>
                <a:lnTo>
                  <a:pt x="229030" y="165730"/>
                </a:lnTo>
                <a:lnTo>
                  <a:pt x="227934" y="169496"/>
                </a:lnTo>
                <a:lnTo>
                  <a:pt x="225129" y="176221"/>
                </a:lnTo>
                <a:lnTo>
                  <a:pt x="223882" y="182385"/>
                </a:lnTo>
                <a:lnTo>
                  <a:pt x="221645" y="185363"/>
                </a:lnTo>
                <a:lnTo>
                  <a:pt x="218249" y="188300"/>
                </a:lnTo>
                <a:lnTo>
                  <a:pt x="214079" y="191211"/>
                </a:lnTo>
                <a:lnTo>
                  <a:pt x="210347" y="194103"/>
                </a:lnTo>
                <a:lnTo>
                  <a:pt x="203661" y="199858"/>
                </a:lnTo>
                <a:lnTo>
                  <a:pt x="199591" y="202726"/>
                </a:lnTo>
                <a:lnTo>
                  <a:pt x="194973" y="205591"/>
                </a:lnTo>
                <a:lnTo>
                  <a:pt x="189990" y="208453"/>
                </a:lnTo>
                <a:lnTo>
                  <a:pt x="179373" y="214173"/>
                </a:lnTo>
                <a:lnTo>
                  <a:pt x="173875" y="217032"/>
                </a:lnTo>
                <a:lnTo>
                  <a:pt x="167351" y="219890"/>
                </a:lnTo>
                <a:lnTo>
                  <a:pt x="160145" y="222748"/>
                </a:lnTo>
                <a:lnTo>
                  <a:pt x="152483" y="225606"/>
                </a:lnTo>
                <a:lnTo>
                  <a:pt x="145471" y="227512"/>
                </a:lnTo>
                <a:lnTo>
                  <a:pt x="138891" y="228782"/>
                </a:lnTo>
                <a:lnTo>
                  <a:pt x="132599" y="229629"/>
                </a:lnTo>
                <a:lnTo>
                  <a:pt x="125546" y="230193"/>
                </a:lnTo>
                <a:lnTo>
                  <a:pt x="117988" y="230569"/>
                </a:lnTo>
                <a:lnTo>
                  <a:pt x="102921" y="230987"/>
                </a:lnTo>
                <a:lnTo>
                  <a:pt x="68580" y="2313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91"/>
          <p:cNvSpPr/>
          <p:nvPr/>
        </p:nvSpPr>
        <p:spPr>
          <a:xfrm>
            <a:off x="8086770" y="2245995"/>
            <a:ext cx="272492" cy="255828"/>
          </a:xfrm>
          <a:custGeom>
            <a:avLst/>
            <a:gdLst/>
            <a:ahLst/>
            <a:cxnLst/>
            <a:rect l="0" t="0" r="0" b="0"/>
            <a:pathLst>
              <a:path w="272492" h="255828">
                <a:moveTo>
                  <a:pt x="85680" y="0"/>
                </a:moveTo>
                <a:lnTo>
                  <a:pt x="66368" y="19312"/>
                </a:lnTo>
                <a:lnTo>
                  <a:pt x="63279" y="23352"/>
                </a:lnTo>
                <a:lnTo>
                  <a:pt x="60269" y="27950"/>
                </a:lnTo>
                <a:lnTo>
                  <a:pt x="57309" y="32921"/>
                </a:lnTo>
                <a:lnTo>
                  <a:pt x="52479" y="39092"/>
                </a:lnTo>
                <a:lnTo>
                  <a:pt x="46401" y="46064"/>
                </a:lnTo>
                <a:lnTo>
                  <a:pt x="39492" y="53569"/>
                </a:lnTo>
                <a:lnTo>
                  <a:pt x="33933" y="60477"/>
                </a:lnTo>
                <a:lnTo>
                  <a:pt x="29274" y="66988"/>
                </a:lnTo>
                <a:lnTo>
                  <a:pt x="25216" y="73234"/>
                </a:lnTo>
                <a:lnTo>
                  <a:pt x="21557" y="79302"/>
                </a:lnTo>
                <a:lnTo>
                  <a:pt x="18167" y="85253"/>
                </a:lnTo>
                <a:lnTo>
                  <a:pt x="14954" y="91125"/>
                </a:lnTo>
                <a:lnTo>
                  <a:pt x="11859" y="95993"/>
                </a:lnTo>
                <a:lnTo>
                  <a:pt x="5880" y="103941"/>
                </a:lnTo>
                <a:lnTo>
                  <a:pt x="3905" y="108346"/>
                </a:lnTo>
                <a:lnTo>
                  <a:pt x="2588" y="113188"/>
                </a:lnTo>
                <a:lnTo>
                  <a:pt x="1710" y="118321"/>
                </a:lnTo>
                <a:lnTo>
                  <a:pt x="1124" y="124601"/>
                </a:lnTo>
                <a:lnTo>
                  <a:pt x="735" y="131644"/>
                </a:lnTo>
                <a:lnTo>
                  <a:pt x="302" y="147091"/>
                </a:lnTo>
                <a:lnTo>
                  <a:pt x="0" y="184223"/>
                </a:lnTo>
                <a:lnTo>
                  <a:pt x="1891" y="191395"/>
                </a:lnTo>
                <a:lnTo>
                  <a:pt x="5055" y="199034"/>
                </a:lnTo>
                <a:lnTo>
                  <a:pt x="9070" y="206984"/>
                </a:lnTo>
                <a:lnTo>
                  <a:pt x="12699" y="213237"/>
                </a:lnTo>
                <a:lnTo>
                  <a:pt x="16071" y="218358"/>
                </a:lnTo>
                <a:lnTo>
                  <a:pt x="19271" y="222724"/>
                </a:lnTo>
                <a:lnTo>
                  <a:pt x="25368" y="230116"/>
                </a:lnTo>
                <a:lnTo>
                  <a:pt x="31252" y="236576"/>
                </a:lnTo>
                <a:lnTo>
                  <a:pt x="37041" y="242622"/>
                </a:lnTo>
                <a:lnTo>
                  <a:pt x="39920" y="244615"/>
                </a:lnTo>
                <a:lnTo>
                  <a:pt x="45657" y="246830"/>
                </a:lnTo>
                <a:lnTo>
                  <a:pt x="53922" y="250355"/>
                </a:lnTo>
                <a:lnTo>
                  <a:pt x="58792" y="252628"/>
                </a:lnTo>
                <a:lnTo>
                  <a:pt x="65850" y="254144"/>
                </a:lnTo>
                <a:lnTo>
                  <a:pt x="74365" y="255154"/>
                </a:lnTo>
                <a:lnTo>
                  <a:pt x="83852" y="255827"/>
                </a:lnTo>
                <a:lnTo>
                  <a:pt x="92081" y="255324"/>
                </a:lnTo>
                <a:lnTo>
                  <a:pt x="99472" y="254036"/>
                </a:lnTo>
                <a:lnTo>
                  <a:pt x="106305" y="252224"/>
                </a:lnTo>
                <a:lnTo>
                  <a:pt x="112765" y="251017"/>
                </a:lnTo>
                <a:lnTo>
                  <a:pt x="118977" y="250212"/>
                </a:lnTo>
                <a:lnTo>
                  <a:pt x="125023" y="249675"/>
                </a:lnTo>
                <a:lnTo>
                  <a:pt x="130958" y="248365"/>
                </a:lnTo>
                <a:lnTo>
                  <a:pt x="136821" y="246539"/>
                </a:lnTo>
                <a:lnTo>
                  <a:pt x="142633" y="244369"/>
                </a:lnTo>
                <a:lnTo>
                  <a:pt x="148414" y="241970"/>
                </a:lnTo>
                <a:lnTo>
                  <a:pt x="154173" y="239418"/>
                </a:lnTo>
                <a:lnTo>
                  <a:pt x="159917" y="236765"/>
                </a:lnTo>
                <a:lnTo>
                  <a:pt x="170414" y="231185"/>
                </a:lnTo>
                <a:lnTo>
                  <a:pt x="222468" y="202476"/>
                </a:lnTo>
                <a:lnTo>
                  <a:pt x="231164" y="197849"/>
                </a:lnTo>
                <a:lnTo>
                  <a:pt x="237914" y="192859"/>
                </a:lnTo>
                <a:lnTo>
                  <a:pt x="243367" y="187627"/>
                </a:lnTo>
                <a:lnTo>
                  <a:pt x="247954" y="182235"/>
                </a:lnTo>
                <a:lnTo>
                  <a:pt x="251965" y="177687"/>
                </a:lnTo>
                <a:lnTo>
                  <a:pt x="258962" y="170094"/>
                </a:lnTo>
                <a:lnTo>
                  <a:pt x="262161" y="165784"/>
                </a:lnTo>
                <a:lnTo>
                  <a:pt x="265247" y="161005"/>
                </a:lnTo>
                <a:lnTo>
                  <a:pt x="268255" y="155914"/>
                </a:lnTo>
                <a:lnTo>
                  <a:pt x="270263" y="150615"/>
                </a:lnTo>
                <a:lnTo>
                  <a:pt x="271600" y="145177"/>
                </a:lnTo>
                <a:lnTo>
                  <a:pt x="272491" y="139647"/>
                </a:lnTo>
                <a:lnTo>
                  <a:pt x="272133" y="134056"/>
                </a:lnTo>
                <a:lnTo>
                  <a:pt x="270942" y="128423"/>
                </a:lnTo>
                <a:lnTo>
                  <a:pt x="269195" y="122762"/>
                </a:lnTo>
                <a:lnTo>
                  <a:pt x="267078" y="118037"/>
                </a:lnTo>
                <a:lnTo>
                  <a:pt x="262186" y="110245"/>
                </a:lnTo>
                <a:lnTo>
                  <a:pt x="258595" y="105882"/>
                </a:lnTo>
                <a:lnTo>
                  <a:pt x="254297" y="101068"/>
                </a:lnTo>
                <a:lnTo>
                  <a:pt x="245394" y="91591"/>
                </a:lnTo>
                <a:lnTo>
                  <a:pt x="238261" y="84205"/>
                </a:lnTo>
                <a:lnTo>
                  <a:pt x="234073" y="80901"/>
                </a:lnTo>
                <a:lnTo>
                  <a:pt x="229377" y="77746"/>
                </a:lnTo>
                <a:lnTo>
                  <a:pt x="224340" y="74691"/>
                </a:lnTo>
                <a:lnTo>
                  <a:pt x="218124" y="72654"/>
                </a:lnTo>
                <a:lnTo>
                  <a:pt x="211124" y="71296"/>
                </a:lnTo>
                <a:lnTo>
                  <a:pt x="203599" y="70390"/>
                </a:lnTo>
                <a:lnTo>
                  <a:pt x="196677" y="68834"/>
                </a:lnTo>
                <a:lnTo>
                  <a:pt x="190158" y="66844"/>
                </a:lnTo>
                <a:lnTo>
                  <a:pt x="183908" y="64565"/>
                </a:lnTo>
                <a:lnTo>
                  <a:pt x="172120" y="62093"/>
                </a:lnTo>
                <a:lnTo>
                  <a:pt x="156641" y="59493"/>
                </a:lnTo>
                <a:lnTo>
                  <a:pt x="138703" y="56807"/>
                </a:lnTo>
                <a:lnTo>
                  <a:pt x="121981" y="55016"/>
                </a:lnTo>
                <a:lnTo>
                  <a:pt x="106071" y="53822"/>
                </a:lnTo>
                <a:lnTo>
                  <a:pt x="59962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92"/>
          <p:cNvSpPr/>
          <p:nvPr/>
        </p:nvSpPr>
        <p:spPr>
          <a:xfrm>
            <a:off x="4854892" y="2820352"/>
            <a:ext cx="300038" cy="50244"/>
          </a:xfrm>
          <a:custGeom>
            <a:avLst/>
            <a:gdLst/>
            <a:ahLst/>
            <a:cxnLst/>
            <a:rect l="0" t="0" r="0" b="0"/>
            <a:pathLst>
              <a:path w="300038" h="50244">
                <a:moveTo>
                  <a:pt x="0" y="42862"/>
                </a:moveTo>
                <a:lnTo>
                  <a:pt x="4551" y="47414"/>
                </a:lnTo>
                <a:lnTo>
                  <a:pt x="6844" y="48754"/>
                </a:lnTo>
                <a:lnTo>
                  <a:pt x="11932" y="50243"/>
                </a:lnTo>
                <a:lnTo>
                  <a:pt x="13670" y="49688"/>
                </a:lnTo>
                <a:lnTo>
                  <a:pt x="14828" y="48366"/>
                </a:lnTo>
                <a:lnTo>
                  <a:pt x="15601" y="46531"/>
                </a:lnTo>
                <a:lnTo>
                  <a:pt x="17067" y="45308"/>
                </a:lnTo>
                <a:lnTo>
                  <a:pt x="18999" y="44493"/>
                </a:lnTo>
                <a:lnTo>
                  <a:pt x="42593" y="38634"/>
                </a:lnTo>
                <a:lnTo>
                  <a:pt x="51256" y="37186"/>
                </a:lnTo>
                <a:lnTo>
                  <a:pt x="59888" y="36221"/>
                </a:lnTo>
                <a:lnTo>
                  <a:pt x="68500" y="35577"/>
                </a:lnTo>
                <a:lnTo>
                  <a:pt x="76147" y="34196"/>
                </a:lnTo>
                <a:lnTo>
                  <a:pt x="83149" y="32322"/>
                </a:lnTo>
                <a:lnTo>
                  <a:pt x="89724" y="30120"/>
                </a:lnTo>
                <a:lnTo>
                  <a:pt x="96010" y="28653"/>
                </a:lnTo>
                <a:lnTo>
                  <a:pt x="102107" y="27674"/>
                </a:lnTo>
                <a:lnTo>
                  <a:pt x="108077" y="27022"/>
                </a:lnTo>
                <a:lnTo>
                  <a:pt x="113961" y="25635"/>
                </a:lnTo>
                <a:lnTo>
                  <a:pt x="119789" y="23757"/>
                </a:lnTo>
                <a:lnTo>
                  <a:pt x="125579" y="21553"/>
                </a:lnTo>
                <a:lnTo>
                  <a:pt x="131344" y="20084"/>
                </a:lnTo>
                <a:lnTo>
                  <a:pt x="137093" y="19104"/>
                </a:lnTo>
                <a:lnTo>
                  <a:pt x="142830" y="18451"/>
                </a:lnTo>
                <a:lnTo>
                  <a:pt x="164445" y="15186"/>
                </a:lnTo>
                <a:lnTo>
                  <a:pt x="178210" y="12981"/>
                </a:lnTo>
                <a:lnTo>
                  <a:pt x="192149" y="11512"/>
                </a:lnTo>
                <a:lnTo>
                  <a:pt x="206205" y="10532"/>
                </a:lnTo>
                <a:lnTo>
                  <a:pt x="220337" y="9879"/>
                </a:lnTo>
                <a:lnTo>
                  <a:pt x="230711" y="8491"/>
                </a:lnTo>
                <a:lnTo>
                  <a:pt x="238580" y="6613"/>
                </a:lnTo>
                <a:lnTo>
                  <a:pt x="244779" y="4409"/>
                </a:lnTo>
                <a:lnTo>
                  <a:pt x="249863" y="2939"/>
                </a:lnTo>
                <a:lnTo>
                  <a:pt x="254206" y="1960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93"/>
          <p:cNvSpPr/>
          <p:nvPr/>
        </p:nvSpPr>
        <p:spPr>
          <a:xfrm>
            <a:off x="5274997" y="2700337"/>
            <a:ext cx="214107" cy="291466"/>
          </a:xfrm>
          <a:custGeom>
            <a:avLst/>
            <a:gdLst/>
            <a:ahLst/>
            <a:cxnLst/>
            <a:rect l="0" t="0" r="0" b="0"/>
            <a:pathLst>
              <a:path w="214107" h="291466">
                <a:moveTo>
                  <a:pt x="42810" y="0"/>
                </a:moveTo>
                <a:lnTo>
                  <a:pt x="42810" y="19313"/>
                </a:lnTo>
                <a:lnTo>
                  <a:pt x="41858" y="22400"/>
                </a:lnTo>
                <a:lnTo>
                  <a:pt x="38260" y="28371"/>
                </a:lnTo>
                <a:lnTo>
                  <a:pt x="35966" y="33201"/>
                </a:lnTo>
                <a:lnTo>
                  <a:pt x="33485" y="39279"/>
                </a:lnTo>
                <a:lnTo>
                  <a:pt x="27236" y="55557"/>
                </a:lnTo>
                <a:lnTo>
                  <a:pt x="13960" y="89592"/>
                </a:lnTo>
                <a:lnTo>
                  <a:pt x="6810" y="109351"/>
                </a:lnTo>
                <a:lnTo>
                  <a:pt x="4522" y="116716"/>
                </a:lnTo>
                <a:lnTo>
                  <a:pt x="2997" y="122578"/>
                </a:lnTo>
                <a:lnTo>
                  <a:pt x="1981" y="127439"/>
                </a:lnTo>
                <a:lnTo>
                  <a:pt x="1303" y="133537"/>
                </a:lnTo>
                <a:lnTo>
                  <a:pt x="851" y="140459"/>
                </a:lnTo>
                <a:lnTo>
                  <a:pt x="215" y="158775"/>
                </a:lnTo>
                <a:lnTo>
                  <a:pt x="27" y="172775"/>
                </a:lnTo>
                <a:lnTo>
                  <a:pt x="0" y="178048"/>
                </a:lnTo>
                <a:lnTo>
                  <a:pt x="936" y="182516"/>
                </a:lnTo>
                <a:lnTo>
                  <a:pt x="4514" y="190021"/>
                </a:lnTo>
                <a:lnTo>
                  <a:pt x="9280" y="196531"/>
                </a:lnTo>
                <a:lnTo>
                  <a:pt x="14573" y="202600"/>
                </a:lnTo>
                <a:lnTo>
                  <a:pt x="20100" y="208472"/>
                </a:lnTo>
                <a:lnTo>
                  <a:pt x="21955" y="211371"/>
                </a:lnTo>
                <a:lnTo>
                  <a:pt x="24016" y="217133"/>
                </a:lnTo>
                <a:lnTo>
                  <a:pt x="30012" y="225409"/>
                </a:lnTo>
                <a:lnTo>
                  <a:pt x="34278" y="230282"/>
                </a:lnTo>
                <a:lnTo>
                  <a:pt x="41558" y="238238"/>
                </a:lnTo>
                <a:lnTo>
                  <a:pt x="44833" y="241693"/>
                </a:lnTo>
                <a:lnTo>
                  <a:pt x="48921" y="243996"/>
                </a:lnTo>
                <a:lnTo>
                  <a:pt x="53552" y="245532"/>
                </a:lnTo>
                <a:lnTo>
                  <a:pt x="58544" y="246555"/>
                </a:lnTo>
                <a:lnTo>
                  <a:pt x="62824" y="248190"/>
                </a:lnTo>
                <a:lnTo>
                  <a:pt x="66630" y="250233"/>
                </a:lnTo>
                <a:lnTo>
                  <a:pt x="70120" y="252547"/>
                </a:lnTo>
                <a:lnTo>
                  <a:pt x="75304" y="254090"/>
                </a:lnTo>
                <a:lnTo>
                  <a:pt x="81618" y="255118"/>
                </a:lnTo>
                <a:lnTo>
                  <a:pt x="88685" y="255804"/>
                </a:lnTo>
                <a:lnTo>
                  <a:pt x="98158" y="256261"/>
                </a:lnTo>
                <a:lnTo>
                  <a:pt x="121384" y="256769"/>
                </a:lnTo>
                <a:lnTo>
                  <a:pt x="132340" y="255952"/>
                </a:lnTo>
                <a:lnTo>
                  <a:pt x="142502" y="254455"/>
                </a:lnTo>
                <a:lnTo>
                  <a:pt x="152134" y="252504"/>
                </a:lnTo>
                <a:lnTo>
                  <a:pt x="160460" y="250251"/>
                </a:lnTo>
                <a:lnTo>
                  <a:pt x="167916" y="247797"/>
                </a:lnTo>
                <a:lnTo>
                  <a:pt x="174792" y="245208"/>
                </a:lnTo>
                <a:lnTo>
                  <a:pt x="180328" y="243482"/>
                </a:lnTo>
                <a:lnTo>
                  <a:pt x="184971" y="242331"/>
                </a:lnTo>
                <a:lnTo>
                  <a:pt x="189019" y="241564"/>
                </a:lnTo>
                <a:lnTo>
                  <a:pt x="192670" y="240100"/>
                </a:lnTo>
                <a:lnTo>
                  <a:pt x="199267" y="235934"/>
                </a:lnTo>
                <a:lnTo>
                  <a:pt x="205374" y="233447"/>
                </a:lnTo>
                <a:lnTo>
                  <a:pt x="208336" y="232784"/>
                </a:lnTo>
                <a:lnTo>
                  <a:pt x="210311" y="231389"/>
                </a:lnTo>
                <a:lnTo>
                  <a:pt x="211627" y="229507"/>
                </a:lnTo>
                <a:lnTo>
                  <a:pt x="213090" y="224876"/>
                </a:lnTo>
                <a:lnTo>
                  <a:pt x="213914" y="216913"/>
                </a:lnTo>
                <a:lnTo>
                  <a:pt x="214106" y="211341"/>
                </a:lnTo>
                <a:lnTo>
                  <a:pt x="213205" y="209474"/>
                </a:lnTo>
                <a:lnTo>
                  <a:pt x="211652" y="208229"/>
                </a:lnTo>
                <a:lnTo>
                  <a:pt x="209663" y="207400"/>
                </a:lnTo>
                <a:lnTo>
                  <a:pt x="204915" y="203938"/>
                </a:lnTo>
                <a:lnTo>
                  <a:pt x="202315" y="201681"/>
                </a:lnTo>
                <a:lnTo>
                  <a:pt x="200581" y="199224"/>
                </a:lnTo>
                <a:lnTo>
                  <a:pt x="198656" y="193954"/>
                </a:lnTo>
                <a:lnTo>
                  <a:pt x="197190" y="192168"/>
                </a:lnTo>
                <a:lnTo>
                  <a:pt x="195260" y="190977"/>
                </a:lnTo>
                <a:lnTo>
                  <a:pt x="190576" y="189654"/>
                </a:lnTo>
                <a:lnTo>
                  <a:pt x="185318" y="189066"/>
                </a:lnTo>
                <a:lnTo>
                  <a:pt x="179807" y="188804"/>
                </a:lnTo>
                <a:lnTo>
                  <a:pt x="173230" y="188688"/>
                </a:lnTo>
                <a:lnTo>
                  <a:pt x="163957" y="188636"/>
                </a:lnTo>
                <a:lnTo>
                  <a:pt x="155007" y="191480"/>
                </a:lnTo>
                <a:lnTo>
                  <a:pt x="143326" y="196233"/>
                </a:lnTo>
                <a:lnTo>
                  <a:pt x="129823" y="202260"/>
                </a:lnTo>
                <a:lnTo>
                  <a:pt x="119869" y="207230"/>
                </a:lnTo>
                <a:lnTo>
                  <a:pt x="112280" y="211496"/>
                </a:lnTo>
                <a:lnTo>
                  <a:pt x="106269" y="215292"/>
                </a:lnTo>
                <a:lnTo>
                  <a:pt x="102261" y="218776"/>
                </a:lnTo>
                <a:lnTo>
                  <a:pt x="99589" y="222051"/>
                </a:lnTo>
                <a:lnTo>
                  <a:pt x="95668" y="228229"/>
                </a:lnTo>
                <a:lnTo>
                  <a:pt x="90750" y="234150"/>
                </a:lnTo>
                <a:lnTo>
                  <a:pt x="85389" y="239957"/>
                </a:lnTo>
                <a:lnTo>
                  <a:pt x="82626" y="242839"/>
                </a:lnTo>
                <a:lnTo>
                  <a:pt x="79832" y="247618"/>
                </a:lnTo>
                <a:lnTo>
                  <a:pt x="77016" y="253661"/>
                </a:lnTo>
                <a:lnTo>
                  <a:pt x="74187" y="260547"/>
                </a:lnTo>
                <a:lnTo>
                  <a:pt x="73253" y="267043"/>
                </a:lnTo>
                <a:lnTo>
                  <a:pt x="73583" y="273279"/>
                </a:lnTo>
                <a:lnTo>
                  <a:pt x="7710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94"/>
          <p:cNvSpPr/>
          <p:nvPr/>
        </p:nvSpPr>
        <p:spPr>
          <a:xfrm>
            <a:off x="5780722" y="2708910"/>
            <a:ext cx="60008" cy="214313"/>
          </a:xfrm>
          <a:custGeom>
            <a:avLst/>
            <a:gdLst/>
            <a:ahLst/>
            <a:cxnLst/>
            <a:rect l="0" t="0" r="0" b="0"/>
            <a:pathLst>
              <a:path w="60008" h="214313">
                <a:moveTo>
                  <a:pt x="0" y="0"/>
                </a:moveTo>
                <a:lnTo>
                  <a:pt x="0" y="17145"/>
                </a:lnTo>
                <a:lnTo>
                  <a:pt x="4551" y="17145"/>
                </a:lnTo>
                <a:lnTo>
                  <a:pt x="5891" y="19050"/>
                </a:lnTo>
                <a:lnTo>
                  <a:pt x="6785" y="22225"/>
                </a:lnTo>
                <a:lnTo>
                  <a:pt x="7381" y="26246"/>
                </a:lnTo>
                <a:lnTo>
                  <a:pt x="12770" y="54661"/>
                </a:lnTo>
                <a:lnTo>
                  <a:pt x="16134" y="67873"/>
                </a:lnTo>
                <a:lnTo>
                  <a:pt x="20281" y="82396"/>
                </a:lnTo>
                <a:lnTo>
                  <a:pt x="29969" y="113773"/>
                </a:lnTo>
                <a:lnTo>
                  <a:pt x="49170" y="172862"/>
                </a:lnTo>
                <a:lnTo>
                  <a:pt x="60007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95"/>
          <p:cNvSpPr/>
          <p:nvPr/>
        </p:nvSpPr>
        <p:spPr>
          <a:xfrm>
            <a:off x="5643562" y="2794635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17145"/>
                </a:moveTo>
                <a:lnTo>
                  <a:pt x="72226" y="17145"/>
                </a:lnTo>
                <a:lnTo>
                  <a:pt x="87204" y="16192"/>
                </a:lnTo>
                <a:lnTo>
                  <a:pt x="138974" y="11253"/>
                </a:lnTo>
                <a:lnTo>
                  <a:pt x="150752" y="10359"/>
                </a:lnTo>
                <a:lnTo>
                  <a:pt x="160509" y="9764"/>
                </a:lnTo>
                <a:lnTo>
                  <a:pt x="172728" y="8414"/>
                </a:lnTo>
                <a:lnTo>
                  <a:pt x="201546" y="4374"/>
                </a:lnTo>
                <a:lnTo>
                  <a:pt x="217231" y="2916"/>
                </a:lnTo>
                <a:lnTo>
                  <a:pt x="233403" y="1944"/>
                </a:lnTo>
                <a:lnTo>
                  <a:pt x="263755" y="864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96"/>
          <p:cNvSpPr/>
          <p:nvPr/>
        </p:nvSpPr>
        <p:spPr>
          <a:xfrm>
            <a:off x="6046470" y="2669992"/>
            <a:ext cx="239856" cy="240512"/>
          </a:xfrm>
          <a:custGeom>
            <a:avLst/>
            <a:gdLst/>
            <a:ahLst/>
            <a:cxnLst/>
            <a:rect l="0" t="0" r="0" b="0"/>
            <a:pathLst>
              <a:path w="239856" h="240512">
                <a:moveTo>
                  <a:pt x="0" y="38918"/>
                </a:moveTo>
                <a:lnTo>
                  <a:pt x="8572" y="38918"/>
                </a:lnTo>
                <a:lnTo>
                  <a:pt x="8572" y="34367"/>
                </a:lnTo>
                <a:lnTo>
                  <a:pt x="9525" y="33026"/>
                </a:lnTo>
                <a:lnTo>
                  <a:pt x="11112" y="32132"/>
                </a:lnTo>
                <a:lnTo>
                  <a:pt x="15953" y="30698"/>
                </a:lnTo>
                <a:lnTo>
                  <a:pt x="21342" y="25899"/>
                </a:lnTo>
                <a:lnTo>
                  <a:pt x="23753" y="24523"/>
                </a:lnTo>
                <a:lnTo>
                  <a:pt x="28972" y="22995"/>
                </a:lnTo>
                <a:lnTo>
                  <a:pt x="34466" y="19776"/>
                </a:lnTo>
                <a:lnTo>
                  <a:pt x="40083" y="15170"/>
                </a:lnTo>
                <a:lnTo>
                  <a:pt x="45755" y="9948"/>
                </a:lnTo>
                <a:lnTo>
                  <a:pt x="49553" y="8175"/>
                </a:lnTo>
                <a:lnTo>
                  <a:pt x="53990" y="6992"/>
                </a:lnTo>
                <a:lnTo>
                  <a:pt x="58853" y="6204"/>
                </a:lnTo>
                <a:lnTo>
                  <a:pt x="65905" y="4726"/>
                </a:lnTo>
                <a:lnTo>
                  <a:pt x="83901" y="544"/>
                </a:lnTo>
                <a:lnTo>
                  <a:pt x="92129" y="0"/>
                </a:lnTo>
                <a:lnTo>
                  <a:pt x="99519" y="590"/>
                </a:lnTo>
                <a:lnTo>
                  <a:pt x="106351" y="1936"/>
                </a:lnTo>
                <a:lnTo>
                  <a:pt x="111858" y="3786"/>
                </a:lnTo>
                <a:lnTo>
                  <a:pt x="116482" y="5971"/>
                </a:lnTo>
                <a:lnTo>
                  <a:pt x="126196" y="11772"/>
                </a:lnTo>
                <a:lnTo>
                  <a:pt x="126993" y="13201"/>
                </a:lnTo>
                <a:lnTo>
                  <a:pt x="127879" y="17328"/>
                </a:lnTo>
                <a:lnTo>
                  <a:pt x="128115" y="21667"/>
                </a:lnTo>
                <a:lnTo>
                  <a:pt x="128377" y="34108"/>
                </a:lnTo>
                <a:lnTo>
                  <a:pt x="127495" y="39521"/>
                </a:lnTo>
                <a:lnTo>
                  <a:pt x="125954" y="44083"/>
                </a:lnTo>
                <a:lnTo>
                  <a:pt x="123974" y="48076"/>
                </a:lnTo>
                <a:lnTo>
                  <a:pt x="120749" y="52643"/>
                </a:lnTo>
                <a:lnTo>
                  <a:pt x="116694" y="57593"/>
                </a:lnTo>
                <a:lnTo>
                  <a:pt x="108062" y="67220"/>
                </a:lnTo>
                <a:lnTo>
                  <a:pt x="101050" y="74674"/>
                </a:lnTo>
                <a:lnTo>
                  <a:pt x="85861" y="90169"/>
                </a:lnTo>
                <a:lnTo>
                  <a:pt x="79118" y="95986"/>
                </a:lnTo>
                <a:lnTo>
                  <a:pt x="74652" y="98871"/>
                </a:lnTo>
                <a:lnTo>
                  <a:pt x="69771" y="101746"/>
                </a:lnTo>
                <a:lnTo>
                  <a:pt x="65564" y="103663"/>
                </a:lnTo>
                <a:lnTo>
                  <a:pt x="58350" y="105793"/>
                </a:lnTo>
                <a:lnTo>
                  <a:pt x="56044" y="107314"/>
                </a:lnTo>
                <a:lnTo>
                  <a:pt x="54508" y="109280"/>
                </a:lnTo>
                <a:lnTo>
                  <a:pt x="52041" y="114729"/>
                </a:lnTo>
                <a:lnTo>
                  <a:pt x="54244" y="112934"/>
                </a:lnTo>
                <a:lnTo>
                  <a:pt x="56166" y="111122"/>
                </a:lnTo>
                <a:lnTo>
                  <a:pt x="63380" y="106568"/>
                </a:lnTo>
                <a:lnTo>
                  <a:pt x="67971" y="104021"/>
                </a:lnTo>
                <a:lnTo>
                  <a:pt x="74841" y="101370"/>
                </a:lnTo>
                <a:lnTo>
                  <a:pt x="83231" y="98650"/>
                </a:lnTo>
                <a:lnTo>
                  <a:pt x="92635" y="95884"/>
                </a:lnTo>
                <a:lnTo>
                  <a:pt x="100809" y="94040"/>
                </a:lnTo>
                <a:lnTo>
                  <a:pt x="108164" y="92811"/>
                </a:lnTo>
                <a:lnTo>
                  <a:pt x="114972" y="91992"/>
                </a:lnTo>
                <a:lnTo>
                  <a:pt x="121415" y="91445"/>
                </a:lnTo>
                <a:lnTo>
                  <a:pt x="127616" y="91081"/>
                </a:lnTo>
                <a:lnTo>
                  <a:pt x="133655" y="90838"/>
                </a:lnTo>
                <a:lnTo>
                  <a:pt x="147984" y="90568"/>
                </a:lnTo>
                <a:lnTo>
                  <a:pt x="155806" y="90496"/>
                </a:lnTo>
                <a:lnTo>
                  <a:pt x="163878" y="91401"/>
                </a:lnTo>
                <a:lnTo>
                  <a:pt x="172117" y="92957"/>
                </a:lnTo>
                <a:lnTo>
                  <a:pt x="180467" y="94946"/>
                </a:lnTo>
                <a:lnTo>
                  <a:pt x="188891" y="98177"/>
                </a:lnTo>
                <a:lnTo>
                  <a:pt x="197365" y="102237"/>
                </a:lnTo>
                <a:lnTo>
                  <a:pt x="205872" y="106848"/>
                </a:lnTo>
                <a:lnTo>
                  <a:pt x="212495" y="110874"/>
                </a:lnTo>
                <a:lnTo>
                  <a:pt x="217863" y="114511"/>
                </a:lnTo>
                <a:lnTo>
                  <a:pt x="222394" y="117888"/>
                </a:lnTo>
                <a:lnTo>
                  <a:pt x="226368" y="121092"/>
                </a:lnTo>
                <a:lnTo>
                  <a:pt x="233323" y="127192"/>
                </a:lnTo>
                <a:lnTo>
                  <a:pt x="235558" y="130152"/>
                </a:lnTo>
                <a:lnTo>
                  <a:pt x="238042" y="135981"/>
                </a:lnTo>
                <a:lnTo>
                  <a:pt x="238705" y="139822"/>
                </a:lnTo>
                <a:lnTo>
                  <a:pt x="239146" y="144287"/>
                </a:lnTo>
                <a:lnTo>
                  <a:pt x="239637" y="153376"/>
                </a:lnTo>
                <a:lnTo>
                  <a:pt x="239855" y="160590"/>
                </a:lnTo>
                <a:lnTo>
                  <a:pt x="238961" y="163848"/>
                </a:lnTo>
                <a:lnTo>
                  <a:pt x="235427" y="170007"/>
                </a:lnTo>
                <a:lnTo>
                  <a:pt x="230682" y="175919"/>
                </a:lnTo>
                <a:lnTo>
                  <a:pt x="228083" y="178830"/>
                </a:lnTo>
                <a:lnTo>
                  <a:pt x="217575" y="189683"/>
                </a:lnTo>
                <a:lnTo>
                  <a:pt x="196647" y="210833"/>
                </a:lnTo>
                <a:lnTo>
                  <a:pt x="192058" y="213535"/>
                </a:lnTo>
                <a:lnTo>
                  <a:pt x="187094" y="215337"/>
                </a:lnTo>
                <a:lnTo>
                  <a:pt x="181879" y="216538"/>
                </a:lnTo>
                <a:lnTo>
                  <a:pt x="174592" y="219244"/>
                </a:lnTo>
                <a:lnTo>
                  <a:pt x="165925" y="222952"/>
                </a:lnTo>
                <a:lnTo>
                  <a:pt x="156336" y="227330"/>
                </a:lnTo>
                <a:lnTo>
                  <a:pt x="148039" y="230248"/>
                </a:lnTo>
                <a:lnTo>
                  <a:pt x="140603" y="232194"/>
                </a:lnTo>
                <a:lnTo>
                  <a:pt x="133740" y="233491"/>
                </a:lnTo>
                <a:lnTo>
                  <a:pt x="126307" y="235308"/>
                </a:lnTo>
                <a:lnTo>
                  <a:pt x="118495" y="237472"/>
                </a:lnTo>
                <a:lnTo>
                  <a:pt x="110429" y="239867"/>
                </a:lnTo>
                <a:lnTo>
                  <a:pt x="103146" y="240511"/>
                </a:lnTo>
                <a:lnTo>
                  <a:pt x="96387" y="239989"/>
                </a:lnTo>
                <a:lnTo>
                  <a:pt x="89975" y="238687"/>
                </a:lnTo>
                <a:lnTo>
                  <a:pt x="83796" y="237820"/>
                </a:lnTo>
                <a:lnTo>
                  <a:pt x="77772" y="237242"/>
                </a:lnTo>
                <a:lnTo>
                  <a:pt x="71849" y="236856"/>
                </a:lnTo>
                <a:lnTo>
                  <a:pt x="66950" y="235647"/>
                </a:lnTo>
                <a:lnTo>
                  <a:pt x="62730" y="233888"/>
                </a:lnTo>
                <a:lnTo>
                  <a:pt x="55502" y="230346"/>
                </a:lnTo>
                <a:lnTo>
                  <a:pt x="49115" y="228772"/>
                </a:lnTo>
                <a:lnTo>
                  <a:pt x="43101" y="225533"/>
                </a:lnTo>
                <a:lnTo>
                  <a:pt x="34289" y="2189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97"/>
          <p:cNvSpPr/>
          <p:nvPr/>
        </p:nvSpPr>
        <p:spPr>
          <a:xfrm>
            <a:off x="6348169" y="2691764"/>
            <a:ext cx="217012" cy="214314"/>
          </a:xfrm>
          <a:custGeom>
            <a:avLst/>
            <a:gdLst/>
            <a:ahLst/>
            <a:cxnLst/>
            <a:rect l="0" t="0" r="0" b="0"/>
            <a:pathLst>
              <a:path w="217012" h="214314">
                <a:moveTo>
                  <a:pt x="49773" y="0"/>
                </a:moveTo>
                <a:lnTo>
                  <a:pt x="45222" y="9102"/>
                </a:lnTo>
                <a:lnTo>
                  <a:pt x="43881" y="12736"/>
                </a:lnTo>
                <a:lnTo>
                  <a:pt x="42392" y="19313"/>
                </a:lnTo>
                <a:lnTo>
                  <a:pt x="39190" y="25412"/>
                </a:lnTo>
                <a:lnTo>
                  <a:pt x="37003" y="28371"/>
                </a:lnTo>
                <a:lnTo>
                  <a:pt x="34592" y="32249"/>
                </a:lnTo>
                <a:lnTo>
                  <a:pt x="32033" y="36740"/>
                </a:lnTo>
                <a:lnTo>
                  <a:pt x="29373" y="41638"/>
                </a:lnTo>
                <a:lnTo>
                  <a:pt x="27601" y="45857"/>
                </a:lnTo>
                <a:lnTo>
                  <a:pt x="26419" y="49621"/>
                </a:lnTo>
                <a:lnTo>
                  <a:pt x="25631" y="53083"/>
                </a:lnTo>
                <a:lnTo>
                  <a:pt x="24153" y="57297"/>
                </a:lnTo>
                <a:lnTo>
                  <a:pt x="22216" y="62010"/>
                </a:lnTo>
                <a:lnTo>
                  <a:pt x="19972" y="67058"/>
                </a:lnTo>
                <a:lnTo>
                  <a:pt x="14938" y="77746"/>
                </a:lnTo>
                <a:lnTo>
                  <a:pt x="3945" y="100130"/>
                </a:lnTo>
                <a:lnTo>
                  <a:pt x="2077" y="104854"/>
                </a:lnTo>
                <a:lnTo>
                  <a:pt x="830" y="108955"/>
                </a:lnTo>
                <a:lnTo>
                  <a:pt x="0" y="112642"/>
                </a:lnTo>
                <a:lnTo>
                  <a:pt x="398" y="117005"/>
                </a:lnTo>
                <a:lnTo>
                  <a:pt x="1617" y="121818"/>
                </a:lnTo>
                <a:lnTo>
                  <a:pt x="10416" y="147783"/>
                </a:lnTo>
                <a:lnTo>
                  <a:pt x="14010" y="155672"/>
                </a:lnTo>
                <a:lnTo>
                  <a:pt x="18311" y="163789"/>
                </a:lnTo>
                <a:lnTo>
                  <a:pt x="23083" y="172058"/>
                </a:lnTo>
                <a:lnTo>
                  <a:pt x="27217" y="178523"/>
                </a:lnTo>
                <a:lnTo>
                  <a:pt x="30926" y="183786"/>
                </a:lnTo>
                <a:lnTo>
                  <a:pt x="34351" y="188246"/>
                </a:lnTo>
                <a:lnTo>
                  <a:pt x="38539" y="192173"/>
                </a:lnTo>
                <a:lnTo>
                  <a:pt x="43236" y="195743"/>
                </a:lnTo>
                <a:lnTo>
                  <a:pt x="48273" y="199076"/>
                </a:lnTo>
                <a:lnTo>
                  <a:pt x="52583" y="202250"/>
                </a:lnTo>
                <a:lnTo>
                  <a:pt x="56409" y="205318"/>
                </a:lnTo>
                <a:lnTo>
                  <a:pt x="59912" y="208317"/>
                </a:lnTo>
                <a:lnTo>
                  <a:pt x="64152" y="210315"/>
                </a:lnTo>
                <a:lnTo>
                  <a:pt x="68884" y="211648"/>
                </a:lnTo>
                <a:lnTo>
                  <a:pt x="73944" y="212536"/>
                </a:lnTo>
                <a:lnTo>
                  <a:pt x="79222" y="213129"/>
                </a:lnTo>
                <a:lnTo>
                  <a:pt x="84646" y="213523"/>
                </a:lnTo>
                <a:lnTo>
                  <a:pt x="90167" y="213787"/>
                </a:lnTo>
                <a:lnTo>
                  <a:pt x="106461" y="214079"/>
                </a:lnTo>
                <a:lnTo>
                  <a:pt x="116140" y="214157"/>
                </a:lnTo>
                <a:lnTo>
                  <a:pt x="123545" y="213257"/>
                </a:lnTo>
                <a:lnTo>
                  <a:pt x="129434" y="211704"/>
                </a:lnTo>
                <a:lnTo>
                  <a:pt x="134313" y="209716"/>
                </a:lnTo>
                <a:lnTo>
                  <a:pt x="139470" y="207438"/>
                </a:lnTo>
                <a:lnTo>
                  <a:pt x="150281" y="202368"/>
                </a:lnTo>
                <a:lnTo>
                  <a:pt x="155831" y="200634"/>
                </a:lnTo>
                <a:lnTo>
                  <a:pt x="161435" y="199479"/>
                </a:lnTo>
                <a:lnTo>
                  <a:pt x="167078" y="198709"/>
                </a:lnTo>
                <a:lnTo>
                  <a:pt x="171791" y="197243"/>
                </a:lnTo>
                <a:lnTo>
                  <a:pt x="175887" y="195313"/>
                </a:lnTo>
                <a:lnTo>
                  <a:pt x="179568" y="193074"/>
                </a:lnTo>
                <a:lnTo>
                  <a:pt x="186200" y="188046"/>
                </a:lnTo>
                <a:lnTo>
                  <a:pt x="189302" y="185372"/>
                </a:lnTo>
                <a:lnTo>
                  <a:pt x="193275" y="181684"/>
                </a:lnTo>
                <a:lnTo>
                  <a:pt x="202769" y="172506"/>
                </a:lnTo>
                <a:lnTo>
                  <a:pt x="206062" y="168344"/>
                </a:lnTo>
                <a:lnTo>
                  <a:pt x="208258" y="164617"/>
                </a:lnTo>
                <a:lnTo>
                  <a:pt x="209722" y="161180"/>
                </a:lnTo>
                <a:lnTo>
                  <a:pt x="213890" y="152281"/>
                </a:lnTo>
                <a:lnTo>
                  <a:pt x="216334" y="147241"/>
                </a:lnTo>
                <a:lnTo>
                  <a:pt x="217011" y="141976"/>
                </a:lnTo>
                <a:lnTo>
                  <a:pt x="216510" y="136561"/>
                </a:lnTo>
                <a:lnTo>
                  <a:pt x="215224" y="131046"/>
                </a:lnTo>
                <a:lnTo>
                  <a:pt x="213414" y="127369"/>
                </a:lnTo>
                <a:lnTo>
                  <a:pt x="211254" y="124918"/>
                </a:lnTo>
                <a:lnTo>
                  <a:pt x="206315" y="121242"/>
                </a:lnTo>
                <a:lnTo>
                  <a:pt x="200945" y="116433"/>
                </a:lnTo>
                <a:lnTo>
                  <a:pt x="198179" y="114770"/>
                </a:lnTo>
                <a:lnTo>
                  <a:pt x="192567" y="112922"/>
                </a:lnTo>
                <a:lnTo>
                  <a:pt x="185926" y="113381"/>
                </a:lnTo>
                <a:lnTo>
                  <a:pt x="176737" y="114640"/>
                </a:lnTo>
                <a:lnTo>
                  <a:pt x="165848" y="116432"/>
                </a:lnTo>
                <a:lnTo>
                  <a:pt x="156684" y="117626"/>
                </a:lnTo>
                <a:lnTo>
                  <a:pt x="148670" y="118423"/>
                </a:lnTo>
                <a:lnTo>
                  <a:pt x="141422" y="118954"/>
                </a:lnTo>
                <a:lnTo>
                  <a:pt x="132779" y="121213"/>
                </a:lnTo>
                <a:lnTo>
                  <a:pt x="123208" y="124624"/>
                </a:lnTo>
                <a:lnTo>
                  <a:pt x="113017" y="128802"/>
                </a:lnTo>
                <a:lnTo>
                  <a:pt x="105271" y="132541"/>
                </a:lnTo>
                <a:lnTo>
                  <a:pt x="99154" y="135986"/>
                </a:lnTo>
                <a:lnTo>
                  <a:pt x="94124" y="139235"/>
                </a:lnTo>
                <a:lnTo>
                  <a:pt x="89818" y="141401"/>
                </a:lnTo>
                <a:lnTo>
                  <a:pt x="85995" y="142845"/>
                </a:lnTo>
                <a:lnTo>
                  <a:pt x="82493" y="143808"/>
                </a:lnTo>
                <a:lnTo>
                  <a:pt x="80159" y="146355"/>
                </a:lnTo>
                <a:lnTo>
                  <a:pt x="78603" y="149957"/>
                </a:lnTo>
                <a:lnTo>
                  <a:pt x="77566" y="154264"/>
                </a:lnTo>
                <a:lnTo>
                  <a:pt x="75921" y="157136"/>
                </a:lnTo>
                <a:lnTo>
                  <a:pt x="73873" y="159050"/>
                </a:lnTo>
                <a:lnTo>
                  <a:pt x="71555" y="160326"/>
                </a:lnTo>
                <a:lnTo>
                  <a:pt x="70009" y="163082"/>
                </a:lnTo>
                <a:lnTo>
                  <a:pt x="68979" y="166824"/>
                </a:lnTo>
                <a:lnTo>
                  <a:pt x="68292" y="171224"/>
                </a:lnTo>
                <a:lnTo>
                  <a:pt x="67834" y="175109"/>
                </a:lnTo>
                <a:lnTo>
                  <a:pt x="67528" y="178652"/>
                </a:lnTo>
                <a:lnTo>
                  <a:pt x="67325" y="181966"/>
                </a:lnTo>
                <a:lnTo>
                  <a:pt x="68142" y="186081"/>
                </a:lnTo>
                <a:lnTo>
                  <a:pt x="69639" y="190730"/>
                </a:lnTo>
                <a:lnTo>
                  <a:pt x="71589" y="195733"/>
                </a:lnTo>
                <a:lnTo>
                  <a:pt x="72890" y="200021"/>
                </a:lnTo>
                <a:lnTo>
                  <a:pt x="73757" y="203833"/>
                </a:lnTo>
                <a:lnTo>
                  <a:pt x="74335" y="207326"/>
                </a:lnTo>
                <a:lnTo>
                  <a:pt x="75673" y="209655"/>
                </a:lnTo>
                <a:lnTo>
                  <a:pt x="77517" y="211208"/>
                </a:lnTo>
                <a:lnTo>
                  <a:pt x="84063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98"/>
          <p:cNvSpPr/>
          <p:nvPr/>
        </p:nvSpPr>
        <p:spPr>
          <a:xfrm>
            <a:off x="6757987" y="2743200"/>
            <a:ext cx="291466" cy="8573"/>
          </a:xfrm>
          <a:custGeom>
            <a:avLst/>
            <a:gdLst/>
            <a:ahLst/>
            <a:cxnLst/>
            <a:rect l="0" t="0" r="0" b="0"/>
            <a:pathLst>
              <a:path w="291466" h="8573">
                <a:moveTo>
                  <a:pt x="0" y="8572"/>
                </a:moveTo>
                <a:lnTo>
                  <a:pt x="79583" y="8572"/>
                </a:lnTo>
                <a:lnTo>
                  <a:pt x="110205" y="7620"/>
                </a:lnTo>
                <a:lnTo>
                  <a:pt x="250187" y="794"/>
                </a:lnTo>
                <a:lnTo>
                  <a:pt x="278209" y="104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99"/>
          <p:cNvSpPr/>
          <p:nvPr/>
        </p:nvSpPr>
        <p:spPr>
          <a:xfrm>
            <a:off x="6783705" y="2806932"/>
            <a:ext cx="351473" cy="26933"/>
          </a:xfrm>
          <a:custGeom>
            <a:avLst/>
            <a:gdLst/>
            <a:ahLst/>
            <a:cxnLst/>
            <a:rect l="0" t="0" r="0" b="0"/>
            <a:pathLst>
              <a:path w="351473" h="26933">
                <a:moveTo>
                  <a:pt x="0" y="21993"/>
                </a:moveTo>
                <a:lnTo>
                  <a:pt x="18203" y="26544"/>
                </a:lnTo>
                <a:lnTo>
                  <a:pt x="24518" y="26932"/>
                </a:lnTo>
                <a:lnTo>
                  <a:pt x="29680" y="26238"/>
                </a:lnTo>
                <a:lnTo>
                  <a:pt x="34074" y="24823"/>
                </a:lnTo>
                <a:lnTo>
                  <a:pt x="38908" y="23879"/>
                </a:lnTo>
                <a:lnTo>
                  <a:pt x="44036" y="23250"/>
                </a:lnTo>
                <a:lnTo>
                  <a:pt x="49360" y="22831"/>
                </a:lnTo>
                <a:lnTo>
                  <a:pt x="55766" y="22552"/>
                </a:lnTo>
                <a:lnTo>
                  <a:pt x="70505" y="22241"/>
                </a:lnTo>
                <a:lnTo>
                  <a:pt x="81293" y="21206"/>
                </a:lnTo>
                <a:lnTo>
                  <a:pt x="94200" y="19563"/>
                </a:lnTo>
                <a:lnTo>
                  <a:pt x="108520" y="17515"/>
                </a:lnTo>
                <a:lnTo>
                  <a:pt x="159991" y="12700"/>
                </a:lnTo>
                <a:lnTo>
                  <a:pt x="216839" y="8338"/>
                </a:lnTo>
                <a:lnTo>
                  <a:pt x="251630" y="6399"/>
                </a:lnTo>
                <a:lnTo>
                  <a:pt x="274078" y="5537"/>
                </a:lnTo>
                <a:lnTo>
                  <a:pt x="282731" y="5307"/>
                </a:lnTo>
                <a:lnTo>
                  <a:pt x="292310" y="4202"/>
                </a:lnTo>
                <a:lnTo>
                  <a:pt x="302505" y="2512"/>
                </a:lnTo>
                <a:lnTo>
                  <a:pt x="313113" y="433"/>
                </a:lnTo>
                <a:lnTo>
                  <a:pt x="321137" y="0"/>
                </a:lnTo>
                <a:lnTo>
                  <a:pt x="327439" y="663"/>
                </a:lnTo>
                <a:lnTo>
                  <a:pt x="332592" y="2058"/>
                </a:lnTo>
                <a:lnTo>
                  <a:pt x="336980" y="2988"/>
                </a:lnTo>
                <a:lnTo>
                  <a:pt x="340858" y="3608"/>
                </a:lnTo>
                <a:lnTo>
                  <a:pt x="351472" y="48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00"/>
          <p:cNvSpPr/>
          <p:nvPr/>
        </p:nvSpPr>
        <p:spPr>
          <a:xfrm>
            <a:off x="7323772" y="2674629"/>
            <a:ext cx="229529" cy="214162"/>
          </a:xfrm>
          <a:custGeom>
            <a:avLst/>
            <a:gdLst/>
            <a:ahLst/>
            <a:cxnLst/>
            <a:rect l="0" t="0" r="0" b="0"/>
            <a:pathLst>
              <a:path w="229529" h="214162">
                <a:moveTo>
                  <a:pt x="0" y="8563"/>
                </a:moveTo>
                <a:lnTo>
                  <a:pt x="4551" y="4012"/>
                </a:lnTo>
                <a:lnTo>
                  <a:pt x="7796" y="2672"/>
                </a:lnTo>
                <a:lnTo>
                  <a:pt x="11865" y="1778"/>
                </a:lnTo>
                <a:lnTo>
                  <a:pt x="16483" y="1182"/>
                </a:lnTo>
                <a:lnTo>
                  <a:pt x="21466" y="785"/>
                </a:lnTo>
                <a:lnTo>
                  <a:pt x="26694" y="520"/>
                </a:lnTo>
                <a:lnTo>
                  <a:pt x="32083" y="343"/>
                </a:lnTo>
                <a:lnTo>
                  <a:pt x="60312" y="60"/>
                </a:lnTo>
                <a:lnTo>
                  <a:pt x="95654" y="0"/>
                </a:lnTo>
                <a:lnTo>
                  <a:pt x="104728" y="949"/>
                </a:lnTo>
                <a:lnTo>
                  <a:pt x="114586" y="2535"/>
                </a:lnTo>
                <a:lnTo>
                  <a:pt x="124968" y="4544"/>
                </a:lnTo>
                <a:lnTo>
                  <a:pt x="132842" y="5884"/>
                </a:lnTo>
                <a:lnTo>
                  <a:pt x="139044" y="6777"/>
                </a:lnTo>
                <a:lnTo>
                  <a:pt x="144131" y="7372"/>
                </a:lnTo>
                <a:lnTo>
                  <a:pt x="148475" y="8722"/>
                </a:lnTo>
                <a:lnTo>
                  <a:pt x="152323" y="10574"/>
                </a:lnTo>
                <a:lnTo>
                  <a:pt x="159139" y="14219"/>
                </a:lnTo>
                <a:lnTo>
                  <a:pt x="165344" y="15839"/>
                </a:lnTo>
                <a:lnTo>
                  <a:pt x="167380" y="17224"/>
                </a:lnTo>
                <a:lnTo>
                  <a:pt x="168736" y="19099"/>
                </a:lnTo>
                <a:lnTo>
                  <a:pt x="170244" y="23723"/>
                </a:lnTo>
                <a:lnTo>
                  <a:pt x="170913" y="28953"/>
                </a:lnTo>
                <a:lnTo>
                  <a:pt x="170140" y="31682"/>
                </a:lnTo>
                <a:lnTo>
                  <a:pt x="166741" y="37253"/>
                </a:lnTo>
                <a:lnTo>
                  <a:pt x="162054" y="42904"/>
                </a:lnTo>
                <a:lnTo>
                  <a:pt x="159472" y="45745"/>
                </a:lnTo>
                <a:lnTo>
                  <a:pt x="155845" y="48591"/>
                </a:lnTo>
                <a:lnTo>
                  <a:pt x="151522" y="51441"/>
                </a:lnTo>
                <a:lnTo>
                  <a:pt x="146734" y="54293"/>
                </a:lnTo>
                <a:lnTo>
                  <a:pt x="139732" y="59052"/>
                </a:lnTo>
                <a:lnTo>
                  <a:pt x="121793" y="71960"/>
                </a:lnTo>
                <a:lnTo>
                  <a:pt x="110723" y="78450"/>
                </a:lnTo>
                <a:lnTo>
                  <a:pt x="98581" y="84682"/>
                </a:lnTo>
                <a:lnTo>
                  <a:pt x="85723" y="90742"/>
                </a:lnTo>
                <a:lnTo>
                  <a:pt x="76199" y="95734"/>
                </a:lnTo>
                <a:lnTo>
                  <a:pt x="68896" y="100015"/>
                </a:lnTo>
                <a:lnTo>
                  <a:pt x="63077" y="103821"/>
                </a:lnTo>
                <a:lnTo>
                  <a:pt x="60149" y="106358"/>
                </a:lnTo>
                <a:lnTo>
                  <a:pt x="59149" y="108050"/>
                </a:lnTo>
                <a:lnTo>
                  <a:pt x="59435" y="109178"/>
                </a:lnTo>
                <a:lnTo>
                  <a:pt x="61531" y="109929"/>
                </a:lnTo>
                <a:lnTo>
                  <a:pt x="64833" y="110431"/>
                </a:lnTo>
                <a:lnTo>
                  <a:pt x="68940" y="110765"/>
                </a:lnTo>
                <a:lnTo>
                  <a:pt x="76042" y="111136"/>
                </a:lnTo>
                <a:lnTo>
                  <a:pt x="79270" y="111235"/>
                </a:lnTo>
                <a:lnTo>
                  <a:pt x="106567" y="111374"/>
                </a:lnTo>
                <a:lnTo>
                  <a:pt x="117717" y="112347"/>
                </a:lnTo>
                <a:lnTo>
                  <a:pt x="128961" y="113947"/>
                </a:lnTo>
                <a:lnTo>
                  <a:pt x="140266" y="115966"/>
                </a:lnTo>
                <a:lnTo>
                  <a:pt x="151614" y="118265"/>
                </a:lnTo>
                <a:lnTo>
                  <a:pt x="174381" y="123360"/>
                </a:lnTo>
                <a:lnTo>
                  <a:pt x="183882" y="126052"/>
                </a:lnTo>
                <a:lnTo>
                  <a:pt x="192121" y="128799"/>
                </a:lnTo>
                <a:lnTo>
                  <a:pt x="199518" y="131583"/>
                </a:lnTo>
                <a:lnTo>
                  <a:pt x="205402" y="134391"/>
                </a:lnTo>
                <a:lnTo>
                  <a:pt x="210278" y="137216"/>
                </a:lnTo>
                <a:lnTo>
                  <a:pt x="214480" y="140052"/>
                </a:lnTo>
                <a:lnTo>
                  <a:pt x="218234" y="141942"/>
                </a:lnTo>
                <a:lnTo>
                  <a:pt x="224946" y="144043"/>
                </a:lnTo>
                <a:lnTo>
                  <a:pt x="227116" y="146508"/>
                </a:lnTo>
                <a:lnTo>
                  <a:pt x="228563" y="150056"/>
                </a:lnTo>
                <a:lnTo>
                  <a:pt x="229528" y="154327"/>
                </a:lnTo>
                <a:lnTo>
                  <a:pt x="229219" y="158126"/>
                </a:lnTo>
                <a:lnTo>
                  <a:pt x="228060" y="161612"/>
                </a:lnTo>
                <a:lnTo>
                  <a:pt x="224233" y="168025"/>
                </a:lnTo>
                <a:lnTo>
                  <a:pt x="219356" y="174050"/>
                </a:lnTo>
                <a:lnTo>
                  <a:pt x="215770" y="177943"/>
                </a:lnTo>
                <a:lnTo>
                  <a:pt x="206705" y="187348"/>
                </a:lnTo>
                <a:lnTo>
                  <a:pt x="201621" y="190618"/>
                </a:lnTo>
                <a:lnTo>
                  <a:pt x="196327" y="192798"/>
                </a:lnTo>
                <a:lnTo>
                  <a:pt x="165040" y="200848"/>
                </a:lnTo>
                <a:lnTo>
                  <a:pt x="156700" y="203428"/>
                </a:lnTo>
                <a:lnTo>
                  <a:pt x="149234" y="206100"/>
                </a:lnTo>
                <a:lnTo>
                  <a:pt x="142352" y="208835"/>
                </a:lnTo>
                <a:lnTo>
                  <a:pt x="135859" y="210658"/>
                </a:lnTo>
                <a:lnTo>
                  <a:pt x="129625" y="211873"/>
                </a:lnTo>
                <a:lnTo>
                  <a:pt x="123564" y="212683"/>
                </a:lnTo>
                <a:lnTo>
                  <a:pt x="117619" y="213223"/>
                </a:lnTo>
                <a:lnTo>
                  <a:pt x="111750" y="213583"/>
                </a:lnTo>
                <a:lnTo>
                  <a:pt x="105932" y="213823"/>
                </a:lnTo>
                <a:lnTo>
                  <a:pt x="79542" y="214161"/>
                </a:lnTo>
                <a:lnTo>
                  <a:pt x="71126" y="213256"/>
                </a:lnTo>
                <a:lnTo>
                  <a:pt x="63609" y="211700"/>
                </a:lnTo>
                <a:lnTo>
                  <a:pt x="46961" y="206910"/>
                </a:lnTo>
                <a:lnTo>
                  <a:pt x="42144" y="203715"/>
                </a:lnTo>
                <a:lnTo>
                  <a:pt x="35841" y="198453"/>
                </a:lnTo>
                <a:lnTo>
                  <a:pt x="35325" y="197069"/>
                </a:lnTo>
                <a:lnTo>
                  <a:pt x="34980" y="195194"/>
                </a:lnTo>
                <a:lnTo>
                  <a:pt x="34290" y="1885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01"/>
          <p:cNvSpPr/>
          <p:nvPr/>
        </p:nvSpPr>
        <p:spPr>
          <a:xfrm>
            <a:off x="7608037" y="2712573"/>
            <a:ext cx="264217" cy="167253"/>
          </a:xfrm>
          <a:custGeom>
            <a:avLst/>
            <a:gdLst/>
            <a:ahLst/>
            <a:cxnLst/>
            <a:rect l="0" t="0" r="0" b="0"/>
            <a:pathLst>
              <a:path w="264217" h="167253">
                <a:moveTo>
                  <a:pt x="67207" y="4909"/>
                </a:moveTo>
                <a:lnTo>
                  <a:pt x="38838" y="33280"/>
                </a:lnTo>
                <a:lnTo>
                  <a:pt x="34959" y="36205"/>
                </a:lnTo>
                <a:lnTo>
                  <a:pt x="30469" y="39108"/>
                </a:lnTo>
                <a:lnTo>
                  <a:pt x="25570" y="41996"/>
                </a:lnTo>
                <a:lnTo>
                  <a:pt x="21352" y="45826"/>
                </a:lnTo>
                <a:lnTo>
                  <a:pt x="17587" y="50285"/>
                </a:lnTo>
                <a:lnTo>
                  <a:pt x="14125" y="55162"/>
                </a:lnTo>
                <a:lnTo>
                  <a:pt x="11817" y="59366"/>
                </a:lnTo>
                <a:lnTo>
                  <a:pt x="10277" y="63121"/>
                </a:lnTo>
                <a:lnTo>
                  <a:pt x="9252" y="66577"/>
                </a:lnTo>
                <a:lnTo>
                  <a:pt x="7615" y="69834"/>
                </a:lnTo>
                <a:lnTo>
                  <a:pt x="5572" y="72957"/>
                </a:lnTo>
                <a:lnTo>
                  <a:pt x="3258" y="75992"/>
                </a:lnTo>
                <a:lnTo>
                  <a:pt x="1714" y="80872"/>
                </a:lnTo>
                <a:lnTo>
                  <a:pt x="686" y="86984"/>
                </a:lnTo>
                <a:lnTo>
                  <a:pt x="0" y="93915"/>
                </a:lnTo>
                <a:lnTo>
                  <a:pt x="494" y="102347"/>
                </a:lnTo>
                <a:lnTo>
                  <a:pt x="1777" y="111778"/>
                </a:lnTo>
                <a:lnTo>
                  <a:pt x="3585" y="121875"/>
                </a:lnTo>
                <a:lnTo>
                  <a:pt x="4790" y="129558"/>
                </a:lnTo>
                <a:lnTo>
                  <a:pt x="5593" y="135634"/>
                </a:lnTo>
                <a:lnTo>
                  <a:pt x="6129" y="140636"/>
                </a:lnTo>
                <a:lnTo>
                  <a:pt x="9344" y="144924"/>
                </a:lnTo>
                <a:lnTo>
                  <a:pt x="14344" y="148735"/>
                </a:lnTo>
                <a:lnTo>
                  <a:pt x="20535" y="152228"/>
                </a:lnTo>
                <a:lnTo>
                  <a:pt x="32495" y="158649"/>
                </a:lnTo>
                <a:lnTo>
                  <a:pt x="38351" y="161695"/>
                </a:lnTo>
                <a:lnTo>
                  <a:pt x="44160" y="163726"/>
                </a:lnTo>
                <a:lnTo>
                  <a:pt x="49938" y="165079"/>
                </a:lnTo>
                <a:lnTo>
                  <a:pt x="55694" y="165982"/>
                </a:lnTo>
                <a:lnTo>
                  <a:pt x="61437" y="166583"/>
                </a:lnTo>
                <a:lnTo>
                  <a:pt x="67171" y="166984"/>
                </a:lnTo>
                <a:lnTo>
                  <a:pt x="72898" y="167252"/>
                </a:lnTo>
                <a:lnTo>
                  <a:pt x="79573" y="166478"/>
                </a:lnTo>
                <a:lnTo>
                  <a:pt x="86882" y="165009"/>
                </a:lnTo>
                <a:lnTo>
                  <a:pt x="94612" y="163077"/>
                </a:lnTo>
                <a:lnTo>
                  <a:pt x="115900" y="158391"/>
                </a:lnTo>
                <a:lnTo>
                  <a:pt x="128244" y="155808"/>
                </a:lnTo>
                <a:lnTo>
                  <a:pt x="139331" y="153133"/>
                </a:lnTo>
                <a:lnTo>
                  <a:pt x="149580" y="150398"/>
                </a:lnTo>
                <a:lnTo>
                  <a:pt x="168588" y="144818"/>
                </a:lnTo>
                <a:lnTo>
                  <a:pt x="186560" y="139163"/>
                </a:lnTo>
                <a:lnTo>
                  <a:pt x="196306" y="134417"/>
                </a:lnTo>
                <a:lnTo>
                  <a:pt x="206613" y="128395"/>
                </a:lnTo>
                <a:lnTo>
                  <a:pt x="217294" y="121523"/>
                </a:lnTo>
                <a:lnTo>
                  <a:pt x="225368" y="115989"/>
                </a:lnTo>
                <a:lnTo>
                  <a:pt x="231703" y="111348"/>
                </a:lnTo>
                <a:lnTo>
                  <a:pt x="236878" y="107301"/>
                </a:lnTo>
                <a:lnTo>
                  <a:pt x="241282" y="103650"/>
                </a:lnTo>
                <a:lnTo>
                  <a:pt x="245169" y="100264"/>
                </a:lnTo>
                <a:lnTo>
                  <a:pt x="248714" y="97054"/>
                </a:lnTo>
                <a:lnTo>
                  <a:pt x="252029" y="93009"/>
                </a:lnTo>
                <a:lnTo>
                  <a:pt x="255193" y="88407"/>
                </a:lnTo>
                <a:lnTo>
                  <a:pt x="258254" y="83435"/>
                </a:lnTo>
                <a:lnTo>
                  <a:pt x="260294" y="79167"/>
                </a:lnTo>
                <a:lnTo>
                  <a:pt x="261654" y="75369"/>
                </a:lnTo>
                <a:lnTo>
                  <a:pt x="262561" y="71885"/>
                </a:lnTo>
                <a:lnTo>
                  <a:pt x="263167" y="68610"/>
                </a:lnTo>
                <a:lnTo>
                  <a:pt x="263570" y="65474"/>
                </a:lnTo>
                <a:lnTo>
                  <a:pt x="263837" y="62430"/>
                </a:lnTo>
                <a:lnTo>
                  <a:pt x="264017" y="59449"/>
                </a:lnTo>
                <a:lnTo>
                  <a:pt x="264216" y="53597"/>
                </a:lnTo>
                <a:lnTo>
                  <a:pt x="263316" y="50702"/>
                </a:lnTo>
                <a:lnTo>
                  <a:pt x="261764" y="47820"/>
                </a:lnTo>
                <a:lnTo>
                  <a:pt x="259777" y="44947"/>
                </a:lnTo>
                <a:lnTo>
                  <a:pt x="257500" y="42078"/>
                </a:lnTo>
                <a:lnTo>
                  <a:pt x="255029" y="39213"/>
                </a:lnTo>
                <a:lnTo>
                  <a:pt x="252429" y="36351"/>
                </a:lnTo>
                <a:lnTo>
                  <a:pt x="247001" y="30631"/>
                </a:lnTo>
                <a:lnTo>
                  <a:pt x="244220" y="27772"/>
                </a:lnTo>
                <a:lnTo>
                  <a:pt x="240461" y="24913"/>
                </a:lnTo>
                <a:lnTo>
                  <a:pt x="236050" y="22055"/>
                </a:lnTo>
                <a:lnTo>
                  <a:pt x="231204" y="19197"/>
                </a:lnTo>
                <a:lnTo>
                  <a:pt x="225116" y="16340"/>
                </a:lnTo>
                <a:lnTo>
                  <a:pt x="218200" y="13482"/>
                </a:lnTo>
                <a:lnTo>
                  <a:pt x="210732" y="10624"/>
                </a:lnTo>
                <a:lnTo>
                  <a:pt x="203848" y="8719"/>
                </a:lnTo>
                <a:lnTo>
                  <a:pt x="197354" y="7449"/>
                </a:lnTo>
                <a:lnTo>
                  <a:pt x="191120" y="6602"/>
                </a:lnTo>
                <a:lnTo>
                  <a:pt x="184105" y="6038"/>
                </a:lnTo>
                <a:lnTo>
                  <a:pt x="176573" y="5662"/>
                </a:lnTo>
                <a:lnTo>
                  <a:pt x="161534" y="5244"/>
                </a:lnTo>
                <a:lnTo>
                  <a:pt x="148501" y="5058"/>
                </a:lnTo>
                <a:lnTo>
                  <a:pt x="140453" y="4056"/>
                </a:lnTo>
                <a:lnTo>
                  <a:pt x="131278" y="2435"/>
                </a:lnTo>
                <a:lnTo>
                  <a:pt x="121351" y="402"/>
                </a:lnTo>
                <a:lnTo>
                  <a:pt x="112828" y="0"/>
                </a:lnTo>
                <a:lnTo>
                  <a:pt x="105242" y="684"/>
                </a:lnTo>
                <a:lnTo>
                  <a:pt x="98279" y="2092"/>
                </a:lnTo>
                <a:lnTo>
                  <a:pt x="91731" y="3031"/>
                </a:lnTo>
                <a:lnTo>
                  <a:pt x="85462" y="3657"/>
                </a:lnTo>
                <a:lnTo>
                  <a:pt x="79377" y="4074"/>
                </a:lnTo>
                <a:lnTo>
                  <a:pt x="74368" y="5305"/>
                </a:lnTo>
                <a:lnTo>
                  <a:pt x="66262" y="9212"/>
                </a:lnTo>
                <a:lnTo>
                  <a:pt x="56945" y="14124"/>
                </a:lnTo>
                <a:lnTo>
                  <a:pt x="41490" y="220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02"/>
          <p:cNvSpPr/>
          <p:nvPr/>
        </p:nvSpPr>
        <p:spPr>
          <a:xfrm>
            <a:off x="8095297" y="2546032"/>
            <a:ext cx="420054" cy="325358"/>
          </a:xfrm>
          <a:custGeom>
            <a:avLst/>
            <a:gdLst/>
            <a:ahLst/>
            <a:cxnLst/>
            <a:rect l="0" t="0" r="0" b="0"/>
            <a:pathLst>
              <a:path w="420054" h="325358">
                <a:moveTo>
                  <a:pt x="0" y="222885"/>
                </a:moveTo>
                <a:lnTo>
                  <a:pt x="4551" y="231987"/>
                </a:lnTo>
                <a:lnTo>
                  <a:pt x="7797" y="235620"/>
                </a:lnTo>
                <a:lnTo>
                  <a:pt x="24153" y="248296"/>
                </a:lnTo>
                <a:lnTo>
                  <a:pt x="32642" y="256086"/>
                </a:lnTo>
                <a:lnTo>
                  <a:pt x="73806" y="296706"/>
                </a:lnTo>
                <a:lnTo>
                  <a:pt x="98341" y="321226"/>
                </a:lnTo>
                <a:lnTo>
                  <a:pt x="100803" y="322736"/>
                </a:lnTo>
                <a:lnTo>
                  <a:pt x="106079" y="324413"/>
                </a:lnTo>
                <a:lnTo>
                  <a:pt x="114404" y="325357"/>
                </a:lnTo>
                <a:lnTo>
                  <a:pt x="116275" y="324537"/>
                </a:lnTo>
                <a:lnTo>
                  <a:pt x="117521" y="323038"/>
                </a:lnTo>
                <a:lnTo>
                  <a:pt x="118352" y="321086"/>
                </a:lnTo>
                <a:lnTo>
                  <a:pt x="124357" y="316378"/>
                </a:lnTo>
                <a:lnTo>
                  <a:pt x="128624" y="313788"/>
                </a:lnTo>
                <a:lnTo>
                  <a:pt x="135906" y="305831"/>
                </a:lnTo>
                <a:lnTo>
                  <a:pt x="169021" y="256511"/>
                </a:lnTo>
                <a:lnTo>
                  <a:pt x="175546" y="248160"/>
                </a:lnTo>
                <a:lnTo>
                  <a:pt x="182753" y="239735"/>
                </a:lnTo>
                <a:lnTo>
                  <a:pt x="190415" y="231261"/>
                </a:lnTo>
                <a:lnTo>
                  <a:pt x="209089" y="211685"/>
                </a:lnTo>
                <a:lnTo>
                  <a:pt x="219403" y="201131"/>
                </a:lnTo>
                <a:lnTo>
                  <a:pt x="229135" y="190285"/>
                </a:lnTo>
                <a:lnTo>
                  <a:pt x="238482" y="179244"/>
                </a:lnTo>
                <a:lnTo>
                  <a:pt x="247571" y="168073"/>
                </a:lnTo>
                <a:lnTo>
                  <a:pt x="257440" y="156816"/>
                </a:lnTo>
                <a:lnTo>
                  <a:pt x="267829" y="145502"/>
                </a:lnTo>
                <a:lnTo>
                  <a:pt x="278566" y="134149"/>
                </a:lnTo>
                <a:lnTo>
                  <a:pt x="289533" y="123723"/>
                </a:lnTo>
                <a:lnTo>
                  <a:pt x="300655" y="113914"/>
                </a:lnTo>
                <a:lnTo>
                  <a:pt x="311879" y="104518"/>
                </a:lnTo>
                <a:lnTo>
                  <a:pt x="322219" y="95396"/>
                </a:lnTo>
                <a:lnTo>
                  <a:pt x="341329" y="77641"/>
                </a:lnTo>
                <a:lnTo>
                  <a:pt x="349473" y="68906"/>
                </a:lnTo>
                <a:lnTo>
                  <a:pt x="356806" y="60225"/>
                </a:lnTo>
                <a:lnTo>
                  <a:pt x="363602" y="51580"/>
                </a:lnTo>
                <a:lnTo>
                  <a:pt x="370036" y="44864"/>
                </a:lnTo>
                <a:lnTo>
                  <a:pt x="382266" y="34862"/>
                </a:lnTo>
                <a:lnTo>
                  <a:pt x="388193" y="28957"/>
                </a:lnTo>
                <a:lnTo>
                  <a:pt x="394052" y="22162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03"/>
          <p:cNvSpPr/>
          <p:nvPr/>
        </p:nvSpPr>
        <p:spPr>
          <a:xfrm>
            <a:off x="4615031" y="3386278"/>
            <a:ext cx="282724" cy="265182"/>
          </a:xfrm>
          <a:custGeom>
            <a:avLst/>
            <a:gdLst/>
            <a:ahLst/>
            <a:cxnLst/>
            <a:rect l="0" t="0" r="0" b="0"/>
            <a:pathLst>
              <a:path w="282724" h="265182">
                <a:moveTo>
                  <a:pt x="51266" y="34149"/>
                </a:moveTo>
                <a:lnTo>
                  <a:pt x="51266" y="25048"/>
                </a:lnTo>
                <a:lnTo>
                  <a:pt x="52219" y="22366"/>
                </a:lnTo>
                <a:lnTo>
                  <a:pt x="53806" y="20579"/>
                </a:lnTo>
                <a:lnTo>
                  <a:pt x="58110" y="17640"/>
                </a:lnTo>
                <a:lnTo>
                  <a:pt x="63198" y="13159"/>
                </a:lnTo>
                <a:lnTo>
                  <a:pt x="68745" y="10631"/>
                </a:lnTo>
                <a:lnTo>
                  <a:pt x="76254" y="7993"/>
                </a:lnTo>
                <a:lnTo>
                  <a:pt x="85069" y="5282"/>
                </a:lnTo>
                <a:lnTo>
                  <a:pt x="92852" y="3474"/>
                </a:lnTo>
                <a:lnTo>
                  <a:pt x="99945" y="2269"/>
                </a:lnTo>
                <a:lnTo>
                  <a:pt x="106579" y="1466"/>
                </a:lnTo>
                <a:lnTo>
                  <a:pt x="113859" y="930"/>
                </a:lnTo>
                <a:lnTo>
                  <a:pt x="121569" y="573"/>
                </a:lnTo>
                <a:lnTo>
                  <a:pt x="143534" y="71"/>
                </a:lnTo>
                <a:lnTo>
                  <a:pt x="149926" y="0"/>
                </a:lnTo>
                <a:lnTo>
                  <a:pt x="157044" y="1858"/>
                </a:lnTo>
                <a:lnTo>
                  <a:pt x="164648" y="5002"/>
                </a:lnTo>
                <a:lnTo>
                  <a:pt x="172574" y="9003"/>
                </a:lnTo>
                <a:lnTo>
                  <a:pt x="178810" y="12622"/>
                </a:lnTo>
                <a:lnTo>
                  <a:pt x="183921" y="15988"/>
                </a:lnTo>
                <a:lnTo>
                  <a:pt x="192139" y="22267"/>
                </a:lnTo>
                <a:lnTo>
                  <a:pt x="198966" y="28233"/>
                </a:lnTo>
                <a:lnTo>
                  <a:pt x="203072" y="33063"/>
                </a:lnTo>
                <a:lnTo>
                  <a:pt x="207716" y="39140"/>
                </a:lnTo>
                <a:lnTo>
                  <a:pt x="212716" y="46049"/>
                </a:lnTo>
                <a:lnTo>
                  <a:pt x="216049" y="51607"/>
                </a:lnTo>
                <a:lnTo>
                  <a:pt x="218272" y="56266"/>
                </a:lnTo>
                <a:lnTo>
                  <a:pt x="219753" y="60324"/>
                </a:lnTo>
                <a:lnTo>
                  <a:pt x="219788" y="66839"/>
                </a:lnTo>
                <a:lnTo>
                  <a:pt x="218859" y="74992"/>
                </a:lnTo>
                <a:lnTo>
                  <a:pt x="217287" y="84238"/>
                </a:lnTo>
                <a:lnTo>
                  <a:pt x="216239" y="92306"/>
                </a:lnTo>
                <a:lnTo>
                  <a:pt x="215541" y="99591"/>
                </a:lnTo>
                <a:lnTo>
                  <a:pt x="215075" y="106352"/>
                </a:lnTo>
                <a:lnTo>
                  <a:pt x="212859" y="113717"/>
                </a:lnTo>
                <a:lnTo>
                  <a:pt x="209478" y="121484"/>
                </a:lnTo>
                <a:lnTo>
                  <a:pt x="194913" y="149932"/>
                </a:lnTo>
                <a:lnTo>
                  <a:pt x="190845" y="156105"/>
                </a:lnTo>
                <a:lnTo>
                  <a:pt x="186229" y="162125"/>
                </a:lnTo>
                <a:lnTo>
                  <a:pt x="181246" y="168044"/>
                </a:lnTo>
                <a:lnTo>
                  <a:pt x="176972" y="172943"/>
                </a:lnTo>
                <a:lnTo>
                  <a:pt x="169683" y="180925"/>
                </a:lnTo>
                <a:lnTo>
                  <a:pt x="155673" y="195325"/>
                </a:lnTo>
                <a:lnTo>
                  <a:pt x="150399" y="199702"/>
                </a:lnTo>
                <a:lnTo>
                  <a:pt x="144977" y="203573"/>
                </a:lnTo>
                <a:lnTo>
                  <a:pt x="139457" y="207106"/>
                </a:lnTo>
                <a:lnTo>
                  <a:pt x="131015" y="213271"/>
                </a:lnTo>
                <a:lnTo>
                  <a:pt x="108935" y="230281"/>
                </a:lnTo>
                <a:lnTo>
                  <a:pt x="99237" y="237294"/>
                </a:lnTo>
                <a:lnTo>
                  <a:pt x="90867" y="242921"/>
                </a:lnTo>
                <a:lnTo>
                  <a:pt x="83381" y="247626"/>
                </a:lnTo>
                <a:lnTo>
                  <a:pt x="76486" y="250762"/>
                </a:lnTo>
                <a:lnTo>
                  <a:pt x="69985" y="252853"/>
                </a:lnTo>
                <a:lnTo>
                  <a:pt x="63745" y="254246"/>
                </a:lnTo>
                <a:lnTo>
                  <a:pt x="58633" y="256128"/>
                </a:lnTo>
                <a:lnTo>
                  <a:pt x="50412" y="260759"/>
                </a:lnTo>
                <a:lnTo>
                  <a:pt x="44982" y="262375"/>
                </a:lnTo>
                <a:lnTo>
                  <a:pt x="38505" y="263452"/>
                </a:lnTo>
                <a:lnTo>
                  <a:pt x="31329" y="264170"/>
                </a:lnTo>
                <a:lnTo>
                  <a:pt x="25592" y="264649"/>
                </a:lnTo>
                <a:lnTo>
                  <a:pt x="20815" y="264968"/>
                </a:lnTo>
                <a:lnTo>
                  <a:pt x="16678" y="265181"/>
                </a:lnTo>
                <a:lnTo>
                  <a:pt x="12967" y="264370"/>
                </a:lnTo>
                <a:lnTo>
                  <a:pt x="4147" y="259631"/>
                </a:lnTo>
                <a:lnTo>
                  <a:pt x="1749" y="258188"/>
                </a:lnTo>
                <a:lnTo>
                  <a:pt x="1110" y="256851"/>
                </a:lnTo>
                <a:lnTo>
                  <a:pt x="399" y="252825"/>
                </a:lnTo>
                <a:lnTo>
                  <a:pt x="84" y="245321"/>
                </a:lnTo>
                <a:lnTo>
                  <a:pt x="0" y="240653"/>
                </a:lnTo>
                <a:lnTo>
                  <a:pt x="896" y="236588"/>
                </a:lnTo>
                <a:lnTo>
                  <a:pt x="4431" y="229532"/>
                </a:lnTo>
                <a:lnTo>
                  <a:pt x="9178" y="223221"/>
                </a:lnTo>
                <a:lnTo>
                  <a:pt x="11778" y="220204"/>
                </a:lnTo>
                <a:lnTo>
                  <a:pt x="19745" y="214313"/>
                </a:lnTo>
                <a:lnTo>
                  <a:pt x="24538" y="211408"/>
                </a:lnTo>
                <a:lnTo>
                  <a:pt x="37482" y="203101"/>
                </a:lnTo>
                <a:lnTo>
                  <a:pt x="44934" y="198219"/>
                </a:lnTo>
                <a:lnTo>
                  <a:pt x="52760" y="194011"/>
                </a:lnTo>
                <a:lnTo>
                  <a:pt x="60834" y="190254"/>
                </a:lnTo>
                <a:lnTo>
                  <a:pt x="69075" y="186796"/>
                </a:lnTo>
                <a:lnTo>
                  <a:pt x="76473" y="184492"/>
                </a:lnTo>
                <a:lnTo>
                  <a:pt x="83311" y="182955"/>
                </a:lnTo>
                <a:lnTo>
                  <a:pt x="89774" y="181930"/>
                </a:lnTo>
                <a:lnTo>
                  <a:pt x="95988" y="181248"/>
                </a:lnTo>
                <a:lnTo>
                  <a:pt x="102036" y="180792"/>
                </a:lnTo>
                <a:lnTo>
                  <a:pt x="107972" y="180489"/>
                </a:lnTo>
                <a:lnTo>
                  <a:pt x="119649" y="180151"/>
                </a:lnTo>
                <a:lnTo>
                  <a:pt x="142667" y="179935"/>
                </a:lnTo>
                <a:lnTo>
                  <a:pt x="148395" y="180870"/>
                </a:lnTo>
                <a:lnTo>
                  <a:pt x="154119" y="182446"/>
                </a:lnTo>
                <a:lnTo>
                  <a:pt x="159839" y="184448"/>
                </a:lnTo>
                <a:lnTo>
                  <a:pt x="166511" y="187689"/>
                </a:lnTo>
                <a:lnTo>
                  <a:pt x="173816" y="191754"/>
                </a:lnTo>
                <a:lnTo>
                  <a:pt x="181544" y="196369"/>
                </a:lnTo>
                <a:lnTo>
                  <a:pt x="188600" y="200398"/>
                </a:lnTo>
                <a:lnTo>
                  <a:pt x="201521" y="207415"/>
                </a:lnTo>
                <a:lnTo>
                  <a:pt x="207633" y="211572"/>
                </a:lnTo>
                <a:lnTo>
                  <a:pt x="213613" y="216249"/>
                </a:lnTo>
                <a:lnTo>
                  <a:pt x="219506" y="221271"/>
                </a:lnTo>
                <a:lnTo>
                  <a:pt x="225338" y="225572"/>
                </a:lnTo>
                <a:lnTo>
                  <a:pt x="231132" y="229392"/>
                </a:lnTo>
                <a:lnTo>
                  <a:pt x="236899" y="232891"/>
                </a:lnTo>
                <a:lnTo>
                  <a:pt x="241696" y="236176"/>
                </a:lnTo>
                <a:lnTo>
                  <a:pt x="249567" y="242367"/>
                </a:lnTo>
                <a:lnTo>
                  <a:pt x="256240" y="245753"/>
                </a:lnTo>
                <a:lnTo>
                  <a:pt x="259353" y="246656"/>
                </a:lnTo>
                <a:lnTo>
                  <a:pt x="265351" y="250199"/>
                </a:lnTo>
                <a:lnTo>
                  <a:pt x="282723" y="2570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604"/>
          <p:cNvSpPr/>
          <p:nvPr/>
        </p:nvSpPr>
        <p:spPr>
          <a:xfrm>
            <a:off x="4908722" y="3317557"/>
            <a:ext cx="186201" cy="393971"/>
          </a:xfrm>
          <a:custGeom>
            <a:avLst/>
            <a:gdLst/>
            <a:ahLst/>
            <a:cxnLst/>
            <a:rect l="0" t="0" r="0" b="0"/>
            <a:pathLst>
              <a:path w="186201" h="393971">
                <a:moveTo>
                  <a:pt x="109048" y="0"/>
                </a:moveTo>
                <a:lnTo>
                  <a:pt x="95395" y="4551"/>
                </a:lnTo>
                <a:lnTo>
                  <a:pt x="90421" y="7797"/>
                </a:lnTo>
                <a:lnTo>
                  <a:pt x="86152" y="11865"/>
                </a:lnTo>
                <a:lnTo>
                  <a:pt x="82354" y="16483"/>
                </a:lnTo>
                <a:lnTo>
                  <a:pt x="77917" y="21466"/>
                </a:lnTo>
                <a:lnTo>
                  <a:pt x="67907" y="32083"/>
                </a:lnTo>
                <a:lnTo>
                  <a:pt x="60666" y="40439"/>
                </a:lnTo>
                <a:lnTo>
                  <a:pt x="42459" y="62423"/>
                </a:lnTo>
                <a:lnTo>
                  <a:pt x="34175" y="73048"/>
                </a:lnTo>
                <a:lnTo>
                  <a:pt x="26748" y="82988"/>
                </a:lnTo>
                <a:lnTo>
                  <a:pt x="19891" y="92473"/>
                </a:lnTo>
                <a:lnTo>
                  <a:pt x="14367" y="103559"/>
                </a:lnTo>
                <a:lnTo>
                  <a:pt x="9732" y="115712"/>
                </a:lnTo>
                <a:lnTo>
                  <a:pt x="5690" y="128576"/>
                </a:lnTo>
                <a:lnTo>
                  <a:pt x="2995" y="139057"/>
                </a:lnTo>
                <a:lnTo>
                  <a:pt x="1198" y="147950"/>
                </a:lnTo>
                <a:lnTo>
                  <a:pt x="0" y="155784"/>
                </a:lnTo>
                <a:lnTo>
                  <a:pt x="155" y="167673"/>
                </a:lnTo>
                <a:lnTo>
                  <a:pt x="1210" y="182267"/>
                </a:lnTo>
                <a:lnTo>
                  <a:pt x="2866" y="198664"/>
                </a:lnTo>
                <a:lnTo>
                  <a:pt x="3969" y="213405"/>
                </a:lnTo>
                <a:lnTo>
                  <a:pt x="4705" y="227042"/>
                </a:lnTo>
                <a:lnTo>
                  <a:pt x="5197" y="239944"/>
                </a:lnTo>
                <a:lnTo>
                  <a:pt x="7429" y="250450"/>
                </a:lnTo>
                <a:lnTo>
                  <a:pt x="10822" y="259359"/>
                </a:lnTo>
                <a:lnTo>
                  <a:pt x="22158" y="281000"/>
                </a:lnTo>
                <a:lnTo>
                  <a:pt x="34523" y="305379"/>
                </a:lnTo>
                <a:lnTo>
                  <a:pt x="41266" y="314076"/>
                </a:lnTo>
                <a:lnTo>
                  <a:pt x="50526" y="324636"/>
                </a:lnTo>
                <a:lnTo>
                  <a:pt x="70655" y="346213"/>
                </a:lnTo>
                <a:lnTo>
                  <a:pt x="85952" y="362153"/>
                </a:lnTo>
                <a:lnTo>
                  <a:pt x="91746" y="367165"/>
                </a:lnTo>
                <a:lnTo>
                  <a:pt x="96560" y="370507"/>
                </a:lnTo>
                <a:lnTo>
                  <a:pt x="100723" y="372735"/>
                </a:lnTo>
                <a:lnTo>
                  <a:pt x="106355" y="376125"/>
                </a:lnTo>
                <a:lnTo>
                  <a:pt x="120233" y="384972"/>
                </a:lnTo>
                <a:lnTo>
                  <a:pt x="126983" y="388093"/>
                </a:lnTo>
                <a:lnTo>
                  <a:pt x="133387" y="390174"/>
                </a:lnTo>
                <a:lnTo>
                  <a:pt x="139561" y="391561"/>
                </a:lnTo>
                <a:lnTo>
                  <a:pt x="146535" y="392485"/>
                </a:lnTo>
                <a:lnTo>
                  <a:pt x="154042" y="393102"/>
                </a:lnTo>
                <a:lnTo>
                  <a:pt x="170639" y="393970"/>
                </a:lnTo>
                <a:lnTo>
                  <a:pt x="186200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05"/>
          <p:cNvSpPr/>
          <p:nvPr/>
        </p:nvSpPr>
        <p:spPr>
          <a:xfrm>
            <a:off x="5112067" y="3386604"/>
            <a:ext cx="222304" cy="239412"/>
          </a:xfrm>
          <a:custGeom>
            <a:avLst/>
            <a:gdLst/>
            <a:ahLst/>
            <a:cxnLst/>
            <a:rect l="0" t="0" r="0" b="0"/>
            <a:pathLst>
              <a:path w="222304" h="239412">
                <a:moveTo>
                  <a:pt x="0" y="25250"/>
                </a:moveTo>
                <a:lnTo>
                  <a:pt x="14762" y="17870"/>
                </a:lnTo>
                <a:lnTo>
                  <a:pt x="18414" y="16520"/>
                </a:lnTo>
                <a:lnTo>
                  <a:pt x="30091" y="12480"/>
                </a:lnTo>
                <a:lnTo>
                  <a:pt x="39111" y="10070"/>
                </a:lnTo>
                <a:lnTo>
                  <a:pt x="49887" y="7510"/>
                </a:lnTo>
                <a:lnTo>
                  <a:pt x="61833" y="4851"/>
                </a:lnTo>
                <a:lnTo>
                  <a:pt x="70749" y="3079"/>
                </a:lnTo>
                <a:lnTo>
                  <a:pt x="77646" y="1897"/>
                </a:lnTo>
                <a:lnTo>
                  <a:pt x="83197" y="1109"/>
                </a:lnTo>
                <a:lnTo>
                  <a:pt x="87850" y="584"/>
                </a:lnTo>
                <a:lnTo>
                  <a:pt x="91904" y="233"/>
                </a:lnTo>
                <a:lnTo>
                  <a:pt x="95559" y="0"/>
                </a:lnTo>
                <a:lnTo>
                  <a:pt x="98949" y="797"/>
                </a:lnTo>
                <a:lnTo>
                  <a:pt x="105255" y="4222"/>
                </a:lnTo>
                <a:lnTo>
                  <a:pt x="109609" y="6955"/>
                </a:lnTo>
                <a:lnTo>
                  <a:pt x="110220" y="8291"/>
                </a:lnTo>
                <a:lnTo>
                  <a:pt x="111080" y="14722"/>
                </a:lnTo>
                <a:lnTo>
                  <a:pt x="111282" y="19936"/>
                </a:lnTo>
                <a:lnTo>
                  <a:pt x="110383" y="23613"/>
                </a:lnTo>
                <a:lnTo>
                  <a:pt x="108831" y="27969"/>
                </a:lnTo>
                <a:lnTo>
                  <a:pt x="106844" y="32777"/>
                </a:lnTo>
                <a:lnTo>
                  <a:pt x="104567" y="36936"/>
                </a:lnTo>
                <a:lnTo>
                  <a:pt x="99497" y="44097"/>
                </a:lnTo>
                <a:lnTo>
                  <a:pt x="95859" y="47340"/>
                </a:lnTo>
                <a:lnTo>
                  <a:pt x="91528" y="50454"/>
                </a:lnTo>
                <a:lnTo>
                  <a:pt x="86736" y="53483"/>
                </a:lnTo>
                <a:lnTo>
                  <a:pt x="80684" y="58360"/>
                </a:lnTo>
                <a:lnTo>
                  <a:pt x="73792" y="64468"/>
                </a:lnTo>
                <a:lnTo>
                  <a:pt x="66340" y="71398"/>
                </a:lnTo>
                <a:lnTo>
                  <a:pt x="59466" y="76971"/>
                </a:lnTo>
                <a:lnTo>
                  <a:pt x="52980" y="81638"/>
                </a:lnTo>
                <a:lnTo>
                  <a:pt x="46749" y="85702"/>
                </a:lnTo>
                <a:lnTo>
                  <a:pt x="40692" y="89364"/>
                </a:lnTo>
                <a:lnTo>
                  <a:pt x="34748" y="92758"/>
                </a:lnTo>
                <a:lnTo>
                  <a:pt x="28880" y="95973"/>
                </a:lnTo>
                <a:lnTo>
                  <a:pt x="24968" y="99069"/>
                </a:lnTo>
                <a:lnTo>
                  <a:pt x="22361" y="102086"/>
                </a:lnTo>
                <a:lnTo>
                  <a:pt x="20622" y="105049"/>
                </a:lnTo>
                <a:lnTo>
                  <a:pt x="19463" y="106072"/>
                </a:lnTo>
                <a:lnTo>
                  <a:pt x="18691" y="105801"/>
                </a:lnTo>
                <a:lnTo>
                  <a:pt x="18175" y="104668"/>
                </a:lnTo>
                <a:lnTo>
                  <a:pt x="18784" y="102961"/>
                </a:lnTo>
                <a:lnTo>
                  <a:pt x="22001" y="98523"/>
                </a:lnTo>
                <a:lnTo>
                  <a:pt x="27050" y="96007"/>
                </a:lnTo>
                <a:lnTo>
                  <a:pt x="34226" y="93376"/>
                </a:lnTo>
                <a:lnTo>
                  <a:pt x="42819" y="90670"/>
                </a:lnTo>
                <a:lnTo>
                  <a:pt x="50454" y="87914"/>
                </a:lnTo>
                <a:lnTo>
                  <a:pt x="57448" y="85124"/>
                </a:lnTo>
                <a:lnTo>
                  <a:pt x="64017" y="82311"/>
                </a:lnTo>
                <a:lnTo>
                  <a:pt x="71253" y="79483"/>
                </a:lnTo>
                <a:lnTo>
                  <a:pt x="86913" y="73802"/>
                </a:lnTo>
                <a:lnTo>
                  <a:pt x="96994" y="71905"/>
                </a:lnTo>
                <a:lnTo>
                  <a:pt x="108478" y="70641"/>
                </a:lnTo>
                <a:lnTo>
                  <a:pt x="120896" y="69798"/>
                </a:lnTo>
                <a:lnTo>
                  <a:pt x="133937" y="69236"/>
                </a:lnTo>
                <a:lnTo>
                  <a:pt x="161128" y="68613"/>
                </a:lnTo>
                <a:lnTo>
                  <a:pt x="172189" y="69399"/>
                </a:lnTo>
                <a:lnTo>
                  <a:pt x="181468" y="70875"/>
                </a:lnTo>
                <a:lnTo>
                  <a:pt x="189558" y="72812"/>
                </a:lnTo>
                <a:lnTo>
                  <a:pt x="195905" y="75056"/>
                </a:lnTo>
                <a:lnTo>
                  <a:pt x="201088" y="77504"/>
                </a:lnTo>
                <a:lnTo>
                  <a:pt x="205496" y="80089"/>
                </a:lnTo>
                <a:lnTo>
                  <a:pt x="209388" y="83717"/>
                </a:lnTo>
                <a:lnTo>
                  <a:pt x="212934" y="88040"/>
                </a:lnTo>
                <a:lnTo>
                  <a:pt x="216251" y="92828"/>
                </a:lnTo>
                <a:lnTo>
                  <a:pt x="218463" y="96972"/>
                </a:lnTo>
                <a:lnTo>
                  <a:pt x="220920" y="104117"/>
                </a:lnTo>
                <a:lnTo>
                  <a:pt x="221575" y="110213"/>
                </a:lnTo>
                <a:lnTo>
                  <a:pt x="222012" y="118087"/>
                </a:lnTo>
                <a:lnTo>
                  <a:pt x="222303" y="127147"/>
                </a:lnTo>
                <a:lnTo>
                  <a:pt x="220592" y="135091"/>
                </a:lnTo>
                <a:lnTo>
                  <a:pt x="217547" y="142293"/>
                </a:lnTo>
                <a:lnTo>
                  <a:pt x="213611" y="148999"/>
                </a:lnTo>
                <a:lnTo>
                  <a:pt x="210035" y="155374"/>
                </a:lnTo>
                <a:lnTo>
                  <a:pt x="203521" y="167538"/>
                </a:lnTo>
                <a:lnTo>
                  <a:pt x="199499" y="173449"/>
                </a:lnTo>
                <a:lnTo>
                  <a:pt x="194911" y="179295"/>
                </a:lnTo>
                <a:lnTo>
                  <a:pt x="189948" y="185097"/>
                </a:lnTo>
                <a:lnTo>
                  <a:pt x="184735" y="190870"/>
                </a:lnTo>
                <a:lnTo>
                  <a:pt x="173862" y="202364"/>
                </a:lnTo>
                <a:lnTo>
                  <a:pt x="168295" y="207144"/>
                </a:lnTo>
                <a:lnTo>
                  <a:pt x="162680" y="211283"/>
                </a:lnTo>
                <a:lnTo>
                  <a:pt x="157031" y="214995"/>
                </a:lnTo>
                <a:lnTo>
                  <a:pt x="151359" y="218422"/>
                </a:lnTo>
                <a:lnTo>
                  <a:pt x="145674" y="221659"/>
                </a:lnTo>
                <a:lnTo>
                  <a:pt x="139979" y="224769"/>
                </a:lnTo>
                <a:lnTo>
                  <a:pt x="135229" y="227796"/>
                </a:lnTo>
                <a:lnTo>
                  <a:pt x="131111" y="230765"/>
                </a:lnTo>
                <a:lnTo>
                  <a:pt x="127412" y="233698"/>
                </a:lnTo>
                <a:lnTo>
                  <a:pt x="123041" y="235653"/>
                </a:lnTo>
                <a:lnTo>
                  <a:pt x="118223" y="236956"/>
                </a:lnTo>
                <a:lnTo>
                  <a:pt x="113105" y="237825"/>
                </a:lnTo>
                <a:lnTo>
                  <a:pt x="108741" y="238404"/>
                </a:lnTo>
                <a:lnTo>
                  <a:pt x="104879" y="238791"/>
                </a:lnTo>
                <a:lnTo>
                  <a:pt x="96388" y="239411"/>
                </a:lnTo>
                <a:lnTo>
                  <a:pt x="94739" y="238509"/>
                </a:lnTo>
                <a:lnTo>
                  <a:pt x="90366" y="234967"/>
                </a:lnTo>
                <a:lnTo>
                  <a:pt x="87867" y="233642"/>
                </a:lnTo>
                <a:lnTo>
                  <a:pt x="85248" y="232758"/>
                </a:lnTo>
                <a:lnTo>
                  <a:pt x="68580" y="2309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06"/>
          <p:cNvSpPr/>
          <p:nvPr/>
        </p:nvSpPr>
        <p:spPr>
          <a:xfrm>
            <a:off x="5232082" y="3351847"/>
            <a:ext cx="282349" cy="368619"/>
          </a:xfrm>
          <a:custGeom>
            <a:avLst/>
            <a:gdLst/>
            <a:ahLst/>
            <a:cxnLst/>
            <a:rect l="0" t="0" r="0" b="0"/>
            <a:pathLst>
              <a:path w="282349" h="368619">
                <a:moveTo>
                  <a:pt x="0" y="0"/>
                </a:moveTo>
                <a:lnTo>
                  <a:pt x="38625" y="0"/>
                </a:lnTo>
                <a:lnTo>
                  <a:pt x="44800" y="953"/>
                </a:lnTo>
                <a:lnTo>
                  <a:pt x="50822" y="2540"/>
                </a:lnTo>
                <a:lnTo>
                  <a:pt x="56742" y="4551"/>
                </a:lnTo>
                <a:lnTo>
                  <a:pt x="62593" y="5892"/>
                </a:lnTo>
                <a:lnTo>
                  <a:pt x="68399" y="6785"/>
                </a:lnTo>
                <a:lnTo>
                  <a:pt x="74174" y="7381"/>
                </a:lnTo>
                <a:lnTo>
                  <a:pt x="79929" y="8731"/>
                </a:lnTo>
                <a:lnTo>
                  <a:pt x="85671" y="10583"/>
                </a:lnTo>
                <a:lnTo>
                  <a:pt x="91405" y="12770"/>
                </a:lnTo>
                <a:lnTo>
                  <a:pt x="105394" y="17741"/>
                </a:lnTo>
                <a:lnTo>
                  <a:pt x="113125" y="20400"/>
                </a:lnTo>
                <a:lnTo>
                  <a:pt x="134416" y="28434"/>
                </a:lnTo>
                <a:lnTo>
                  <a:pt x="146760" y="33244"/>
                </a:lnTo>
                <a:lnTo>
                  <a:pt x="158800" y="39308"/>
                </a:lnTo>
                <a:lnTo>
                  <a:pt x="170637" y="46207"/>
                </a:lnTo>
                <a:lnTo>
                  <a:pt x="182338" y="53665"/>
                </a:lnTo>
                <a:lnTo>
                  <a:pt x="193949" y="59589"/>
                </a:lnTo>
                <a:lnTo>
                  <a:pt x="205499" y="64491"/>
                </a:lnTo>
                <a:lnTo>
                  <a:pt x="217009" y="68712"/>
                </a:lnTo>
                <a:lnTo>
                  <a:pt x="225636" y="73430"/>
                </a:lnTo>
                <a:lnTo>
                  <a:pt x="232339" y="78481"/>
                </a:lnTo>
                <a:lnTo>
                  <a:pt x="237760" y="83753"/>
                </a:lnTo>
                <a:lnTo>
                  <a:pt x="243279" y="90126"/>
                </a:lnTo>
                <a:lnTo>
                  <a:pt x="248864" y="97231"/>
                </a:lnTo>
                <a:lnTo>
                  <a:pt x="254492" y="104826"/>
                </a:lnTo>
                <a:lnTo>
                  <a:pt x="259196" y="111794"/>
                </a:lnTo>
                <a:lnTo>
                  <a:pt x="263285" y="118345"/>
                </a:lnTo>
                <a:lnTo>
                  <a:pt x="266964" y="124616"/>
                </a:lnTo>
                <a:lnTo>
                  <a:pt x="270368" y="130703"/>
                </a:lnTo>
                <a:lnTo>
                  <a:pt x="276691" y="142545"/>
                </a:lnTo>
                <a:lnTo>
                  <a:pt x="278758" y="152180"/>
                </a:lnTo>
                <a:lnTo>
                  <a:pt x="280136" y="164318"/>
                </a:lnTo>
                <a:lnTo>
                  <a:pt x="281668" y="189236"/>
                </a:lnTo>
                <a:lnTo>
                  <a:pt x="282348" y="206660"/>
                </a:lnTo>
                <a:lnTo>
                  <a:pt x="281577" y="214926"/>
                </a:lnTo>
                <a:lnTo>
                  <a:pt x="280110" y="223294"/>
                </a:lnTo>
                <a:lnTo>
                  <a:pt x="275941" y="242117"/>
                </a:lnTo>
                <a:lnTo>
                  <a:pt x="270913" y="266357"/>
                </a:lnTo>
                <a:lnTo>
                  <a:pt x="267286" y="276632"/>
                </a:lnTo>
                <a:lnTo>
                  <a:pt x="262963" y="285386"/>
                </a:lnTo>
                <a:lnTo>
                  <a:pt x="258177" y="293127"/>
                </a:lnTo>
                <a:lnTo>
                  <a:pt x="254033" y="300193"/>
                </a:lnTo>
                <a:lnTo>
                  <a:pt x="250318" y="306809"/>
                </a:lnTo>
                <a:lnTo>
                  <a:pt x="246888" y="313125"/>
                </a:lnTo>
                <a:lnTo>
                  <a:pt x="242697" y="318287"/>
                </a:lnTo>
                <a:lnTo>
                  <a:pt x="237998" y="322681"/>
                </a:lnTo>
                <a:lnTo>
                  <a:pt x="232961" y="326564"/>
                </a:lnTo>
                <a:lnTo>
                  <a:pt x="227697" y="332009"/>
                </a:lnTo>
                <a:lnTo>
                  <a:pt x="222283" y="338497"/>
                </a:lnTo>
                <a:lnTo>
                  <a:pt x="216769" y="345680"/>
                </a:lnTo>
                <a:lnTo>
                  <a:pt x="208102" y="353660"/>
                </a:lnTo>
                <a:lnTo>
                  <a:pt x="201075" y="358160"/>
                </a:lnTo>
                <a:lnTo>
                  <a:pt x="194777" y="363335"/>
                </a:lnTo>
                <a:lnTo>
                  <a:pt x="191764" y="365096"/>
                </a:lnTo>
                <a:lnTo>
                  <a:pt x="188803" y="366270"/>
                </a:lnTo>
                <a:lnTo>
                  <a:pt x="17145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07"/>
          <p:cNvSpPr/>
          <p:nvPr/>
        </p:nvSpPr>
        <p:spPr>
          <a:xfrm>
            <a:off x="5660707" y="3489397"/>
            <a:ext cx="300039" cy="21460"/>
          </a:xfrm>
          <a:custGeom>
            <a:avLst/>
            <a:gdLst/>
            <a:ahLst/>
            <a:cxnLst/>
            <a:rect l="0" t="0" r="0" b="0"/>
            <a:pathLst>
              <a:path w="300039" h="21460">
                <a:moveTo>
                  <a:pt x="0" y="8182"/>
                </a:moveTo>
                <a:lnTo>
                  <a:pt x="38311" y="20953"/>
                </a:lnTo>
                <a:lnTo>
                  <a:pt x="44591" y="21459"/>
                </a:lnTo>
                <a:lnTo>
                  <a:pt x="50682" y="20843"/>
                </a:lnTo>
                <a:lnTo>
                  <a:pt x="56648" y="19481"/>
                </a:lnTo>
                <a:lnTo>
                  <a:pt x="69198" y="17619"/>
                </a:lnTo>
                <a:lnTo>
                  <a:pt x="106002" y="13012"/>
                </a:lnTo>
                <a:lnTo>
                  <a:pt x="121151" y="11402"/>
                </a:lnTo>
                <a:lnTo>
                  <a:pt x="133155" y="10329"/>
                </a:lnTo>
                <a:lnTo>
                  <a:pt x="143063" y="9614"/>
                </a:lnTo>
                <a:lnTo>
                  <a:pt x="154430" y="8184"/>
                </a:lnTo>
                <a:lnTo>
                  <a:pt x="166771" y="6279"/>
                </a:lnTo>
                <a:lnTo>
                  <a:pt x="179760" y="4056"/>
                </a:lnTo>
                <a:lnTo>
                  <a:pt x="190325" y="2574"/>
                </a:lnTo>
                <a:lnTo>
                  <a:pt x="199274" y="1586"/>
                </a:lnTo>
                <a:lnTo>
                  <a:pt x="207144" y="927"/>
                </a:lnTo>
                <a:lnTo>
                  <a:pt x="219059" y="488"/>
                </a:lnTo>
                <a:lnTo>
                  <a:pt x="250077" y="0"/>
                </a:lnTo>
                <a:lnTo>
                  <a:pt x="261016" y="823"/>
                </a:lnTo>
                <a:lnTo>
                  <a:pt x="268308" y="2323"/>
                </a:lnTo>
                <a:lnTo>
                  <a:pt x="273169" y="4277"/>
                </a:lnTo>
                <a:lnTo>
                  <a:pt x="278315" y="5579"/>
                </a:lnTo>
                <a:lnTo>
                  <a:pt x="283651" y="6446"/>
                </a:lnTo>
                <a:lnTo>
                  <a:pt x="300038" y="8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08"/>
          <p:cNvSpPr/>
          <p:nvPr/>
        </p:nvSpPr>
        <p:spPr>
          <a:xfrm>
            <a:off x="6099285" y="3329999"/>
            <a:ext cx="246706" cy="261825"/>
          </a:xfrm>
          <a:custGeom>
            <a:avLst/>
            <a:gdLst/>
            <a:ahLst/>
            <a:cxnLst/>
            <a:rect l="0" t="0" r="0" b="0"/>
            <a:pathLst>
              <a:path w="246706" h="261825">
                <a:moveTo>
                  <a:pt x="170069" y="21848"/>
                </a:moveTo>
                <a:lnTo>
                  <a:pt x="160968" y="17297"/>
                </a:lnTo>
                <a:lnTo>
                  <a:pt x="153960" y="15063"/>
                </a:lnTo>
                <a:lnTo>
                  <a:pt x="146717" y="14070"/>
                </a:lnTo>
                <a:lnTo>
                  <a:pt x="142119" y="13805"/>
                </a:lnTo>
                <a:lnTo>
                  <a:pt x="131930" y="13511"/>
                </a:lnTo>
                <a:lnTo>
                  <a:pt x="90563" y="13307"/>
                </a:lnTo>
                <a:lnTo>
                  <a:pt x="79918" y="12344"/>
                </a:lnTo>
                <a:lnTo>
                  <a:pt x="69964" y="10749"/>
                </a:lnTo>
                <a:lnTo>
                  <a:pt x="60470" y="8734"/>
                </a:lnTo>
                <a:lnTo>
                  <a:pt x="53188" y="7390"/>
                </a:lnTo>
                <a:lnTo>
                  <a:pt x="47381" y="6495"/>
                </a:lnTo>
                <a:lnTo>
                  <a:pt x="42557" y="5897"/>
                </a:lnTo>
                <a:lnTo>
                  <a:pt x="37436" y="4547"/>
                </a:lnTo>
                <a:lnTo>
                  <a:pt x="32117" y="2694"/>
                </a:lnTo>
                <a:lnTo>
                  <a:pt x="26667" y="506"/>
                </a:lnTo>
                <a:lnTo>
                  <a:pt x="22080" y="0"/>
                </a:lnTo>
                <a:lnTo>
                  <a:pt x="18070" y="615"/>
                </a:lnTo>
                <a:lnTo>
                  <a:pt x="14444" y="1978"/>
                </a:lnTo>
                <a:lnTo>
                  <a:pt x="12027" y="3839"/>
                </a:lnTo>
                <a:lnTo>
                  <a:pt x="10415" y="6032"/>
                </a:lnTo>
                <a:lnTo>
                  <a:pt x="9341" y="8446"/>
                </a:lnTo>
                <a:lnTo>
                  <a:pt x="3278" y="16395"/>
                </a:lnTo>
                <a:lnTo>
                  <a:pt x="1725" y="19165"/>
                </a:lnTo>
                <a:lnTo>
                  <a:pt x="0" y="24783"/>
                </a:lnTo>
                <a:lnTo>
                  <a:pt x="492" y="29520"/>
                </a:lnTo>
                <a:lnTo>
                  <a:pt x="1773" y="35535"/>
                </a:lnTo>
                <a:lnTo>
                  <a:pt x="3580" y="42403"/>
                </a:lnTo>
                <a:lnTo>
                  <a:pt x="4784" y="48886"/>
                </a:lnTo>
                <a:lnTo>
                  <a:pt x="5587" y="55114"/>
                </a:lnTo>
                <a:lnTo>
                  <a:pt x="6121" y="61170"/>
                </a:lnTo>
                <a:lnTo>
                  <a:pt x="6478" y="68065"/>
                </a:lnTo>
                <a:lnTo>
                  <a:pt x="6875" y="83346"/>
                </a:lnTo>
                <a:lnTo>
                  <a:pt x="7098" y="98913"/>
                </a:lnTo>
                <a:lnTo>
                  <a:pt x="8082" y="103705"/>
                </a:lnTo>
                <a:lnTo>
                  <a:pt x="9690" y="108804"/>
                </a:lnTo>
                <a:lnTo>
                  <a:pt x="11715" y="114109"/>
                </a:lnTo>
                <a:lnTo>
                  <a:pt x="14017" y="117645"/>
                </a:lnTo>
                <a:lnTo>
                  <a:pt x="16505" y="120003"/>
                </a:lnTo>
                <a:lnTo>
                  <a:pt x="19116" y="121575"/>
                </a:lnTo>
                <a:lnTo>
                  <a:pt x="24556" y="123321"/>
                </a:lnTo>
                <a:lnTo>
                  <a:pt x="30150" y="124097"/>
                </a:lnTo>
                <a:lnTo>
                  <a:pt x="35810" y="124442"/>
                </a:lnTo>
                <a:lnTo>
                  <a:pt x="38653" y="123582"/>
                </a:lnTo>
                <a:lnTo>
                  <a:pt x="44352" y="120085"/>
                </a:lnTo>
                <a:lnTo>
                  <a:pt x="48158" y="118772"/>
                </a:lnTo>
                <a:lnTo>
                  <a:pt x="52601" y="117897"/>
                </a:lnTo>
                <a:lnTo>
                  <a:pt x="57467" y="117313"/>
                </a:lnTo>
                <a:lnTo>
                  <a:pt x="62616" y="115971"/>
                </a:lnTo>
                <a:lnTo>
                  <a:pt x="67954" y="114124"/>
                </a:lnTo>
                <a:lnTo>
                  <a:pt x="73418" y="111941"/>
                </a:lnTo>
                <a:lnTo>
                  <a:pt x="80870" y="109532"/>
                </a:lnTo>
                <a:lnTo>
                  <a:pt x="89648" y="106974"/>
                </a:lnTo>
                <a:lnTo>
                  <a:pt x="99310" y="104316"/>
                </a:lnTo>
                <a:lnTo>
                  <a:pt x="109562" y="102544"/>
                </a:lnTo>
                <a:lnTo>
                  <a:pt x="120206" y="101363"/>
                </a:lnTo>
                <a:lnTo>
                  <a:pt x="131112" y="100576"/>
                </a:lnTo>
                <a:lnTo>
                  <a:pt x="142193" y="100051"/>
                </a:lnTo>
                <a:lnTo>
                  <a:pt x="164665" y="99467"/>
                </a:lnTo>
                <a:lnTo>
                  <a:pt x="174086" y="100264"/>
                </a:lnTo>
                <a:lnTo>
                  <a:pt x="182273" y="101748"/>
                </a:lnTo>
                <a:lnTo>
                  <a:pt x="189635" y="103690"/>
                </a:lnTo>
                <a:lnTo>
                  <a:pt x="196448" y="104984"/>
                </a:lnTo>
                <a:lnTo>
                  <a:pt x="202896" y="105847"/>
                </a:lnTo>
                <a:lnTo>
                  <a:pt x="209098" y="106423"/>
                </a:lnTo>
                <a:lnTo>
                  <a:pt x="214186" y="108711"/>
                </a:lnTo>
                <a:lnTo>
                  <a:pt x="218531" y="112142"/>
                </a:lnTo>
                <a:lnTo>
                  <a:pt x="225898" y="120081"/>
                </a:lnTo>
                <a:lnTo>
                  <a:pt x="235401" y="129906"/>
                </a:lnTo>
                <a:lnTo>
                  <a:pt x="241333" y="135914"/>
                </a:lnTo>
                <a:lnTo>
                  <a:pt x="243296" y="141707"/>
                </a:lnTo>
                <a:lnTo>
                  <a:pt x="244605" y="149379"/>
                </a:lnTo>
                <a:lnTo>
                  <a:pt x="246059" y="165206"/>
                </a:lnTo>
                <a:lnTo>
                  <a:pt x="246447" y="170760"/>
                </a:lnTo>
                <a:lnTo>
                  <a:pt x="246705" y="175415"/>
                </a:lnTo>
                <a:lnTo>
                  <a:pt x="244973" y="181376"/>
                </a:lnTo>
                <a:lnTo>
                  <a:pt x="241912" y="188207"/>
                </a:lnTo>
                <a:lnTo>
                  <a:pt x="231044" y="208935"/>
                </a:lnTo>
                <a:lnTo>
                  <a:pt x="227864" y="215153"/>
                </a:lnTo>
                <a:lnTo>
                  <a:pt x="224792" y="220250"/>
                </a:lnTo>
                <a:lnTo>
                  <a:pt x="221791" y="224601"/>
                </a:lnTo>
                <a:lnTo>
                  <a:pt x="218838" y="228455"/>
                </a:lnTo>
                <a:lnTo>
                  <a:pt x="214012" y="232928"/>
                </a:lnTo>
                <a:lnTo>
                  <a:pt x="207937" y="237816"/>
                </a:lnTo>
                <a:lnTo>
                  <a:pt x="201030" y="242979"/>
                </a:lnTo>
                <a:lnTo>
                  <a:pt x="195472" y="247374"/>
                </a:lnTo>
                <a:lnTo>
                  <a:pt x="190815" y="251256"/>
                </a:lnTo>
                <a:lnTo>
                  <a:pt x="186757" y="254797"/>
                </a:lnTo>
                <a:lnTo>
                  <a:pt x="182147" y="257157"/>
                </a:lnTo>
                <a:lnTo>
                  <a:pt x="177169" y="258731"/>
                </a:lnTo>
                <a:lnTo>
                  <a:pt x="171945" y="259780"/>
                </a:lnTo>
                <a:lnTo>
                  <a:pt x="167510" y="260479"/>
                </a:lnTo>
                <a:lnTo>
                  <a:pt x="160042" y="261256"/>
                </a:lnTo>
                <a:lnTo>
                  <a:pt x="155764" y="261464"/>
                </a:lnTo>
                <a:lnTo>
                  <a:pt x="145932" y="261694"/>
                </a:lnTo>
                <a:lnTo>
                  <a:pt x="134236" y="261824"/>
                </a:lnTo>
                <a:lnTo>
                  <a:pt x="129036" y="260889"/>
                </a:lnTo>
                <a:lnTo>
                  <a:pt x="122711" y="259314"/>
                </a:lnTo>
                <a:lnTo>
                  <a:pt x="92917" y="244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09"/>
          <p:cNvSpPr/>
          <p:nvPr/>
        </p:nvSpPr>
        <p:spPr>
          <a:xfrm>
            <a:off x="6402030" y="3231832"/>
            <a:ext cx="218798" cy="497206"/>
          </a:xfrm>
          <a:custGeom>
            <a:avLst/>
            <a:gdLst/>
            <a:ahLst/>
            <a:cxnLst/>
            <a:rect l="0" t="0" r="0" b="0"/>
            <a:pathLst>
              <a:path w="218798" h="497206">
                <a:moveTo>
                  <a:pt x="184507" y="0"/>
                </a:moveTo>
                <a:lnTo>
                  <a:pt x="175405" y="4551"/>
                </a:lnTo>
                <a:lnTo>
                  <a:pt x="169867" y="8749"/>
                </a:lnTo>
                <a:lnTo>
                  <a:pt x="163317" y="14405"/>
                </a:lnTo>
                <a:lnTo>
                  <a:pt x="149371" y="27357"/>
                </a:lnTo>
                <a:lnTo>
                  <a:pt x="136824" y="39464"/>
                </a:lnTo>
                <a:lnTo>
                  <a:pt x="130810" y="44407"/>
                </a:lnTo>
                <a:lnTo>
                  <a:pt x="124897" y="48654"/>
                </a:lnTo>
                <a:lnTo>
                  <a:pt x="119050" y="52439"/>
                </a:lnTo>
                <a:lnTo>
                  <a:pt x="113246" y="56867"/>
                </a:lnTo>
                <a:lnTo>
                  <a:pt x="107472" y="61724"/>
                </a:lnTo>
                <a:lnTo>
                  <a:pt x="101717" y="66867"/>
                </a:lnTo>
                <a:lnTo>
                  <a:pt x="90245" y="77661"/>
                </a:lnTo>
                <a:lnTo>
                  <a:pt x="67356" y="100113"/>
                </a:lnTo>
                <a:lnTo>
                  <a:pt x="60687" y="108652"/>
                </a:lnTo>
                <a:lnTo>
                  <a:pt x="53382" y="119107"/>
                </a:lnTo>
                <a:lnTo>
                  <a:pt x="45656" y="130840"/>
                </a:lnTo>
                <a:lnTo>
                  <a:pt x="38599" y="143424"/>
                </a:lnTo>
                <a:lnTo>
                  <a:pt x="31990" y="156576"/>
                </a:lnTo>
                <a:lnTo>
                  <a:pt x="25679" y="170107"/>
                </a:lnTo>
                <a:lnTo>
                  <a:pt x="20519" y="181984"/>
                </a:lnTo>
                <a:lnTo>
                  <a:pt x="16127" y="192760"/>
                </a:lnTo>
                <a:lnTo>
                  <a:pt x="12246" y="202802"/>
                </a:lnTo>
                <a:lnTo>
                  <a:pt x="9659" y="212354"/>
                </a:lnTo>
                <a:lnTo>
                  <a:pt x="7934" y="221579"/>
                </a:lnTo>
                <a:lnTo>
                  <a:pt x="6784" y="230587"/>
                </a:lnTo>
                <a:lnTo>
                  <a:pt x="5065" y="241355"/>
                </a:lnTo>
                <a:lnTo>
                  <a:pt x="615" y="266019"/>
                </a:lnTo>
                <a:lnTo>
                  <a:pt x="0" y="282121"/>
                </a:lnTo>
                <a:lnTo>
                  <a:pt x="543" y="300476"/>
                </a:lnTo>
                <a:lnTo>
                  <a:pt x="1857" y="320332"/>
                </a:lnTo>
                <a:lnTo>
                  <a:pt x="3685" y="335475"/>
                </a:lnTo>
                <a:lnTo>
                  <a:pt x="5856" y="347475"/>
                </a:lnTo>
                <a:lnTo>
                  <a:pt x="8257" y="357380"/>
                </a:lnTo>
                <a:lnTo>
                  <a:pt x="12714" y="367793"/>
                </a:lnTo>
                <a:lnTo>
                  <a:pt x="18543" y="378546"/>
                </a:lnTo>
                <a:lnTo>
                  <a:pt x="25287" y="389524"/>
                </a:lnTo>
                <a:lnTo>
                  <a:pt x="31688" y="397795"/>
                </a:lnTo>
                <a:lnTo>
                  <a:pt x="37861" y="404262"/>
                </a:lnTo>
                <a:lnTo>
                  <a:pt x="43880" y="409525"/>
                </a:lnTo>
                <a:lnTo>
                  <a:pt x="48846" y="414939"/>
                </a:lnTo>
                <a:lnTo>
                  <a:pt x="53109" y="420454"/>
                </a:lnTo>
                <a:lnTo>
                  <a:pt x="56903" y="426035"/>
                </a:lnTo>
                <a:lnTo>
                  <a:pt x="61337" y="431661"/>
                </a:lnTo>
                <a:lnTo>
                  <a:pt x="66199" y="437316"/>
                </a:lnTo>
                <a:lnTo>
                  <a:pt x="71345" y="442992"/>
                </a:lnTo>
                <a:lnTo>
                  <a:pt x="76681" y="447728"/>
                </a:lnTo>
                <a:lnTo>
                  <a:pt x="82143" y="451838"/>
                </a:lnTo>
                <a:lnTo>
                  <a:pt x="109148" y="469829"/>
                </a:lnTo>
                <a:lnTo>
                  <a:pt x="116170" y="474192"/>
                </a:lnTo>
                <a:lnTo>
                  <a:pt x="122757" y="478053"/>
                </a:lnTo>
                <a:lnTo>
                  <a:pt x="129052" y="481580"/>
                </a:lnTo>
                <a:lnTo>
                  <a:pt x="134202" y="483930"/>
                </a:lnTo>
                <a:lnTo>
                  <a:pt x="138588" y="485498"/>
                </a:lnTo>
                <a:lnTo>
                  <a:pt x="142465" y="486543"/>
                </a:lnTo>
                <a:lnTo>
                  <a:pt x="146953" y="488192"/>
                </a:lnTo>
                <a:lnTo>
                  <a:pt x="151852" y="490244"/>
                </a:lnTo>
                <a:lnTo>
                  <a:pt x="157022" y="492564"/>
                </a:lnTo>
                <a:lnTo>
                  <a:pt x="162373" y="494111"/>
                </a:lnTo>
                <a:lnTo>
                  <a:pt x="167847" y="495142"/>
                </a:lnTo>
                <a:lnTo>
                  <a:pt x="173400" y="495830"/>
                </a:lnTo>
                <a:lnTo>
                  <a:pt x="178055" y="496288"/>
                </a:lnTo>
                <a:lnTo>
                  <a:pt x="182111" y="496594"/>
                </a:lnTo>
                <a:lnTo>
                  <a:pt x="190913" y="497084"/>
                </a:lnTo>
                <a:lnTo>
                  <a:pt x="218797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10"/>
          <p:cNvSpPr/>
          <p:nvPr/>
        </p:nvSpPr>
        <p:spPr>
          <a:xfrm>
            <a:off x="6535102" y="346329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53073" y="8572"/>
                </a:lnTo>
                <a:lnTo>
                  <a:pt x="68719" y="7619"/>
                </a:lnTo>
                <a:lnTo>
                  <a:pt x="146254" y="1787"/>
                </a:lnTo>
                <a:lnTo>
                  <a:pt x="172557" y="529"/>
                </a:lnTo>
                <a:lnTo>
                  <a:pt x="183372" y="23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11"/>
          <p:cNvSpPr/>
          <p:nvPr/>
        </p:nvSpPr>
        <p:spPr>
          <a:xfrm>
            <a:off x="6831171" y="3300452"/>
            <a:ext cx="209710" cy="299999"/>
          </a:xfrm>
          <a:custGeom>
            <a:avLst/>
            <a:gdLst/>
            <a:ahLst/>
            <a:cxnLst/>
            <a:rect l="0" t="0" r="0" b="0"/>
            <a:pathLst>
              <a:path w="209710" h="299999">
                <a:moveTo>
                  <a:pt x="192563" y="17105"/>
                </a:moveTo>
                <a:lnTo>
                  <a:pt x="168700" y="5174"/>
                </a:lnTo>
                <a:lnTo>
                  <a:pt x="164272" y="3436"/>
                </a:lnTo>
                <a:lnTo>
                  <a:pt x="160368" y="2277"/>
                </a:lnTo>
                <a:lnTo>
                  <a:pt x="156812" y="1505"/>
                </a:lnTo>
                <a:lnTo>
                  <a:pt x="150322" y="646"/>
                </a:lnTo>
                <a:lnTo>
                  <a:pt x="144262" y="265"/>
                </a:lnTo>
                <a:lnTo>
                  <a:pt x="138394" y="96"/>
                </a:lnTo>
                <a:lnTo>
                  <a:pt x="125185" y="0"/>
                </a:lnTo>
                <a:lnTo>
                  <a:pt x="120022" y="939"/>
                </a:lnTo>
                <a:lnTo>
                  <a:pt x="114675" y="2518"/>
                </a:lnTo>
                <a:lnTo>
                  <a:pt x="109205" y="4523"/>
                </a:lnTo>
                <a:lnTo>
                  <a:pt x="103653" y="6812"/>
                </a:lnTo>
                <a:lnTo>
                  <a:pt x="98048" y="9290"/>
                </a:lnTo>
                <a:lnTo>
                  <a:pt x="86739" y="14584"/>
                </a:lnTo>
                <a:lnTo>
                  <a:pt x="75363" y="20112"/>
                </a:lnTo>
                <a:lnTo>
                  <a:pt x="70615" y="21968"/>
                </a:lnTo>
                <a:lnTo>
                  <a:pt x="66497" y="23204"/>
                </a:lnTo>
                <a:lnTo>
                  <a:pt x="62799" y="24029"/>
                </a:lnTo>
                <a:lnTo>
                  <a:pt x="58429" y="26483"/>
                </a:lnTo>
                <a:lnTo>
                  <a:pt x="53611" y="30025"/>
                </a:lnTo>
                <a:lnTo>
                  <a:pt x="48493" y="34290"/>
                </a:lnTo>
                <a:lnTo>
                  <a:pt x="44129" y="38087"/>
                </a:lnTo>
                <a:lnTo>
                  <a:pt x="40267" y="41571"/>
                </a:lnTo>
                <a:lnTo>
                  <a:pt x="36740" y="44845"/>
                </a:lnTo>
                <a:lnTo>
                  <a:pt x="32484" y="49886"/>
                </a:lnTo>
                <a:lnTo>
                  <a:pt x="27741" y="56104"/>
                </a:lnTo>
                <a:lnTo>
                  <a:pt x="22674" y="63107"/>
                </a:lnTo>
                <a:lnTo>
                  <a:pt x="19297" y="68728"/>
                </a:lnTo>
                <a:lnTo>
                  <a:pt x="15544" y="77514"/>
                </a:lnTo>
                <a:lnTo>
                  <a:pt x="13590" y="82143"/>
                </a:lnTo>
                <a:lnTo>
                  <a:pt x="11336" y="87133"/>
                </a:lnTo>
                <a:lnTo>
                  <a:pt x="8880" y="92366"/>
                </a:lnTo>
                <a:lnTo>
                  <a:pt x="3611" y="100719"/>
                </a:lnTo>
                <a:lnTo>
                  <a:pt x="873" y="104280"/>
                </a:lnTo>
                <a:lnTo>
                  <a:pt x="0" y="108559"/>
                </a:lnTo>
                <a:lnTo>
                  <a:pt x="370" y="113317"/>
                </a:lnTo>
                <a:lnTo>
                  <a:pt x="1570" y="118394"/>
                </a:lnTo>
                <a:lnTo>
                  <a:pt x="5442" y="126575"/>
                </a:lnTo>
                <a:lnTo>
                  <a:pt x="9386" y="133386"/>
                </a:lnTo>
                <a:lnTo>
                  <a:pt x="12559" y="142575"/>
                </a:lnTo>
                <a:lnTo>
                  <a:pt x="16676" y="148435"/>
                </a:lnTo>
                <a:lnTo>
                  <a:pt x="19108" y="150378"/>
                </a:lnTo>
                <a:lnTo>
                  <a:pt x="21682" y="151674"/>
                </a:lnTo>
                <a:lnTo>
                  <a:pt x="24350" y="152538"/>
                </a:lnTo>
                <a:lnTo>
                  <a:pt x="29855" y="156037"/>
                </a:lnTo>
                <a:lnTo>
                  <a:pt x="32656" y="158304"/>
                </a:lnTo>
                <a:lnTo>
                  <a:pt x="35476" y="159815"/>
                </a:lnTo>
                <a:lnTo>
                  <a:pt x="41149" y="161494"/>
                </a:lnTo>
                <a:lnTo>
                  <a:pt x="43996" y="160990"/>
                </a:lnTo>
                <a:lnTo>
                  <a:pt x="49698" y="157889"/>
                </a:lnTo>
                <a:lnTo>
                  <a:pt x="53505" y="156681"/>
                </a:lnTo>
                <a:lnTo>
                  <a:pt x="57948" y="155876"/>
                </a:lnTo>
                <a:lnTo>
                  <a:pt x="62815" y="155339"/>
                </a:lnTo>
                <a:lnTo>
                  <a:pt x="67012" y="154028"/>
                </a:lnTo>
                <a:lnTo>
                  <a:pt x="70762" y="152202"/>
                </a:lnTo>
                <a:lnTo>
                  <a:pt x="74216" y="150033"/>
                </a:lnTo>
                <a:lnTo>
                  <a:pt x="78422" y="145728"/>
                </a:lnTo>
                <a:lnTo>
                  <a:pt x="83132" y="140001"/>
                </a:lnTo>
                <a:lnTo>
                  <a:pt x="88177" y="133326"/>
                </a:lnTo>
                <a:lnTo>
                  <a:pt x="93445" y="126971"/>
                </a:lnTo>
                <a:lnTo>
                  <a:pt x="98862" y="120829"/>
                </a:lnTo>
                <a:lnTo>
                  <a:pt x="109008" y="109877"/>
                </a:lnTo>
                <a:lnTo>
                  <a:pt x="116693" y="101835"/>
                </a:lnTo>
                <a:lnTo>
                  <a:pt x="130925" y="87401"/>
                </a:lnTo>
                <a:lnTo>
                  <a:pt x="136594" y="79145"/>
                </a:lnTo>
                <a:lnTo>
                  <a:pt x="140066" y="70396"/>
                </a:lnTo>
                <a:lnTo>
                  <a:pt x="144784" y="56982"/>
                </a:lnTo>
                <a:lnTo>
                  <a:pt x="145470" y="51310"/>
                </a:lnTo>
                <a:lnTo>
                  <a:pt x="144976" y="46576"/>
                </a:lnTo>
                <a:lnTo>
                  <a:pt x="142838" y="40681"/>
                </a:lnTo>
                <a:lnTo>
                  <a:pt x="142269" y="40442"/>
                </a:lnTo>
                <a:lnTo>
                  <a:pt x="141889" y="41236"/>
                </a:lnTo>
                <a:lnTo>
                  <a:pt x="141353" y="46903"/>
                </a:lnTo>
                <a:lnTo>
                  <a:pt x="142231" y="51258"/>
                </a:lnTo>
                <a:lnTo>
                  <a:pt x="143769" y="57019"/>
                </a:lnTo>
                <a:lnTo>
                  <a:pt x="145746" y="63717"/>
                </a:lnTo>
                <a:lnTo>
                  <a:pt x="147065" y="70087"/>
                </a:lnTo>
                <a:lnTo>
                  <a:pt x="147944" y="76239"/>
                </a:lnTo>
                <a:lnTo>
                  <a:pt x="148529" y="82245"/>
                </a:lnTo>
                <a:lnTo>
                  <a:pt x="150825" y="90059"/>
                </a:lnTo>
                <a:lnTo>
                  <a:pt x="154260" y="99079"/>
                </a:lnTo>
                <a:lnTo>
                  <a:pt x="162205" y="117355"/>
                </a:lnTo>
                <a:lnTo>
                  <a:pt x="168911" y="131828"/>
                </a:lnTo>
                <a:lnTo>
                  <a:pt x="172033" y="139307"/>
                </a:lnTo>
                <a:lnTo>
                  <a:pt x="175067" y="147151"/>
                </a:lnTo>
                <a:lnTo>
                  <a:pt x="178041" y="155237"/>
                </a:lnTo>
                <a:lnTo>
                  <a:pt x="180025" y="163486"/>
                </a:lnTo>
                <a:lnTo>
                  <a:pt x="181347" y="171842"/>
                </a:lnTo>
                <a:lnTo>
                  <a:pt x="182228" y="180271"/>
                </a:lnTo>
                <a:lnTo>
                  <a:pt x="184721" y="193510"/>
                </a:lnTo>
                <a:lnTo>
                  <a:pt x="195425" y="241882"/>
                </a:lnTo>
                <a:lnTo>
                  <a:pt x="197329" y="251729"/>
                </a:lnTo>
                <a:lnTo>
                  <a:pt x="198598" y="259246"/>
                </a:lnTo>
                <a:lnTo>
                  <a:pt x="200397" y="267115"/>
                </a:lnTo>
                <a:lnTo>
                  <a:pt x="202548" y="275218"/>
                </a:lnTo>
                <a:lnTo>
                  <a:pt x="209709" y="2999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12"/>
          <p:cNvSpPr/>
          <p:nvPr/>
        </p:nvSpPr>
        <p:spPr>
          <a:xfrm>
            <a:off x="7032307" y="3231832"/>
            <a:ext cx="239550" cy="458945"/>
          </a:xfrm>
          <a:custGeom>
            <a:avLst/>
            <a:gdLst/>
            <a:ahLst/>
            <a:cxnLst/>
            <a:rect l="0" t="0" r="0" b="0"/>
            <a:pathLst>
              <a:path w="239550" h="458945">
                <a:moveTo>
                  <a:pt x="0" y="0"/>
                </a:moveTo>
                <a:lnTo>
                  <a:pt x="9101" y="9102"/>
                </a:lnTo>
                <a:lnTo>
                  <a:pt x="13687" y="12735"/>
                </a:lnTo>
                <a:lnTo>
                  <a:pt x="18650" y="16110"/>
                </a:lnTo>
                <a:lnTo>
                  <a:pt x="23863" y="19313"/>
                </a:lnTo>
                <a:lnTo>
                  <a:pt x="29244" y="23353"/>
                </a:lnTo>
                <a:lnTo>
                  <a:pt x="34736" y="27951"/>
                </a:lnTo>
                <a:lnTo>
                  <a:pt x="40302" y="32922"/>
                </a:lnTo>
                <a:lnTo>
                  <a:pt x="48776" y="38140"/>
                </a:lnTo>
                <a:lnTo>
                  <a:pt x="59187" y="43525"/>
                </a:lnTo>
                <a:lnTo>
                  <a:pt x="70891" y="49019"/>
                </a:lnTo>
                <a:lnTo>
                  <a:pt x="80598" y="54587"/>
                </a:lnTo>
                <a:lnTo>
                  <a:pt x="88975" y="60204"/>
                </a:lnTo>
                <a:lnTo>
                  <a:pt x="106219" y="73430"/>
                </a:lnTo>
                <a:lnTo>
                  <a:pt x="129758" y="92008"/>
                </a:lnTo>
                <a:lnTo>
                  <a:pt x="140798" y="100391"/>
                </a:lnTo>
                <a:lnTo>
                  <a:pt x="160684" y="114786"/>
                </a:lnTo>
                <a:lnTo>
                  <a:pt x="169035" y="121292"/>
                </a:lnTo>
                <a:lnTo>
                  <a:pt x="176508" y="127533"/>
                </a:lnTo>
                <a:lnTo>
                  <a:pt x="183394" y="133600"/>
                </a:lnTo>
                <a:lnTo>
                  <a:pt x="188938" y="140502"/>
                </a:lnTo>
                <a:lnTo>
                  <a:pt x="193586" y="147960"/>
                </a:lnTo>
                <a:lnTo>
                  <a:pt x="197637" y="155790"/>
                </a:lnTo>
                <a:lnTo>
                  <a:pt x="204148" y="165773"/>
                </a:lnTo>
                <a:lnTo>
                  <a:pt x="212299" y="177190"/>
                </a:lnTo>
                <a:lnTo>
                  <a:pt x="221543" y="189564"/>
                </a:lnTo>
                <a:lnTo>
                  <a:pt x="227705" y="200671"/>
                </a:lnTo>
                <a:lnTo>
                  <a:pt x="231813" y="210933"/>
                </a:lnTo>
                <a:lnTo>
                  <a:pt x="234552" y="220632"/>
                </a:lnTo>
                <a:lnTo>
                  <a:pt x="236378" y="229956"/>
                </a:lnTo>
                <a:lnTo>
                  <a:pt x="237595" y="239029"/>
                </a:lnTo>
                <a:lnTo>
                  <a:pt x="238407" y="247935"/>
                </a:lnTo>
                <a:lnTo>
                  <a:pt x="238948" y="256730"/>
                </a:lnTo>
                <a:lnTo>
                  <a:pt x="239549" y="274122"/>
                </a:lnTo>
                <a:lnTo>
                  <a:pt x="238757" y="282761"/>
                </a:lnTo>
                <a:lnTo>
                  <a:pt x="237277" y="291377"/>
                </a:lnTo>
                <a:lnTo>
                  <a:pt x="235337" y="299979"/>
                </a:lnTo>
                <a:lnTo>
                  <a:pt x="232139" y="310476"/>
                </a:lnTo>
                <a:lnTo>
                  <a:pt x="228102" y="322237"/>
                </a:lnTo>
                <a:lnTo>
                  <a:pt x="223505" y="334839"/>
                </a:lnTo>
                <a:lnTo>
                  <a:pt x="218536" y="346099"/>
                </a:lnTo>
                <a:lnTo>
                  <a:pt x="213318" y="356462"/>
                </a:lnTo>
                <a:lnTo>
                  <a:pt x="203393" y="374645"/>
                </a:lnTo>
                <a:lnTo>
                  <a:pt x="192451" y="395592"/>
                </a:lnTo>
                <a:lnTo>
                  <a:pt x="186181" y="407911"/>
                </a:lnTo>
                <a:lnTo>
                  <a:pt x="182223" y="412911"/>
                </a:lnTo>
                <a:lnTo>
                  <a:pt x="177680" y="417197"/>
                </a:lnTo>
                <a:lnTo>
                  <a:pt x="172746" y="421006"/>
                </a:lnTo>
                <a:lnTo>
                  <a:pt x="168503" y="424498"/>
                </a:lnTo>
                <a:lnTo>
                  <a:pt x="161250" y="430918"/>
                </a:lnTo>
                <a:lnTo>
                  <a:pt x="158935" y="433964"/>
                </a:lnTo>
                <a:lnTo>
                  <a:pt x="152680" y="445696"/>
                </a:lnTo>
                <a:lnTo>
                  <a:pt x="150364" y="448578"/>
                </a:lnTo>
                <a:lnTo>
                  <a:pt x="147867" y="450500"/>
                </a:lnTo>
                <a:lnTo>
                  <a:pt x="145251" y="451781"/>
                </a:lnTo>
                <a:lnTo>
                  <a:pt x="142554" y="452635"/>
                </a:lnTo>
                <a:lnTo>
                  <a:pt x="137017" y="456124"/>
                </a:lnTo>
                <a:lnTo>
                  <a:pt x="134208" y="458387"/>
                </a:lnTo>
                <a:lnTo>
                  <a:pt x="131382" y="458944"/>
                </a:lnTo>
                <a:lnTo>
                  <a:pt x="128545" y="458363"/>
                </a:lnTo>
                <a:lnTo>
                  <a:pt x="111443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13"/>
          <p:cNvSpPr/>
          <p:nvPr/>
        </p:nvSpPr>
        <p:spPr>
          <a:xfrm>
            <a:off x="7443787" y="3351847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8573"/>
                </a:moveTo>
                <a:lnTo>
                  <a:pt x="71503" y="8573"/>
                </a:lnTo>
                <a:lnTo>
                  <a:pt x="82912" y="7620"/>
                </a:lnTo>
                <a:lnTo>
                  <a:pt x="127013" y="2681"/>
                </a:lnTo>
                <a:lnTo>
                  <a:pt x="138967" y="1787"/>
                </a:lnTo>
                <a:lnTo>
                  <a:pt x="149795" y="1192"/>
                </a:lnTo>
                <a:lnTo>
                  <a:pt x="171986" y="530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14"/>
          <p:cNvSpPr/>
          <p:nvPr/>
        </p:nvSpPr>
        <p:spPr>
          <a:xfrm>
            <a:off x="7426642" y="3454717"/>
            <a:ext cx="317184" cy="17146"/>
          </a:xfrm>
          <a:custGeom>
            <a:avLst/>
            <a:gdLst/>
            <a:ahLst/>
            <a:cxnLst/>
            <a:rect l="0" t="0" r="0" b="0"/>
            <a:pathLst>
              <a:path w="317184" h="17146">
                <a:moveTo>
                  <a:pt x="0" y="17145"/>
                </a:moveTo>
                <a:lnTo>
                  <a:pt x="53073" y="17145"/>
                </a:lnTo>
                <a:lnTo>
                  <a:pt x="61100" y="16192"/>
                </a:lnTo>
                <a:lnTo>
                  <a:pt x="69308" y="14605"/>
                </a:lnTo>
                <a:lnTo>
                  <a:pt x="77638" y="12595"/>
                </a:lnTo>
                <a:lnTo>
                  <a:pt x="90811" y="10301"/>
                </a:lnTo>
                <a:lnTo>
                  <a:pt x="125768" y="5214"/>
                </a:lnTo>
                <a:lnTo>
                  <a:pt x="140996" y="3476"/>
                </a:lnTo>
                <a:lnTo>
                  <a:pt x="154005" y="2317"/>
                </a:lnTo>
                <a:lnTo>
                  <a:pt x="165535" y="1545"/>
                </a:lnTo>
                <a:lnTo>
                  <a:pt x="180841" y="1030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615"/>
          <p:cNvSpPr/>
          <p:nvPr/>
        </p:nvSpPr>
        <p:spPr>
          <a:xfrm>
            <a:off x="7899712" y="3269762"/>
            <a:ext cx="255186" cy="312228"/>
          </a:xfrm>
          <a:custGeom>
            <a:avLst/>
            <a:gdLst/>
            <a:ahLst/>
            <a:cxnLst/>
            <a:rect l="0" t="0" r="0" b="0"/>
            <a:pathLst>
              <a:path w="255186" h="312228">
                <a:moveTo>
                  <a:pt x="204157" y="13505"/>
                </a:moveTo>
                <a:lnTo>
                  <a:pt x="208709" y="8954"/>
                </a:lnTo>
                <a:lnTo>
                  <a:pt x="209096" y="7613"/>
                </a:lnTo>
                <a:lnTo>
                  <a:pt x="208403" y="6720"/>
                </a:lnTo>
                <a:lnTo>
                  <a:pt x="206988" y="6124"/>
                </a:lnTo>
                <a:lnTo>
                  <a:pt x="202234" y="5727"/>
                </a:lnTo>
                <a:lnTo>
                  <a:pt x="195255" y="5462"/>
                </a:lnTo>
                <a:lnTo>
                  <a:pt x="169770" y="5090"/>
                </a:lnTo>
                <a:lnTo>
                  <a:pt x="108254" y="4964"/>
                </a:lnTo>
                <a:lnTo>
                  <a:pt x="89739" y="4001"/>
                </a:lnTo>
                <a:lnTo>
                  <a:pt x="72633" y="2406"/>
                </a:lnTo>
                <a:lnTo>
                  <a:pt x="56467" y="391"/>
                </a:lnTo>
                <a:lnTo>
                  <a:pt x="45690" y="0"/>
                </a:lnTo>
                <a:lnTo>
                  <a:pt x="38505" y="692"/>
                </a:lnTo>
                <a:lnTo>
                  <a:pt x="33715" y="2105"/>
                </a:lnTo>
                <a:lnTo>
                  <a:pt x="30521" y="4000"/>
                </a:lnTo>
                <a:lnTo>
                  <a:pt x="28393" y="6216"/>
                </a:lnTo>
                <a:lnTo>
                  <a:pt x="26974" y="8646"/>
                </a:lnTo>
                <a:lnTo>
                  <a:pt x="25075" y="15980"/>
                </a:lnTo>
                <a:lnTo>
                  <a:pt x="22857" y="26586"/>
                </a:lnTo>
                <a:lnTo>
                  <a:pt x="20425" y="39370"/>
                </a:lnTo>
                <a:lnTo>
                  <a:pt x="18804" y="49798"/>
                </a:lnTo>
                <a:lnTo>
                  <a:pt x="17724" y="58656"/>
                </a:lnTo>
                <a:lnTo>
                  <a:pt x="17003" y="66466"/>
                </a:lnTo>
                <a:lnTo>
                  <a:pt x="15571" y="73577"/>
                </a:lnTo>
                <a:lnTo>
                  <a:pt x="13663" y="80223"/>
                </a:lnTo>
                <a:lnTo>
                  <a:pt x="11439" y="86559"/>
                </a:lnTo>
                <a:lnTo>
                  <a:pt x="9003" y="94593"/>
                </a:lnTo>
                <a:lnTo>
                  <a:pt x="3758" y="113679"/>
                </a:lnTo>
                <a:lnTo>
                  <a:pt x="1977" y="121245"/>
                </a:lnTo>
                <a:lnTo>
                  <a:pt x="791" y="127242"/>
                </a:lnTo>
                <a:lnTo>
                  <a:pt x="0" y="132192"/>
                </a:lnTo>
                <a:lnTo>
                  <a:pt x="425" y="137397"/>
                </a:lnTo>
                <a:lnTo>
                  <a:pt x="1660" y="142773"/>
                </a:lnTo>
                <a:lnTo>
                  <a:pt x="3438" y="148261"/>
                </a:lnTo>
                <a:lnTo>
                  <a:pt x="5411" y="156899"/>
                </a:lnTo>
                <a:lnTo>
                  <a:pt x="6289" y="163913"/>
                </a:lnTo>
                <a:lnTo>
                  <a:pt x="6679" y="170206"/>
                </a:lnTo>
                <a:lnTo>
                  <a:pt x="7735" y="172265"/>
                </a:lnTo>
                <a:lnTo>
                  <a:pt x="9392" y="173637"/>
                </a:lnTo>
                <a:lnTo>
                  <a:pt x="14343" y="175840"/>
                </a:lnTo>
                <a:lnTo>
                  <a:pt x="20101" y="173602"/>
                </a:lnTo>
                <a:lnTo>
                  <a:pt x="28057" y="170384"/>
                </a:lnTo>
                <a:lnTo>
                  <a:pt x="34768" y="168954"/>
                </a:lnTo>
                <a:lnTo>
                  <a:pt x="38844" y="167620"/>
                </a:lnTo>
                <a:lnTo>
                  <a:pt x="43466" y="165779"/>
                </a:lnTo>
                <a:lnTo>
                  <a:pt x="48453" y="163598"/>
                </a:lnTo>
                <a:lnTo>
                  <a:pt x="59073" y="158636"/>
                </a:lnTo>
                <a:lnTo>
                  <a:pt x="64572" y="155979"/>
                </a:lnTo>
                <a:lnTo>
                  <a:pt x="70143" y="154208"/>
                </a:lnTo>
                <a:lnTo>
                  <a:pt x="75761" y="153027"/>
                </a:lnTo>
                <a:lnTo>
                  <a:pt x="81412" y="152239"/>
                </a:lnTo>
                <a:lnTo>
                  <a:pt x="87085" y="150762"/>
                </a:lnTo>
                <a:lnTo>
                  <a:pt x="92772" y="148825"/>
                </a:lnTo>
                <a:lnTo>
                  <a:pt x="98468" y="146581"/>
                </a:lnTo>
                <a:lnTo>
                  <a:pt x="105123" y="145085"/>
                </a:lnTo>
                <a:lnTo>
                  <a:pt x="112416" y="144087"/>
                </a:lnTo>
                <a:lnTo>
                  <a:pt x="120138" y="143422"/>
                </a:lnTo>
                <a:lnTo>
                  <a:pt x="129094" y="142027"/>
                </a:lnTo>
                <a:lnTo>
                  <a:pt x="138875" y="140144"/>
                </a:lnTo>
                <a:lnTo>
                  <a:pt x="149206" y="137936"/>
                </a:lnTo>
                <a:lnTo>
                  <a:pt x="157998" y="137416"/>
                </a:lnTo>
                <a:lnTo>
                  <a:pt x="165764" y="138023"/>
                </a:lnTo>
                <a:lnTo>
                  <a:pt x="172847" y="139379"/>
                </a:lnTo>
                <a:lnTo>
                  <a:pt x="178522" y="140284"/>
                </a:lnTo>
                <a:lnTo>
                  <a:pt x="183257" y="140887"/>
                </a:lnTo>
                <a:lnTo>
                  <a:pt x="187366" y="141289"/>
                </a:lnTo>
                <a:lnTo>
                  <a:pt x="192011" y="142509"/>
                </a:lnTo>
                <a:lnTo>
                  <a:pt x="197013" y="144275"/>
                </a:lnTo>
                <a:lnTo>
                  <a:pt x="202251" y="146405"/>
                </a:lnTo>
                <a:lnTo>
                  <a:pt x="206697" y="147825"/>
                </a:lnTo>
                <a:lnTo>
                  <a:pt x="214176" y="149403"/>
                </a:lnTo>
                <a:lnTo>
                  <a:pt x="218456" y="150776"/>
                </a:lnTo>
                <a:lnTo>
                  <a:pt x="223216" y="152644"/>
                </a:lnTo>
                <a:lnTo>
                  <a:pt x="228293" y="154842"/>
                </a:lnTo>
                <a:lnTo>
                  <a:pt x="232631" y="157259"/>
                </a:lnTo>
                <a:lnTo>
                  <a:pt x="239990" y="162486"/>
                </a:lnTo>
                <a:lnTo>
                  <a:pt x="242333" y="166166"/>
                </a:lnTo>
                <a:lnTo>
                  <a:pt x="244938" y="175334"/>
                </a:lnTo>
                <a:lnTo>
                  <a:pt x="248634" y="183219"/>
                </a:lnTo>
                <a:lnTo>
                  <a:pt x="250954" y="186655"/>
                </a:lnTo>
                <a:lnTo>
                  <a:pt x="253531" y="195553"/>
                </a:lnTo>
                <a:lnTo>
                  <a:pt x="254676" y="204905"/>
                </a:lnTo>
                <a:lnTo>
                  <a:pt x="255185" y="212237"/>
                </a:lnTo>
                <a:lnTo>
                  <a:pt x="254368" y="215526"/>
                </a:lnTo>
                <a:lnTo>
                  <a:pt x="250921" y="221719"/>
                </a:lnTo>
                <a:lnTo>
                  <a:pt x="239074" y="239663"/>
                </a:lnTo>
                <a:lnTo>
                  <a:pt x="234103" y="245240"/>
                </a:lnTo>
                <a:lnTo>
                  <a:pt x="228884" y="249910"/>
                </a:lnTo>
                <a:lnTo>
                  <a:pt x="197718" y="273351"/>
                </a:lnTo>
                <a:lnTo>
                  <a:pt x="189387" y="279128"/>
                </a:lnTo>
                <a:lnTo>
                  <a:pt x="181928" y="283932"/>
                </a:lnTo>
                <a:lnTo>
                  <a:pt x="175050" y="288087"/>
                </a:lnTo>
                <a:lnTo>
                  <a:pt x="168560" y="290857"/>
                </a:lnTo>
                <a:lnTo>
                  <a:pt x="162329" y="292704"/>
                </a:lnTo>
                <a:lnTo>
                  <a:pt x="156269" y="293935"/>
                </a:lnTo>
                <a:lnTo>
                  <a:pt x="150324" y="295709"/>
                </a:lnTo>
                <a:lnTo>
                  <a:pt x="144457" y="297843"/>
                </a:lnTo>
                <a:lnTo>
                  <a:pt x="138639" y="300219"/>
                </a:lnTo>
                <a:lnTo>
                  <a:pt x="132855" y="301803"/>
                </a:lnTo>
                <a:lnTo>
                  <a:pt x="127096" y="302859"/>
                </a:lnTo>
                <a:lnTo>
                  <a:pt x="121351" y="303562"/>
                </a:lnTo>
                <a:lnTo>
                  <a:pt x="116568" y="304984"/>
                </a:lnTo>
                <a:lnTo>
                  <a:pt x="108714" y="309104"/>
                </a:lnTo>
                <a:lnTo>
                  <a:pt x="104334" y="310583"/>
                </a:lnTo>
                <a:lnTo>
                  <a:pt x="99509" y="311570"/>
                </a:lnTo>
                <a:lnTo>
                  <a:pt x="94386" y="312227"/>
                </a:lnTo>
                <a:lnTo>
                  <a:pt x="90019" y="311713"/>
                </a:lnTo>
                <a:lnTo>
                  <a:pt x="86156" y="310418"/>
                </a:lnTo>
                <a:lnTo>
                  <a:pt x="79323" y="307392"/>
                </a:lnTo>
                <a:lnTo>
                  <a:pt x="73110" y="306046"/>
                </a:lnTo>
                <a:lnTo>
                  <a:pt x="69168" y="304735"/>
                </a:lnTo>
                <a:lnTo>
                  <a:pt x="64635" y="302909"/>
                </a:lnTo>
                <a:lnTo>
                  <a:pt x="59707" y="300738"/>
                </a:lnTo>
                <a:lnTo>
                  <a:pt x="55470" y="299291"/>
                </a:lnTo>
                <a:lnTo>
                  <a:pt x="51692" y="298327"/>
                </a:lnTo>
                <a:lnTo>
                  <a:pt x="41280" y="2963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616"/>
          <p:cNvSpPr/>
          <p:nvPr/>
        </p:nvSpPr>
        <p:spPr>
          <a:xfrm>
            <a:off x="8309609" y="3231832"/>
            <a:ext cx="77046" cy="379515"/>
          </a:xfrm>
          <a:custGeom>
            <a:avLst/>
            <a:gdLst/>
            <a:ahLst/>
            <a:cxnLst/>
            <a:rect l="0" t="0" r="0" b="0"/>
            <a:pathLst>
              <a:path w="77046" h="379515">
                <a:moveTo>
                  <a:pt x="0" y="0"/>
                </a:moveTo>
                <a:lnTo>
                  <a:pt x="14763" y="14762"/>
                </a:lnTo>
                <a:lnTo>
                  <a:pt x="16086" y="21166"/>
                </a:lnTo>
                <a:lnTo>
                  <a:pt x="17627" y="31314"/>
                </a:lnTo>
                <a:lnTo>
                  <a:pt x="19371" y="38021"/>
                </a:lnTo>
                <a:lnTo>
                  <a:pt x="21487" y="45350"/>
                </a:lnTo>
                <a:lnTo>
                  <a:pt x="22898" y="52141"/>
                </a:lnTo>
                <a:lnTo>
                  <a:pt x="23838" y="58573"/>
                </a:lnTo>
                <a:lnTo>
                  <a:pt x="24465" y="64766"/>
                </a:lnTo>
                <a:lnTo>
                  <a:pt x="25834" y="71753"/>
                </a:lnTo>
                <a:lnTo>
                  <a:pt x="27701" y="79268"/>
                </a:lnTo>
                <a:lnTo>
                  <a:pt x="29898" y="87135"/>
                </a:lnTo>
                <a:lnTo>
                  <a:pt x="31361" y="96190"/>
                </a:lnTo>
                <a:lnTo>
                  <a:pt x="32338" y="106037"/>
                </a:lnTo>
                <a:lnTo>
                  <a:pt x="33423" y="125233"/>
                </a:lnTo>
                <a:lnTo>
                  <a:pt x="33904" y="140114"/>
                </a:lnTo>
                <a:lnTo>
                  <a:pt x="34987" y="147702"/>
                </a:lnTo>
                <a:lnTo>
                  <a:pt x="36659" y="155618"/>
                </a:lnTo>
                <a:lnTo>
                  <a:pt x="38727" y="163753"/>
                </a:lnTo>
                <a:lnTo>
                  <a:pt x="40106" y="171081"/>
                </a:lnTo>
                <a:lnTo>
                  <a:pt x="41024" y="177872"/>
                </a:lnTo>
                <a:lnTo>
                  <a:pt x="41637" y="184304"/>
                </a:lnTo>
                <a:lnTo>
                  <a:pt x="42999" y="193354"/>
                </a:lnTo>
                <a:lnTo>
                  <a:pt x="47051" y="216110"/>
                </a:lnTo>
                <a:lnTo>
                  <a:pt x="48513" y="226941"/>
                </a:lnTo>
                <a:lnTo>
                  <a:pt x="49487" y="237019"/>
                </a:lnTo>
                <a:lnTo>
                  <a:pt x="50137" y="246595"/>
                </a:lnTo>
                <a:lnTo>
                  <a:pt x="51522" y="254885"/>
                </a:lnTo>
                <a:lnTo>
                  <a:pt x="53399" y="262315"/>
                </a:lnTo>
                <a:lnTo>
                  <a:pt x="55602" y="269174"/>
                </a:lnTo>
                <a:lnTo>
                  <a:pt x="58023" y="278510"/>
                </a:lnTo>
                <a:lnTo>
                  <a:pt x="63253" y="301582"/>
                </a:lnTo>
                <a:lnTo>
                  <a:pt x="65029" y="311545"/>
                </a:lnTo>
                <a:lnTo>
                  <a:pt x="66213" y="320092"/>
                </a:lnTo>
                <a:lnTo>
                  <a:pt x="67002" y="327694"/>
                </a:lnTo>
                <a:lnTo>
                  <a:pt x="67879" y="338682"/>
                </a:lnTo>
                <a:lnTo>
                  <a:pt x="69221" y="348645"/>
                </a:lnTo>
                <a:lnTo>
                  <a:pt x="70913" y="355303"/>
                </a:lnTo>
                <a:lnTo>
                  <a:pt x="72992" y="362598"/>
                </a:lnTo>
                <a:lnTo>
                  <a:pt x="75304" y="373245"/>
                </a:lnTo>
                <a:lnTo>
                  <a:pt x="76331" y="379247"/>
                </a:lnTo>
                <a:lnTo>
                  <a:pt x="76606" y="379514"/>
                </a:lnTo>
                <a:lnTo>
                  <a:pt x="77045" y="377649"/>
                </a:lnTo>
                <a:lnTo>
                  <a:pt x="76128" y="376544"/>
                </a:lnTo>
                <a:lnTo>
                  <a:pt x="74566" y="374854"/>
                </a:lnTo>
                <a:lnTo>
                  <a:pt x="68581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17"/>
          <p:cNvSpPr/>
          <p:nvPr/>
        </p:nvSpPr>
        <p:spPr>
          <a:xfrm>
            <a:off x="5125333" y="3866197"/>
            <a:ext cx="286613" cy="334329"/>
          </a:xfrm>
          <a:custGeom>
            <a:avLst/>
            <a:gdLst/>
            <a:ahLst/>
            <a:cxnLst/>
            <a:rect l="0" t="0" r="0" b="0"/>
            <a:pathLst>
              <a:path w="286613" h="334329">
                <a:moveTo>
                  <a:pt x="63887" y="0"/>
                </a:moveTo>
                <a:lnTo>
                  <a:pt x="44574" y="19313"/>
                </a:lnTo>
                <a:lnTo>
                  <a:pt x="38476" y="27951"/>
                </a:lnTo>
                <a:lnTo>
                  <a:pt x="32590" y="37187"/>
                </a:lnTo>
                <a:lnTo>
                  <a:pt x="26799" y="44468"/>
                </a:lnTo>
                <a:lnTo>
                  <a:pt x="23591" y="50879"/>
                </a:lnTo>
                <a:lnTo>
                  <a:pt x="21212" y="57855"/>
                </a:lnTo>
                <a:lnTo>
                  <a:pt x="16980" y="67306"/>
                </a:lnTo>
                <a:lnTo>
                  <a:pt x="14518" y="74398"/>
                </a:lnTo>
                <a:lnTo>
                  <a:pt x="11925" y="82936"/>
                </a:lnTo>
                <a:lnTo>
                  <a:pt x="9243" y="92438"/>
                </a:lnTo>
                <a:lnTo>
                  <a:pt x="6502" y="106393"/>
                </a:lnTo>
                <a:lnTo>
                  <a:pt x="3723" y="123316"/>
                </a:lnTo>
                <a:lnTo>
                  <a:pt x="918" y="142218"/>
                </a:lnTo>
                <a:lnTo>
                  <a:pt x="0" y="160535"/>
                </a:lnTo>
                <a:lnTo>
                  <a:pt x="340" y="178461"/>
                </a:lnTo>
                <a:lnTo>
                  <a:pt x="2306" y="209808"/>
                </a:lnTo>
                <a:lnTo>
                  <a:pt x="3180" y="230091"/>
                </a:lnTo>
                <a:lnTo>
                  <a:pt x="4365" y="238166"/>
                </a:lnTo>
                <a:lnTo>
                  <a:pt x="6108" y="245455"/>
                </a:lnTo>
                <a:lnTo>
                  <a:pt x="8223" y="252219"/>
                </a:lnTo>
                <a:lnTo>
                  <a:pt x="13112" y="262275"/>
                </a:lnTo>
                <a:lnTo>
                  <a:pt x="18460" y="270872"/>
                </a:lnTo>
                <a:lnTo>
                  <a:pt x="24012" y="281042"/>
                </a:lnTo>
                <a:lnTo>
                  <a:pt x="32195" y="289373"/>
                </a:lnTo>
                <a:lnTo>
                  <a:pt x="37044" y="292928"/>
                </a:lnTo>
                <a:lnTo>
                  <a:pt x="44971" y="299418"/>
                </a:lnTo>
                <a:lnTo>
                  <a:pt x="48419" y="302482"/>
                </a:lnTo>
                <a:lnTo>
                  <a:pt x="54527" y="306430"/>
                </a:lnTo>
                <a:lnTo>
                  <a:pt x="62410" y="310967"/>
                </a:lnTo>
                <a:lnTo>
                  <a:pt x="71474" y="315896"/>
                </a:lnTo>
                <a:lnTo>
                  <a:pt x="79422" y="319182"/>
                </a:lnTo>
                <a:lnTo>
                  <a:pt x="86626" y="321373"/>
                </a:lnTo>
                <a:lnTo>
                  <a:pt x="93334" y="322834"/>
                </a:lnTo>
                <a:lnTo>
                  <a:pt x="99711" y="323808"/>
                </a:lnTo>
                <a:lnTo>
                  <a:pt x="105867" y="324457"/>
                </a:lnTo>
                <a:lnTo>
                  <a:pt x="111876" y="324889"/>
                </a:lnTo>
                <a:lnTo>
                  <a:pt x="119692" y="326130"/>
                </a:lnTo>
                <a:lnTo>
                  <a:pt x="128713" y="327910"/>
                </a:lnTo>
                <a:lnTo>
                  <a:pt x="138536" y="330049"/>
                </a:lnTo>
                <a:lnTo>
                  <a:pt x="148896" y="330523"/>
                </a:lnTo>
                <a:lnTo>
                  <a:pt x="159612" y="329886"/>
                </a:lnTo>
                <a:lnTo>
                  <a:pt x="170566" y="328509"/>
                </a:lnTo>
                <a:lnTo>
                  <a:pt x="181679" y="327591"/>
                </a:lnTo>
                <a:lnTo>
                  <a:pt x="192897" y="326979"/>
                </a:lnTo>
                <a:lnTo>
                  <a:pt x="204187" y="326571"/>
                </a:lnTo>
                <a:lnTo>
                  <a:pt x="213617" y="325347"/>
                </a:lnTo>
                <a:lnTo>
                  <a:pt x="221809" y="323578"/>
                </a:lnTo>
                <a:lnTo>
                  <a:pt x="229176" y="321447"/>
                </a:lnTo>
                <a:lnTo>
                  <a:pt x="235039" y="319073"/>
                </a:lnTo>
                <a:lnTo>
                  <a:pt x="239901" y="316538"/>
                </a:lnTo>
                <a:lnTo>
                  <a:pt x="248795" y="311181"/>
                </a:lnTo>
                <a:lnTo>
                  <a:pt x="259098" y="305625"/>
                </a:lnTo>
                <a:lnTo>
                  <a:pt x="267488" y="297441"/>
                </a:lnTo>
                <a:lnTo>
                  <a:pt x="274390" y="288406"/>
                </a:lnTo>
                <a:lnTo>
                  <a:pt x="282680" y="278917"/>
                </a:lnTo>
                <a:lnTo>
                  <a:pt x="284953" y="276363"/>
                </a:lnTo>
                <a:lnTo>
                  <a:pt x="285559" y="274730"/>
                </a:lnTo>
                <a:lnTo>
                  <a:pt x="286412" y="267880"/>
                </a:lnTo>
                <a:lnTo>
                  <a:pt x="286612" y="262568"/>
                </a:lnTo>
                <a:lnTo>
                  <a:pt x="285713" y="259818"/>
                </a:lnTo>
                <a:lnTo>
                  <a:pt x="277425" y="246020"/>
                </a:lnTo>
                <a:lnTo>
                  <a:pt x="272140" y="236025"/>
                </a:lnTo>
                <a:lnTo>
                  <a:pt x="266616" y="225233"/>
                </a:lnTo>
                <a:lnTo>
                  <a:pt x="260986" y="216626"/>
                </a:lnTo>
                <a:lnTo>
                  <a:pt x="252462" y="206426"/>
                </a:lnTo>
                <a:lnTo>
                  <a:pt x="243903" y="197371"/>
                </a:lnTo>
                <a:lnTo>
                  <a:pt x="241047" y="194445"/>
                </a:lnTo>
                <a:lnTo>
                  <a:pt x="238191" y="192495"/>
                </a:lnTo>
                <a:lnTo>
                  <a:pt x="232477" y="190329"/>
                </a:lnTo>
                <a:lnTo>
                  <a:pt x="223906" y="189109"/>
                </a:lnTo>
                <a:lnTo>
                  <a:pt x="219144" y="188938"/>
                </a:lnTo>
                <a:lnTo>
                  <a:pt x="206232" y="188747"/>
                </a:lnTo>
                <a:lnTo>
                  <a:pt x="200694" y="189649"/>
                </a:lnTo>
                <a:lnTo>
                  <a:pt x="191999" y="193191"/>
                </a:lnTo>
                <a:lnTo>
                  <a:pt x="184961" y="195400"/>
                </a:lnTo>
                <a:lnTo>
                  <a:pt x="181750" y="195989"/>
                </a:lnTo>
                <a:lnTo>
                  <a:pt x="175643" y="199184"/>
                </a:lnTo>
                <a:lnTo>
                  <a:pt x="166850" y="206338"/>
                </a:lnTo>
                <a:lnTo>
                  <a:pt x="163961" y="208996"/>
                </a:lnTo>
                <a:lnTo>
                  <a:pt x="162036" y="211721"/>
                </a:lnTo>
                <a:lnTo>
                  <a:pt x="158373" y="220106"/>
                </a:lnTo>
                <a:lnTo>
                  <a:pt x="151678" y="228623"/>
                </a:lnTo>
                <a:lnTo>
                  <a:pt x="146402" y="234325"/>
                </a:lnTo>
                <a:lnTo>
                  <a:pt x="144615" y="240037"/>
                </a:lnTo>
                <a:lnTo>
                  <a:pt x="143423" y="247655"/>
                </a:lnTo>
                <a:lnTo>
                  <a:pt x="142629" y="256543"/>
                </a:lnTo>
                <a:lnTo>
                  <a:pt x="141146" y="264374"/>
                </a:lnTo>
                <a:lnTo>
                  <a:pt x="139206" y="271500"/>
                </a:lnTo>
                <a:lnTo>
                  <a:pt x="136959" y="278155"/>
                </a:lnTo>
                <a:lnTo>
                  <a:pt x="134463" y="288089"/>
                </a:lnTo>
                <a:lnTo>
                  <a:pt x="133354" y="295680"/>
                </a:lnTo>
                <a:lnTo>
                  <a:pt x="132730" y="305308"/>
                </a:lnTo>
                <a:lnTo>
                  <a:pt x="132544" y="314193"/>
                </a:lnTo>
                <a:lnTo>
                  <a:pt x="132518" y="317095"/>
                </a:lnTo>
                <a:lnTo>
                  <a:pt x="141039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618"/>
          <p:cNvSpPr/>
          <p:nvPr/>
        </p:nvSpPr>
        <p:spPr>
          <a:xfrm>
            <a:off x="5703570" y="3909060"/>
            <a:ext cx="34290" cy="240031"/>
          </a:xfrm>
          <a:custGeom>
            <a:avLst/>
            <a:gdLst/>
            <a:ahLst/>
            <a:cxnLst/>
            <a:rect l="0" t="0" r="0" b="0"/>
            <a:pathLst>
              <a:path w="34290" h="240031">
                <a:moveTo>
                  <a:pt x="0" y="0"/>
                </a:moveTo>
                <a:lnTo>
                  <a:pt x="4550" y="9102"/>
                </a:lnTo>
                <a:lnTo>
                  <a:pt x="5891" y="12735"/>
                </a:lnTo>
                <a:lnTo>
                  <a:pt x="6785" y="16110"/>
                </a:lnTo>
                <a:lnTo>
                  <a:pt x="7778" y="22400"/>
                </a:lnTo>
                <a:lnTo>
                  <a:pt x="8219" y="28370"/>
                </a:lnTo>
                <a:lnTo>
                  <a:pt x="13495" y="57059"/>
                </a:lnTo>
                <a:lnTo>
                  <a:pt x="27854" y="130333"/>
                </a:lnTo>
                <a:lnTo>
                  <a:pt x="29999" y="143086"/>
                </a:lnTo>
                <a:lnTo>
                  <a:pt x="31429" y="153493"/>
                </a:lnTo>
                <a:lnTo>
                  <a:pt x="32383" y="162336"/>
                </a:lnTo>
                <a:lnTo>
                  <a:pt x="33018" y="174899"/>
                </a:lnTo>
                <a:lnTo>
                  <a:pt x="34289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619"/>
          <p:cNvSpPr/>
          <p:nvPr/>
        </p:nvSpPr>
        <p:spPr>
          <a:xfrm>
            <a:off x="5609272" y="4003357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34075" y="34290"/>
                </a:lnTo>
                <a:lnTo>
                  <a:pt x="40814" y="33338"/>
                </a:lnTo>
                <a:lnTo>
                  <a:pt x="49117" y="31750"/>
                </a:lnTo>
                <a:lnTo>
                  <a:pt x="58463" y="29739"/>
                </a:lnTo>
                <a:lnTo>
                  <a:pt x="66597" y="28399"/>
                </a:lnTo>
                <a:lnTo>
                  <a:pt x="73926" y="27505"/>
                </a:lnTo>
                <a:lnTo>
                  <a:pt x="80716" y="26909"/>
                </a:lnTo>
                <a:lnTo>
                  <a:pt x="87148" y="25559"/>
                </a:lnTo>
                <a:lnTo>
                  <a:pt x="93341" y="23707"/>
                </a:lnTo>
                <a:lnTo>
                  <a:pt x="99375" y="21520"/>
                </a:lnTo>
                <a:lnTo>
                  <a:pt x="106255" y="20062"/>
                </a:lnTo>
                <a:lnTo>
                  <a:pt x="113699" y="19089"/>
                </a:lnTo>
                <a:lnTo>
                  <a:pt x="121519" y="18441"/>
                </a:lnTo>
                <a:lnTo>
                  <a:pt x="128638" y="17057"/>
                </a:lnTo>
                <a:lnTo>
                  <a:pt x="135289" y="15181"/>
                </a:lnTo>
                <a:lnTo>
                  <a:pt x="141627" y="12979"/>
                </a:lnTo>
                <a:lnTo>
                  <a:pt x="148711" y="11510"/>
                </a:lnTo>
                <a:lnTo>
                  <a:pt x="156291" y="10531"/>
                </a:lnTo>
                <a:lnTo>
                  <a:pt x="164201" y="9878"/>
                </a:lnTo>
                <a:lnTo>
                  <a:pt x="171380" y="8490"/>
                </a:lnTo>
                <a:lnTo>
                  <a:pt x="178071" y="6613"/>
                </a:lnTo>
                <a:lnTo>
                  <a:pt x="184436" y="4408"/>
                </a:lnTo>
                <a:lnTo>
                  <a:pt x="190585" y="2939"/>
                </a:lnTo>
                <a:lnTo>
                  <a:pt x="196589" y="1960"/>
                </a:lnTo>
                <a:lnTo>
                  <a:pt x="202497" y="1306"/>
                </a:lnTo>
                <a:lnTo>
                  <a:pt x="208340" y="871"/>
                </a:lnTo>
                <a:lnTo>
                  <a:pt x="214141" y="581"/>
                </a:lnTo>
                <a:lnTo>
                  <a:pt x="219914" y="387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620"/>
          <p:cNvSpPr/>
          <p:nvPr/>
        </p:nvSpPr>
        <p:spPr>
          <a:xfrm>
            <a:off x="6005021" y="3874770"/>
            <a:ext cx="298625" cy="111443"/>
          </a:xfrm>
          <a:custGeom>
            <a:avLst/>
            <a:gdLst/>
            <a:ahLst/>
            <a:cxnLst/>
            <a:rect l="0" t="0" r="0" b="0"/>
            <a:pathLst>
              <a:path w="298625" h="111443">
                <a:moveTo>
                  <a:pt x="50021" y="0"/>
                </a:moveTo>
                <a:lnTo>
                  <a:pt x="29870" y="40302"/>
                </a:lnTo>
                <a:lnTo>
                  <a:pt x="28015" y="44965"/>
                </a:lnTo>
                <a:lnTo>
                  <a:pt x="26778" y="49027"/>
                </a:lnTo>
                <a:lnTo>
                  <a:pt x="25953" y="52687"/>
                </a:lnTo>
                <a:lnTo>
                  <a:pt x="23498" y="57984"/>
                </a:lnTo>
                <a:lnTo>
                  <a:pt x="19956" y="64374"/>
                </a:lnTo>
                <a:lnTo>
                  <a:pt x="15691" y="71491"/>
                </a:lnTo>
                <a:lnTo>
                  <a:pt x="12846" y="77188"/>
                </a:lnTo>
                <a:lnTo>
                  <a:pt x="10951" y="81938"/>
                </a:lnTo>
                <a:lnTo>
                  <a:pt x="9687" y="86058"/>
                </a:lnTo>
                <a:lnTo>
                  <a:pt x="7892" y="90709"/>
                </a:lnTo>
                <a:lnTo>
                  <a:pt x="5742" y="95715"/>
                </a:lnTo>
                <a:lnTo>
                  <a:pt x="0" y="108336"/>
                </a:lnTo>
                <a:lnTo>
                  <a:pt x="481" y="109371"/>
                </a:lnTo>
                <a:lnTo>
                  <a:pt x="1754" y="110061"/>
                </a:lnTo>
                <a:lnTo>
                  <a:pt x="5709" y="110828"/>
                </a:lnTo>
                <a:lnTo>
                  <a:pt x="13291" y="111260"/>
                </a:lnTo>
                <a:lnTo>
                  <a:pt x="22665" y="111418"/>
                </a:lnTo>
                <a:lnTo>
                  <a:pt x="27021" y="110473"/>
                </a:lnTo>
                <a:lnTo>
                  <a:pt x="42021" y="106884"/>
                </a:lnTo>
                <a:lnTo>
                  <a:pt x="48498" y="104594"/>
                </a:lnTo>
                <a:lnTo>
                  <a:pt x="53768" y="102114"/>
                </a:lnTo>
                <a:lnTo>
                  <a:pt x="58234" y="99508"/>
                </a:lnTo>
                <a:lnTo>
                  <a:pt x="68831" y="96819"/>
                </a:lnTo>
                <a:lnTo>
                  <a:pt x="83516" y="94073"/>
                </a:lnTo>
                <a:lnTo>
                  <a:pt x="100926" y="91291"/>
                </a:lnTo>
                <a:lnTo>
                  <a:pt x="117295" y="89435"/>
                </a:lnTo>
                <a:lnTo>
                  <a:pt x="132971" y="88198"/>
                </a:lnTo>
                <a:lnTo>
                  <a:pt x="148183" y="87374"/>
                </a:lnTo>
                <a:lnTo>
                  <a:pt x="177786" y="86457"/>
                </a:lnTo>
                <a:lnTo>
                  <a:pt x="192348" y="86213"/>
                </a:lnTo>
                <a:lnTo>
                  <a:pt x="203008" y="87003"/>
                </a:lnTo>
                <a:lnTo>
                  <a:pt x="211067" y="88482"/>
                </a:lnTo>
                <a:lnTo>
                  <a:pt x="217393" y="90420"/>
                </a:lnTo>
                <a:lnTo>
                  <a:pt x="223515" y="91712"/>
                </a:lnTo>
                <a:lnTo>
                  <a:pt x="229501" y="92574"/>
                </a:lnTo>
                <a:lnTo>
                  <a:pt x="235397" y="93148"/>
                </a:lnTo>
                <a:lnTo>
                  <a:pt x="244488" y="93786"/>
                </a:lnTo>
                <a:lnTo>
                  <a:pt x="248245" y="93957"/>
                </a:lnTo>
                <a:lnTo>
                  <a:pt x="257501" y="96686"/>
                </a:lnTo>
                <a:lnTo>
                  <a:pt x="262636" y="98747"/>
                </a:lnTo>
                <a:lnTo>
                  <a:pt x="267964" y="101074"/>
                </a:lnTo>
                <a:lnTo>
                  <a:pt x="285124" y="109112"/>
                </a:lnTo>
                <a:lnTo>
                  <a:pt x="298624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621"/>
          <p:cNvSpPr/>
          <p:nvPr/>
        </p:nvSpPr>
        <p:spPr>
          <a:xfrm>
            <a:off x="6209347" y="3857625"/>
            <a:ext cx="17146" cy="274321"/>
          </a:xfrm>
          <a:custGeom>
            <a:avLst/>
            <a:gdLst/>
            <a:ahLst/>
            <a:cxnLst/>
            <a:rect l="0" t="0" r="0" b="0"/>
            <a:pathLst>
              <a:path w="17146" h="274321">
                <a:moveTo>
                  <a:pt x="0" y="0"/>
                </a:moveTo>
                <a:lnTo>
                  <a:pt x="0" y="210955"/>
                </a:lnTo>
                <a:lnTo>
                  <a:pt x="953" y="216836"/>
                </a:lnTo>
                <a:lnTo>
                  <a:pt x="2540" y="222663"/>
                </a:lnTo>
                <a:lnTo>
                  <a:pt x="4551" y="228451"/>
                </a:lnTo>
                <a:lnTo>
                  <a:pt x="5891" y="233263"/>
                </a:lnTo>
                <a:lnTo>
                  <a:pt x="6785" y="237424"/>
                </a:lnTo>
                <a:lnTo>
                  <a:pt x="7381" y="241150"/>
                </a:lnTo>
                <a:lnTo>
                  <a:pt x="7778" y="244587"/>
                </a:lnTo>
                <a:lnTo>
                  <a:pt x="8219" y="250945"/>
                </a:lnTo>
                <a:lnTo>
                  <a:pt x="9290" y="254927"/>
                </a:lnTo>
                <a:lnTo>
                  <a:pt x="10956" y="259486"/>
                </a:lnTo>
                <a:lnTo>
                  <a:pt x="1714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622"/>
          <p:cNvSpPr/>
          <p:nvPr/>
        </p:nvSpPr>
        <p:spPr>
          <a:xfrm>
            <a:off x="6372319" y="3857625"/>
            <a:ext cx="248211" cy="248603"/>
          </a:xfrm>
          <a:custGeom>
            <a:avLst/>
            <a:gdLst/>
            <a:ahLst/>
            <a:cxnLst/>
            <a:rect l="0" t="0" r="0" b="0"/>
            <a:pathLst>
              <a:path w="248211" h="248603">
                <a:moveTo>
                  <a:pt x="205646" y="0"/>
                </a:moveTo>
                <a:lnTo>
                  <a:pt x="191993" y="0"/>
                </a:lnTo>
                <a:lnTo>
                  <a:pt x="187019" y="952"/>
                </a:lnTo>
                <a:lnTo>
                  <a:pt x="182750" y="2540"/>
                </a:lnTo>
                <a:lnTo>
                  <a:pt x="178952" y="4550"/>
                </a:lnTo>
                <a:lnTo>
                  <a:pt x="173562" y="5891"/>
                </a:lnTo>
                <a:lnTo>
                  <a:pt x="167112" y="6785"/>
                </a:lnTo>
                <a:lnTo>
                  <a:pt x="159954" y="7380"/>
                </a:lnTo>
                <a:lnTo>
                  <a:pt x="151372" y="8730"/>
                </a:lnTo>
                <a:lnTo>
                  <a:pt x="141840" y="10583"/>
                </a:lnTo>
                <a:lnTo>
                  <a:pt x="131677" y="12770"/>
                </a:lnTo>
                <a:lnTo>
                  <a:pt x="122996" y="15181"/>
                </a:lnTo>
                <a:lnTo>
                  <a:pt x="115303" y="17740"/>
                </a:lnTo>
                <a:lnTo>
                  <a:pt x="108270" y="20399"/>
                </a:lnTo>
                <a:lnTo>
                  <a:pt x="100723" y="22172"/>
                </a:lnTo>
                <a:lnTo>
                  <a:pt x="92835" y="23354"/>
                </a:lnTo>
                <a:lnTo>
                  <a:pt x="84719" y="24142"/>
                </a:lnTo>
                <a:lnTo>
                  <a:pt x="77402" y="24667"/>
                </a:lnTo>
                <a:lnTo>
                  <a:pt x="70620" y="25017"/>
                </a:lnTo>
                <a:lnTo>
                  <a:pt x="64193" y="25250"/>
                </a:lnTo>
                <a:lnTo>
                  <a:pt x="58957" y="24453"/>
                </a:lnTo>
                <a:lnTo>
                  <a:pt x="54513" y="22970"/>
                </a:lnTo>
                <a:lnTo>
                  <a:pt x="50598" y="21028"/>
                </a:lnTo>
                <a:lnTo>
                  <a:pt x="45130" y="19734"/>
                </a:lnTo>
                <a:lnTo>
                  <a:pt x="38628" y="18870"/>
                </a:lnTo>
                <a:lnTo>
                  <a:pt x="31435" y="18295"/>
                </a:lnTo>
                <a:lnTo>
                  <a:pt x="24736" y="17912"/>
                </a:lnTo>
                <a:lnTo>
                  <a:pt x="3552" y="17246"/>
                </a:lnTo>
                <a:lnTo>
                  <a:pt x="2336" y="18165"/>
                </a:lnTo>
                <a:lnTo>
                  <a:pt x="1526" y="19730"/>
                </a:lnTo>
                <a:lnTo>
                  <a:pt x="986" y="21725"/>
                </a:lnTo>
                <a:lnTo>
                  <a:pt x="626" y="31629"/>
                </a:lnTo>
                <a:lnTo>
                  <a:pt x="0" y="119100"/>
                </a:lnTo>
                <a:lnTo>
                  <a:pt x="921" y="130835"/>
                </a:lnTo>
                <a:lnTo>
                  <a:pt x="2488" y="138658"/>
                </a:lnTo>
                <a:lnTo>
                  <a:pt x="4485" y="143874"/>
                </a:lnTo>
                <a:lnTo>
                  <a:pt x="6768" y="146398"/>
                </a:lnTo>
                <a:lnTo>
                  <a:pt x="9243" y="147129"/>
                </a:lnTo>
                <a:lnTo>
                  <a:pt x="15508" y="146008"/>
                </a:lnTo>
                <a:lnTo>
                  <a:pt x="18880" y="144011"/>
                </a:lnTo>
                <a:lnTo>
                  <a:pt x="30246" y="136712"/>
                </a:lnTo>
                <a:lnTo>
                  <a:pt x="52710" y="121893"/>
                </a:lnTo>
                <a:lnTo>
                  <a:pt x="59874" y="117457"/>
                </a:lnTo>
                <a:lnTo>
                  <a:pt x="66554" y="113547"/>
                </a:lnTo>
                <a:lnTo>
                  <a:pt x="72913" y="109988"/>
                </a:lnTo>
                <a:lnTo>
                  <a:pt x="85058" y="103493"/>
                </a:lnTo>
                <a:lnTo>
                  <a:pt x="90964" y="100428"/>
                </a:lnTo>
                <a:lnTo>
                  <a:pt x="96807" y="98384"/>
                </a:lnTo>
                <a:lnTo>
                  <a:pt x="102606" y="97022"/>
                </a:lnTo>
                <a:lnTo>
                  <a:pt x="108378" y="96114"/>
                </a:lnTo>
                <a:lnTo>
                  <a:pt x="116988" y="95508"/>
                </a:lnTo>
                <a:lnTo>
                  <a:pt x="127490" y="95105"/>
                </a:lnTo>
                <a:lnTo>
                  <a:pt x="139254" y="94836"/>
                </a:lnTo>
                <a:lnTo>
                  <a:pt x="149003" y="95608"/>
                </a:lnTo>
                <a:lnTo>
                  <a:pt x="157406" y="97077"/>
                </a:lnTo>
                <a:lnTo>
                  <a:pt x="164913" y="99007"/>
                </a:lnTo>
                <a:lnTo>
                  <a:pt x="171823" y="100295"/>
                </a:lnTo>
                <a:lnTo>
                  <a:pt x="178335" y="101153"/>
                </a:lnTo>
                <a:lnTo>
                  <a:pt x="184581" y="101725"/>
                </a:lnTo>
                <a:lnTo>
                  <a:pt x="190650" y="103059"/>
                </a:lnTo>
                <a:lnTo>
                  <a:pt x="196601" y="104901"/>
                </a:lnTo>
                <a:lnTo>
                  <a:pt x="202473" y="107081"/>
                </a:lnTo>
                <a:lnTo>
                  <a:pt x="208293" y="109487"/>
                </a:lnTo>
                <a:lnTo>
                  <a:pt x="214078" y="112044"/>
                </a:lnTo>
                <a:lnTo>
                  <a:pt x="219839" y="114701"/>
                </a:lnTo>
                <a:lnTo>
                  <a:pt x="225586" y="119330"/>
                </a:lnTo>
                <a:lnTo>
                  <a:pt x="231322" y="125273"/>
                </a:lnTo>
                <a:lnTo>
                  <a:pt x="237051" y="132093"/>
                </a:lnTo>
                <a:lnTo>
                  <a:pt x="240869" y="137591"/>
                </a:lnTo>
                <a:lnTo>
                  <a:pt x="243416" y="142210"/>
                </a:lnTo>
                <a:lnTo>
                  <a:pt x="245113" y="146241"/>
                </a:lnTo>
                <a:lnTo>
                  <a:pt x="246245" y="150834"/>
                </a:lnTo>
                <a:lnTo>
                  <a:pt x="247000" y="155801"/>
                </a:lnTo>
                <a:lnTo>
                  <a:pt x="247502" y="161017"/>
                </a:lnTo>
                <a:lnTo>
                  <a:pt x="247838" y="165448"/>
                </a:lnTo>
                <a:lnTo>
                  <a:pt x="248210" y="172909"/>
                </a:lnTo>
                <a:lnTo>
                  <a:pt x="247357" y="177185"/>
                </a:lnTo>
                <a:lnTo>
                  <a:pt x="245836" y="181941"/>
                </a:lnTo>
                <a:lnTo>
                  <a:pt x="243869" y="187016"/>
                </a:lnTo>
                <a:lnTo>
                  <a:pt x="241605" y="192305"/>
                </a:lnTo>
                <a:lnTo>
                  <a:pt x="236550" y="203262"/>
                </a:lnTo>
                <a:lnTo>
                  <a:pt x="233869" y="207897"/>
                </a:lnTo>
                <a:lnTo>
                  <a:pt x="228349" y="215589"/>
                </a:lnTo>
                <a:lnTo>
                  <a:pt x="223638" y="219926"/>
                </a:lnTo>
                <a:lnTo>
                  <a:pt x="217641" y="224722"/>
                </a:lnTo>
                <a:lnTo>
                  <a:pt x="210785" y="229825"/>
                </a:lnTo>
                <a:lnTo>
                  <a:pt x="205262" y="234179"/>
                </a:lnTo>
                <a:lnTo>
                  <a:pt x="200627" y="238034"/>
                </a:lnTo>
                <a:lnTo>
                  <a:pt x="196585" y="241556"/>
                </a:lnTo>
                <a:lnTo>
                  <a:pt x="191985" y="243905"/>
                </a:lnTo>
                <a:lnTo>
                  <a:pt x="187013" y="245471"/>
                </a:lnTo>
                <a:lnTo>
                  <a:pt x="181794" y="246514"/>
                </a:lnTo>
                <a:lnTo>
                  <a:pt x="177362" y="247210"/>
                </a:lnTo>
                <a:lnTo>
                  <a:pt x="169897" y="247984"/>
                </a:lnTo>
                <a:lnTo>
                  <a:pt x="165621" y="248190"/>
                </a:lnTo>
                <a:lnTo>
                  <a:pt x="160865" y="248327"/>
                </a:lnTo>
                <a:lnTo>
                  <a:pt x="119921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623"/>
          <p:cNvSpPr/>
          <p:nvPr/>
        </p:nvSpPr>
        <p:spPr>
          <a:xfrm>
            <a:off x="6766559" y="393477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125511" y="8573"/>
                </a:lnTo>
                <a:lnTo>
                  <a:pt x="133204" y="7620"/>
                </a:lnTo>
                <a:lnTo>
                  <a:pt x="142143" y="6033"/>
                </a:lnTo>
                <a:lnTo>
                  <a:pt x="151912" y="4022"/>
                </a:lnTo>
                <a:lnTo>
                  <a:pt x="160330" y="2681"/>
                </a:lnTo>
                <a:lnTo>
                  <a:pt x="167847" y="1788"/>
                </a:lnTo>
                <a:lnTo>
                  <a:pt x="174763" y="1192"/>
                </a:lnTo>
                <a:lnTo>
                  <a:pt x="181279" y="795"/>
                </a:lnTo>
                <a:lnTo>
                  <a:pt x="187528" y="53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624"/>
          <p:cNvSpPr/>
          <p:nvPr/>
        </p:nvSpPr>
        <p:spPr>
          <a:xfrm>
            <a:off x="6766559" y="3994785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18204" y="29739"/>
                </a:lnTo>
                <a:lnTo>
                  <a:pt x="39841" y="24964"/>
                </a:lnTo>
                <a:lnTo>
                  <a:pt x="52279" y="22358"/>
                </a:lnTo>
                <a:lnTo>
                  <a:pt x="63427" y="19668"/>
                </a:lnTo>
                <a:lnTo>
                  <a:pt x="73718" y="16922"/>
                </a:lnTo>
                <a:lnTo>
                  <a:pt x="83436" y="14139"/>
                </a:lnTo>
                <a:lnTo>
                  <a:pt x="91819" y="12283"/>
                </a:lnTo>
                <a:lnTo>
                  <a:pt x="99313" y="11046"/>
                </a:lnTo>
                <a:lnTo>
                  <a:pt x="106213" y="10221"/>
                </a:lnTo>
                <a:lnTo>
                  <a:pt x="143231" y="4510"/>
                </a:lnTo>
                <a:lnTo>
                  <a:pt x="157400" y="3007"/>
                </a:lnTo>
                <a:lnTo>
                  <a:pt x="171608" y="2004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625"/>
          <p:cNvSpPr/>
          <p:nvPr/>
        </p:nvSpPr>
        <p:spPr>
          <a:xfrm>
            <a:off x="7101002" y="3891915"/>
            <a:ext cx="222771" cy="205718"/>
          </a:xfrm>
          <a:custGeom>
            <a:avLst/>
            <a:gdLst/>
            <a:ahLst/>
            <a:cxnLst/>
            <a:rect l="0" t="0" r="0" b="0"/>
            <a:pathLst>
              <a:path w="222771" h="205718">
                <a:moveTo>
                  <a:pt x="222770" y="0"/>
                </a:moveTo>
                <a:lnTo>
                  <a:pt x="200016" y="4551"/>
                </a:lnTo>
                <a:lnTo>
                  <a:pt x="191408" y="5891"/>
                </a:lnTo>
                <a:lnTo>
                  <a:pt x="183764" y="6785"/>
                </a:lnTo>
                <a:lnTo>
                  <a:pt x="176764" y="7381"/>
                </a:lnTo>
                <a:lnTo>
                  <a:pt x="167334" y="8731"/>
                </a:lnTo>
                <a:lnTo>
                  <a:pt x="144157" y="12770"/>
                </a:lnTo>
                <a:lnTo>
                  <a:pt x="133214" y="14228"/>
                </a:lnTo>
                <a:lnTo>
                  <a:pt x="123061" y="15200"/>
                </a:lnTo>
                <a:lnTo>
                  <a:pt x="113435" y="15849"/>
                </a:lnTo>
                <a:lnTo>
                  <a:pt x="102255" y="16280"/>
                </a:lnTo>
                <a:lnTo>
                  <a:pt x="77133" y="16761"/>
                </a:lnTo>
                <a:lnTo>
                  <a:pt x="65671" y="15936"/>
                </a:lnTo>
                <a:lnTo>
                  <a:pt x="55172" y="14434"/>
                </a:lnTo>
                <a:lnTo>
                  <a:pt x="45316" y="12480"/>
                </a:lnTo>
                <a:lnTo>
                  <a:pt x="37793" y="12130"/>
                </a:lnTo>
                <a:lnTo>
                  <a:pt x="31824" y="12849"/>
                </a:lnTo>
                <a:lnTo>
                  <a:pt x="19953" y="16296"/>
                </a:lnTo>
                <a:lnTo>
                  <a:pt x="18978" y="18484"/>
                </a:lnTo>
                <a:lnTo>
                  <a:pt x="18329" y="21848"/>
                </a:lnTo>
                <a:lnTo>
                  <a:pt x="17896" y="25995"/>
                </a:lnTo>
                <a:lnTo>
                  <a:pt x="16655" y="29713"/>
                </a:lnTo>
                <a:lnTo>
                  <a:pt x="14876" y="33143"/>
                </a:lnTo>
                <a:lnTo>
                  <a:pt x="12736" y="36383"/>
                </a:lnTo>
                <a:lnTo>
                  <a:pt x="11310" y="40448"/>
                </a:lnTo>
                <a:lnTo>
                  <a:pt x="10359" y="45062"/>
                </a:lnTo>
                <a:lnTo>
                  <a:pt x="9725" y="50044"/>
                </a:lnTo>
                <a:lnTo>
                  <a:pt x="8350" y="56223"/>
                </a:lnTo>
                <a:lnTo>
                  <a:pt x="6481" y="63199"/>
                </a:lnTo>
                <a:lnTo>
                  <a:pt x="4282" y="70707"/>
                </a:lnTo>
                <a:lnTo>
                  <a:pt x="2817" y="77618"/>
                </a:lnTo>
                <a:lnTo>
                  <a:pt x="1839" y="84130"/>
                </a:lnTo>
                <a:lnTo>
                  <a:pt x="1188" y="90377"/>
                </a:lnTo>
                <a:lnTo>
                  <a:pt x="754" y="95493"/>
                </a:lnTo>
                <a:lnTo>
                  <a:pt x="464" y="99857"/>
                </a:lnTo>
                <a:lnTo>
                  <a:pt x="142" y="107246"/>
                </a:lnTo>
                <a:lnTo>
                  <a:pt x="0" y="113704"/>
                </a:lnTo>
                <a:lnTo>
                  <a:pt x="914" y="116760"/>
                </a:lnTo>
                <a:lnTo>
                  <a:pt x="4470" y="122696"/>
                </a:lnTo>
                <a:lnTo>
                  <a:pt x="6752" y="123707"/>
                </a:lnTo>
                <a:lnTo>
                  <a:pt x="9226" y="123429"/>
                </a:lnTo>
                <a:lnTo>
                  <a:pt x="14514" y="121532"/>
                </a:lnTo>
                <a:lnTo>
                  <a:pt x="20040" y="120689"/>
                </a:lnTo>
                <a:lnTo>
                  <a:pt x="23799" y="119512"/>
                </a:lnTo>
                <a:lnTo>
                  <a:pt x="28210" y="117774"/>
                </a:lnTo>
                <a:lnTo>
                  <a:pt x="33056" y="115664"/>
                </a:lnTo>
                <a:lnTo>
                  <a:pt x="38191" y="114257"/>
                </a:lnTo>
                <a:lnTo>
                  <a:pt x="43520" y="113318"/>
                </a:lnTo>
                <a:lnTo>
                  <a:pt x="48978" y="112693"/>
                </a:lnTo>
                <a:lnTo>
                  <a:pt x="54521" y="111323"/>
                </a:lnTo>
                <a:lnTo>
                  <a:pt x="60122" y="109458"/>
                </a:lnTo>
                <a:lnTo>
                  <a:pt x="65760" y="107262"/>
                </a:lnTo>
                <a:lnTo>
                  <a:pt x="71424" y="105798"/>
                </a:lnTo>
                <a:lnTo>
                  <a:pt x="77106" y="104822"/>
                </a:lnTo>
                <a:lnTo>
                  <a:pt x="82798" y="104171"/>
                </a:lnTo>
                <a:lnTo>
                  <a:pt x="89451" y="103737"/>
                </a:lnTo>
                <a:lnTo>
                  <a:pt x="96743" y="103448"/>
                </a:lnTo>
                <a:lnTo>
                  <a:pt x="104462" y="103255"/>
                </a:lnTo>
                <a:lnTo>
                  <a:pt x="111513" y="102174"/>
                </a:lnTo>
                <a:lnTo>
                  <a:pt x="118118" y="100501"/>
                </a:lnTo>
                <a:lnTo>
                  <a:pt x="124428" y="98433"/>
                </a:lnTo>
                <a:lnTo>
                  <a:pt x="130538" y="98007"/>
                </a:lnTo>
                <a:lnTo>
                  <a:pt x="136518" y="98675"/>
                </a:lnTo>
                <a:lnTo>
                  <a:pt x="142409" y="100073"/>
                </a:lnTo>
                <a:lnTo>
                  <a:pt x="148240" y="101006"/>
                </a:lnTo>
                <a:lnTo>
                  <a:pt x="154034" y="101627"/>
                </a:lnTo>
                <a:lnTo>
                  <a:pt x="159801" y="102041"/>
                </a:lnTo>
                <a:lnTo>
                  <a:pt x="164598" y="103270"/>
                </a:lnTo>
                <a:lnTo>
                  <a:pt x="168749" y="105041"/>
                </a:lnTo>
                <a:lnTo>
                  <a:pt x="172469" y="107175"/>
                </a:lnTo>
                <a:lnTo>
                  <a:pt x="184222" y="114626"/>
                </a:lnTo>
                <a:lnTo>
                  <a:pt x="191356" y="119280"/>
                </a:lnTo>
                <a:lnTo>
                  <a:pt x="197065" y="123334"/>
                </a:lnTo>
                <a:lnTo>
                  <a:pt x="201823" y="126990"/>
                </a:lnTo>
                <a:lnTo>
                  <a:pt x="205948" y="130380"/>
                </a:lnTo>
                <a:lnTo>
                  <a:pt x="208698" y="134545"/>
                </a:lnTo>
                <a:lnTo>
                  <a:pt x="210531" y="139226"/>
                </a:lnTo>
                <a:lnTo>
                  <a:pt x="211753" y="144252"/>
                </a:lnTo>
                <a:lnTo>
                  <a:pt x="211615" y="148556"/>
                </a:lnTo>
                <a:lnTo>
                  <a:pt x="210571" y="152377"/>
                </a:lnTo>
                <a:lnTo>
                  <a:pt x="208923" y="155877"/>
                </a:lnTo>
                <a:lnTo>
                  <a:pt x="207823" y="159163"/>
                </a:lnTo>
                <a:lnTo>
                  <a:pt x="206602" y="165354"/>
                </a:lnTo>
                <a:lnTo>
                  <a:pt x="203519" y="171280"/>
                </a:lnTo>
                <a:lnTo>
                  <a:pt x="201364" y="174194"/>
                </a:lnTo>
                <a:lnTo>
                  <a:pt x="198022" y="177089"/>
                </a:lnTo>
                <a:lnTo>
                  <a:pt x="193889" y="179972"/>
                </a:lnTo>
                <a:lnTo>
                  <a:pt x="189228" y="182846"/>
                </a:lnTo>
                <a:lnTo>
                  <a:pt x="184217" y="186667"/>
                </a:lnTo>
                <a:lnTo>
                  <a:pt x="178970" y="191120"/>
                </a:lnTo>
                <a:lnTo>
                  <a:pt x="173567" y="195993"/>
                </a:lnTo>
                <a:lnTo>
                  <a:pt x="168061" y="199242"/>
                </a:lnTo>
                <a:lnTo>
                  <a:pt x="162484" y="201408"/>
                </a:lnTo>
                <a:lnTo>
                  <a:pt x="156862" y="202852"/>
                </a:lnTo>
                <a:lnTo>
                  <a:pt x="152162" y="203814"/>
                </a:lnTo>
                <a:lnTo>
                  <a:pt x="148075" y="204456"/>
                </a:lnTo>
                <a:lnTo>
                  <a:pt x="144399" y="204884"/>
                </a:lnTo>
                <a:lnTo>
                  <a:pt x="137773" y="205359"/>
                </a:lnTo>
                <a:lnTo>
                  <a:pt x="134673" y="205486"/>
                </a:lnTo>
                <a:lnTo>
                  <a:pt x="121208" y="205665"/>
                </a:lnTo>
                <a:lnTo>
                  <a:pt x="105154" y="205717"/>
                </a:lnTo>
                <a:lnTo>
                  <a:pt x="100545" y="204772"/>
                </a:lnTo>
                <a:lnTo>
                  <a:pt x="96519" y="203190"/>
                </a:lnTo>
                <a:lnTo>
                  <a:pt x="87765" y="198357"/>
                </a:lnTo>
                <a:lnTo>
                  <a:pt x="87047" y="197008"/>
                </a:lnTo>
                <a:lnTo>
                  <a:pt x="86568" y="195156"/>
                </a:lnTo>
                <a:lnTo>
                  <a:pt x="8561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626"/>
          <p:cNvSpPr/>
          <p:nvPr/>
        </p:nvSpPr>
        <p:spPr>
          <a:xfrm>
            <a:off x="7409497" y="3866197"/>
            <a:ext cx="34291" cy="274321"/>
          </a:xfrm>
          <a:custGeom>
            <a:avLst/>
            <a:gdLst/>
            <a:ahLst/>
            <a:cxnLst/>
            <a:rect l="0" t="0" r="0" b="0"/>
            <a:pathLst>
              <a:path w="34291" h="274321">
                <a:moveTo>
                  <a:pt x="0" y="0"/>
                </a:moveTo>
                <a:lnTo>
                  <a:pt x="4551" y="9102"/>
                </a:lnTo>
                <a:lnTo>
                  <a:pt x="6844" y="12736"/>
                </a:lnTo>
                <a:lnTo>
                  <a:pt x="9326" y="16110"/>
                </a:lnTo>
                <a:lnTo>
                  <a:pt x="11932" y="19313"/>
                </a:lnTo>
                <a:lnTo>
                  <a:pt x="13670" y="23353"/>
                </a:lnTo>
                <a:lnTo>
                  <a:pt x="14828" y="27951"/>
                </a:lnTo>
                <a:lnTo>
                  <a:pt x="15600" y="32921"/>
                </a:lnTo>
                <a:lnTo>
                  <a:pt x="16115" y="51475"/>
                </a:lnTo>
                <a:lnTo>
                  <a:pt x="17010" y="178287"/>
                </a:lnTo>
                <a:lnTo>
                  <a:pt x="18007" y="192201"/>
                </a:lnTo>
                <a:lnTo>
                  <a:pt x="19624" y="203381"/>
                </a:lnTo>
                <a:lnTo>
                  <a:pt x="21656" y="212740"/>
                </a:lnTo>
                <a:lnTo>
                  <a:pt x="23010" y="221837"/>
                </a:lnTo>
                <a:lnTo>
                  <a:pt x="23912" y="230759"/>
                </a:lnTo>
                <a:lnTo>
                  <a:pt x="24915" y="246387"/>
                </a:lnTo>
                <a:lnTo>
                  <a:pt x="25361" y="256508"/>
                </a:lnTo>
                <a:lnTo>
                  <a:pt x="26432" y="259587"/>
                </a:lnTo>
                <a:lnTo>
                  <a:pt x="28099" y="261641"/>
                </a:lnTo>
                <a:lnTo>
                  <a:pt x="30163" y="263010"/>
                </a:lnTo>
                <a:lnTo>
                  <a:pt x="31538" y="264875"/>
                </a:lnTo>
                <a:lnTo>
                  <a:pt x="32455" y="267071"/>
                </a:lnTo>
                <a:lnTo>
                  <a:pt x="3429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627"/>
          <p:cNvSpPr/>
          <p:nvPr/>
        </p:nvSpPr>
        <p:spPr>
          <a:xfrm>
            <a:off x="7838122" y="3780472"/>
            <a:ext cx="428626" cy="325699"/>
          </a:xfrm>
          <a:custGeom>
            <a:avLst/>
            <a:gdLst/>
            <a:ahLst/>
            <a:cxnLst/>
            <a:rect l="0" t="0" r="0" b="0"/>
            <a:pathLst>
              <a:path w="428626" h="325699">
                <a:moveTo>
                  <a:pt x="0" y="188595"/>
                </a:moveTo>
                <a:lnTo>
                  <a:pt x="9102" y="197697"/>
                </a:lnTo>
                <a:lnTo>
                  <a:pt x="11783" y="201330"/>
                </a:lnTo>
                <a:lnTo>
                  <a:pt x="14762" y="207908"/>
                </a:lnTo>
                <a:lnTo>
                  <a:pt x="17462" y="210995"/>
                </a:lnTo>
                <a:lnTo>
                  <a:pt x="28457" y="219891"/>
                </a:lnTo>
                <a:lnTo>
                  <a:pt x="30401" y="222794"/>
                </a:lnTo>
                <a:lnTo>
                  <a:pt x="33515" y="229512"/>
                </a:lnTo>
                <a:lnTo>
                  <a:pt x="38073" y="238848"/>
                </a:lnTo>
                <a:lnTo>
                  <a:pt x="42527" y="246862"/>
                </a:lnTo>
                <a:lnTo>
                  <a:pt x="55096" y="268466"/>
                </a:lnTo>
                <a:lnTo>
                  <a:pt x="60543" y="277085"/>
                </a:lnTo>
                <a:lnTo>
                  <a:pt x="65127" y="283784"/>
                </a:lnTo>
                <a:lnTo>
                  <a:pt x="69136" y="289202"/>
                </a:lnTo>
                <a:lnTo>
                  <a:pt x="73713" y="294719"/>
                </a:lnTo>
                <a:lnTo>
                  <a:pt x="78670" y="300302"/>
                </a:lnTo>
                <a:lnTo>
                  <a:pt x="88305" y="310632"/>
                </a:lnTo>
                <a:lnTo>
                  <a:pt x="95761" y="318399"/>
                </a:lnTo>
                <a:lnTo>
                  <a:pt x="100036" y="320851"/>
                </a:lnTo>
                <a:lnTo>
                  <a:pt x="113249" y="324302"/>
                </a:lnTo>
                <a:lnTo>
                  <a:pt x="118963" y="325325"/>
                </a:lnTo>
                <a:lnTo>
                  <a:pt x="131683" y="325698"/>
                </a:lnTo>
                <a:lnTo>
                  <a:pt x="134461" y="324765"/>
                </a:lnTo>
                <a:lnTo>
                  <a:pt x="148304" y="316423"/>
                </a:lnTo>
                <a:lnTo>
                  <a:pt x="161099" y="308385"/>
                </a:lnTo>
                <a:lnTo>
                  <a:pt x="168755" y="301842"/>
                </a:lnTo>
                <a:lnTo>
                  <a:pt x="178508" y="292585"/>
                </a:lnTo>
                <a:lnTo>
                  <a:pt x="186633" y="283639"/>
                </a:lnTo>
                <a:lnTo>
                  <a:pt x="208360" y="258459"/>
                </a:lnTo>
                <a:lnTo>
                  <a:pt x="217965" y="246601"/>
                </a:lnTo>
                <a:lnTo>
                  <a:pt x="226272" y="235839"/>
                </a:lnTo>
                <a:lnTo>
                  <a:pt x="233716" y="225805"/>
                </a:lnTo>
                <a:lnTo>
                  <a:pt x="242488" y="216260"/>
                </a:lnTo>
                <a:lnTo>
                  <a:pt x="252146" y="207038"/>
                </a:lnTo>
                <a:lnTo>
                  <a:pt x="262395" y="198033"/>
                </a:lnTo>
                <a:lnTo>
                  <a:pt x="271133" y="188219"/>
                </a:lnTo>
                <a:lnTo>
                  <a:pt x="278863" y="177867"/>
                </a:lnTo>
                <a:lnTo>
                  <a:pt x="285921" y="167156"/>
                </a:lnTo>
                <a:lnTo>
                  <a:pt x="294437" y="157157"/>
                </a:lnTo>
                <a:lnTo>
                  <a:pt x="303924" y="147634"/>
                </a:lnTo>
                <a:lnTo>
                  <a:pt x="314059" y="138427"/>
                </a:lnTo>
                <a:lnTo>
                  <a:pt x="332939" y="120579"/>
                </a:lnTo>
                <a:lnTo>
                  <a:pt x="363792" y="90387"/>
                </a:lnTo>
                <a:lnTo>
                  <a:pt x="370163" y="83118"/>
                </a:lnTo>
                <a:lnTo>
                  <a:pt x="376315" y="75415"/>
                </a:lnTo>
                <a:lnTo>
                  <a:pt x="382321" y="67422"/>
                </a:lnTo>
                <a:lnTo>
                  <a:pt x="388231" y="60188"/>
                </a:lnTo>
                <a:lnTo>
                  <a:pt x="394077" y="53460"/>
                </a:lnTo>
                <a:lnTo>
                  <a:pt x="404698" y="41858"/>
                </a:lnTo>
                <a:lnTo>
                  <a:pt x="412593" y="33526"/>
                </a:lnTo>
                <a:lnTo>
                  <a:pt x="415080" y="29018"/>
                </a:lnTo>
                <a:lnTo>
                  <a:pt x="417843" y="18930"/>
                </a:lnTo>
                <a:lnTo>
                  <a:pt x="421611" y="10636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3x - 3y = - </a:t>
            </a:r>
            <a:r>
              <a:rPr lang="es-ES" dirty="0" smtClean="0"/>
              <a:t>12</a:t>
            </a:r>
          </a:p>
          <a:p>
            <a:pPr>
              <a:buNone/>
            </a:pPr>
            <a:r>
              <a:rPr lang="es-ES" dirty="0" smtClean="0"/>
              <a:t>3x </a:t>
            </a:r>
            <a:r>
              <a:rPr lang="es-ES" dirty="0" smtClean="0"/>
              <a:t>+ y = 16</a:t>
            </a:r>
            <a:endParaRPr lang="en-US" dirty="0"/>
          </a:p>
        </p:txBody>
      </p:sp>
      <p:sp>
        <p:nvSpPr>
          <p:cNvPr id="4" name="SMARTPenAnnotation378"/>
          <p:cNvSpPr/>
          <p:nvPr/>
        </p:nvSpPr>
        <p:spPr>
          <a:xfrm>
            <a:off x="448766" y="1928812"/>
            <a:ext cx="205602" cy="522924"/>
          </a:xfrm>
          <a:custGeom>
            <a:avLst/>
            <a:gdLst/>
            <a:ahLst/>
            <a:cxnLst/>
            <a:rect l="0" t="0" r="0" b="0"/>
            <a:pathLst>
              <a:path w="205602" h="522924">
                <a:moveTo>
                  <a:pt x="205601" y="0"/>
                </a:moveTo>
                <a:lnTo>
                  <a:pt x="181781" y="0"/>
                </a:lnTo>
                <a:lnTo>
                  <a:pt x="178187" y="2540"/>
                </a:lnTo>
                <a:lnTo>
                  <a:pt x="173414" y="6844"/>
                </a:lnTo>
                <a:lnTo>
                  <a:pt x="168118" y="11932"/>
                </a:lnTo>
                <a:lnTo>
                  <a:pt x="141578" y="38355"/>
                </a:lnTo>
                <a:lnTo>
                  <a:pt x="132439" y="46525"/>
                </a:lnTo>
                <a:lnTo>
                  <a:pt x="124441" y="52924"/>
                </a:lnTo>
                <a:lnTo>
                  <a:pt x="117205" y="58143"/>
                </a:lnTo>
                <a:lnTo>
                  <a:pt x="111428" y="63527"/>
                </a:lnTo>
                <a:lnTo>
                  <a:pt x="106624" y="69021"/>
                </a:lnTo>
                <a:lnTo>
                  <a:pt x="102469" y="74589"/>
                </a:lnTo>
                <a:lnTo>
                  <a:pt x="78417" y="105180"/>
                </a:lnTo>
                <a:lnTo>
                  <a:pt x="71282" y="114887"/>
                </a:lnTo>
                <a:lnTo>
                  <a:pt x="65572" y="123264"/>
                </a:lnTo>
                <a:lnTo>
                  <a:pt x="60814" y="130754"/>
                </a:lnTo>
                <a:lnTo>
                  <a:pt x="55736" y="137652"/>
                </a:lnTo>
                <a:lnTo>
                  <a:pt x="50446" y="144155"/>
                </a:lnTo>
                <a:lnTo>
                  <a:pt x="45014" y="150396"/>
                </a:lnTo>
                <a:lnTo>
                  <a:pt x="38536" y="161224"/>
                </a:lnTo>
                <a:lnTo>
                  <a:pt x="31359" y="175110"/>
                </a:lnTo>
                <a:lnTo>
                  <a:pt x="23717" y="191035"/>
                </a:lnTo>
                <a:lnTo>
                  <a:pt x="18623" y="203557"/>
                </a:lnTo>
                <a:lnTo>
                  <a:pt x="15226" y="213810"/>
                </a:lnTo>
                <a:lnTo>
                  <a:pt x="12962" y="222550"/>
                </a:lnTo>
                <a:lnTo>
                  <a:pt x="7906" y="237341"/>
                </a:lnTo>
                <a:lnTo>
                  <a:pt x="3437" y="250265"/>
                </a:lnTo>
                <a:lnTo>
                  <a:pt x="1450" y="262359"/>
                </a:lnTo>
                <a:lnTo>
                  <a:pt x="567" y="274084"/>
                </a:lnTo>
                <a:lnTo>
                  <a:pt x="175" y="285645"/>
                </a:lnTo>
                <a:lnTo>
                  <a:pt x="0" y="297133"/>
                </a:lnTo>
                <a:lnTo>
                  <a:pt x="2463" y="308589"/>
                </a:lnTo>
                <a:lnTo>
                  <a:pt x="5780" y="320031"/>
                </a:lnTo>
                <a:lnTo>
                  <a:pt x="7254" y="331466"/>
                </a:lnTo>
                <a:lnTo>
                  <a:pt x="9552" y="339087"/>
                </a:lnTo>
                <a:lnTo>
                  <a:pt x="12989" y="347978"/>
                </a:lnTo>
                <a:lnTo>
                  <a:pt x="20936" y="366112"/>
                </a:lnTo>
                <a:lnTo>
                  <a:pt x="27643" y="380521"/>
                </a:lnTo>
                <a:lnTo>
                  <a:pt x="32670" y="389888"/>
                </a:lnTo>
                <a:lnTo>
                  <a:pt x="45875" y="412996"/>
                </a:lnTo>
                <a:lnTo>
                  <a:pt x="52445" y="422969"/>
                </a:lnTo>
                <a:lnTo>
                  <a:pt x="58729" y="431522"/>
                </a:lnTo>
                <a:lnTo>
                  <a:pt x="64824" y="439128"/>
                </a:lnTo>
                <a:lnTo>
                  <a:pt x="69840" y="445152"/>
                </a:lnTo>
                <a:lnTo>
                  <a:pt x="74136" y="450121"/>
                </a:lnTo>
                <a:lnTo>
                  <a:pt x="77953" y="454385"/>
                </a:lnTo>
                <a:lnTo>
                  <a:pt x="87273" y="464204"/>
                </a:lnTo>
                <a:lnTo>
                  <a:pt x="113758" y="491064"/>
                </a:lnTo>
                <a:lnTo>
                  <a:pt x="117702" y="494063"/>
                </a:lnTo>
                <a:lnTo>
                  <a:pt x="122237" y="497016"/>
                </a:lnTo>
                <a:lnTo>
                  <a:pt x="127165" y="499936"/>
                </a:lnTo>
                <a:lnTo>
                  <a:pt x="131403" y="502836"/>
                </a:lnTo>
                <a:lnTo>
                  <a:pt x="135180" y="505721"/>
                </a:lnTo>
                <a:lnTo>
                  <a:pt x="138651" y="508598"/>
                </a:lnTo>
                <a:lnTo>
                  <a:pt x="140965" y="511468"/>
                </a:lnTo>
                <a:lnTo>
                  <a:pt x="142508" y="514334"/>
                </a:lnTo>
                <a:lnTo>
                  <a:pt x="143537" y="517197"/>
                </a:lnTo>
                <a:lnTo>
                  <a:pt x="145175" y="519105"/>
                </a:lnTo>
                <a:lnTo>
                  <a:pt x="147219" y="520378"/>
                </a:lnTo>
                <a:lnTo>
                  <a:pt x="154166" y="522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79"/>
          <p:cNvSpPr/>
          <p:nvPr/>
        </p:nvSpPr>
        <p:spPr>
          <a:xfrm>
            <a:off x="49741" y="2220277"/>
            <a:ext cx="253154" cy="34291"/>
          </a:xfrm>
          <a:custGeom>
            <a:avLst/>
            <a:gdLst/>
            <a:ahLst/>
            <a:cxnLst/>
            <a:rect l="0" t="0" r="0" b="0"/>
            <a:pathLst>
              <a:path w="253154" h="34291">
                <a:moveTo>
                  <a:pt x="4551" y="34290"/>
                </a:moveTo>
                <a:lnTo>
                  <a:pt x="0" y="29739"/>
                </a:lnTo>
                <a:lnTo>
                  <a:pt x="565" y="28399"/>
                </a:lnTo>
                <a:lnTo>
                  <a:pt x="2846" y="27505"/>
                </a:lnTo>
                <a:lnTo>
                  <a:pt x="6272" y="26909"/>
                </a:lnTo>
                <a:lnTo>
                  <a:pt x="33847" y="21520"/>
                </a:lnTo>
                <a:lnTo>
                  <a:pt x="63927" y="16549"/>
                </a:lnTo>
                <a:lnTo>
                  <a:pt x="81282" y="13891"/>
                </a:lnTo>
                <a:lnTo>
                  <a:pt x="96663" y="12118"/>
                </a:lnTo>
                <a:lnTo>
                  <a:pt x="110726" y="10936"/>
                </a:lnTo>
                <a:lnTo>
                  <a:pt x="123912" y="10148"/>
                </a:lnTo>
                <a:lnTo>
                  <a:pt x="137465" y="8671"/>
                </a:lnTo>
                <a:lnTo>
                  <a:pt x="151263" y="6733"/>
                </a:lnTo>
                <a:lnTo>
                  <a:pt x="165224" y="4488"/>
                </a:lnTo>
                <a:lnTo>
                  <a:pt x="175484" y="2992"/>
                </a:lnTo>
                <a:lnTo>
                  <a:pt x="183276" y="1995"/>
                </a:lnTo>
                <a:lnTo>
                  <a:pt x="189424" y="1330"/>
                </a:lnTo>
                <a:lnTo>
                  <a:pt x="196379" y="887"/>
                </a:lnTo>
                <a:lnTo>
                  <a:pt x="203874" y="591"/>
                </a:lnTo>
                <a:lnTo>
                  <a:pt x="225535" y="175"/>
                </a:lnTo>
                <a:lnTo>
                  <a:pt x="25315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0"/>
          <p:cNvSpPr/>
          <p:nvPr/>
        </p:nvSpPr>
        <p:spPr>
          <a:xfrm>
            <a:off x="260032" y="2074545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0" y="0"/>
                </a:moveTo>
                <a:lnTo>
                  <a:pt x="9102" y="4550"/>
                </a:lnTo>
                <a:lnTo>
                  <a:pt x="12735" y="6843"/>
                </a:lnTo>
                <a:lnTo>
                  <a:pt x="16110" y="9325"/>
                </a:lnTo>
                <a:lnTo>
                  <a:pt x="19312" y="11931"/>
                </a:lnTo>
                <a:lnTo>
                  <a:pt x="21448" y="14622"/>
                </a:lnTo>
                <a:lnTo>
                  <a:pt x="22871" y="17368"/>
                </a:lnTo>
                <a:lnTo>
                  <a:pt x="23820" y="20151"/>
                </a:lnTo>
                <a:lnTo>
                  <a:pt x="25405" y="22959"/>
                </a:lnTo>
                <a:lnTo>
                  <a:pt x="27414" y="25783"/>
                </a:lnTo>
                <a:lnTo>
                  <a:pt x="29706" y="28619"/>
                </a:lnTo>
                <a:lnTo>
                  <a:pt x="31234" y="31461"/>
                </a:lnTo>
                <a:lnTo>
                  <a:pt x="32932" y="37160"/>
                </a:lnTo>
                <a:lnTo>
                  <a:pt x="34337" y="41918"/>
                </a:lnTo>
                <a:lnTo>
                  <a:pt x="38438" y="54825"/>
                </a:lnTo>
                <a:lnTo>
                  <a:pt x="41818" y="69887"/>
                </a:lnTo>
                <a:lnTo>
                  <a:pt x="50653" y="114563"/>
                </a:lnTo>
                <a:lnTo>
                  <a:pt x="61787" y="175867"/>
                </a:lnTo>
                <a:lnTo>
                  <a:pt x="64051" y="189635"/>
                </a:lnTo>
                <a:lnTo>
                  <a:pt x="65561" y="199765"/>
                </a:lnTo>
                <a:lnTo>
                  <a:pt x="66567" y="207472"/>
                </a:lnTo>
                <a:lnTo>
                  <a:pt x="68190" y="214514"/>
                </a:lnTo>
                <a:lnTo>
                  <a:pt x="70225" y="221115"/>
                </a:lnTo>
                <a:lnTo>
                  <a:pt x="72534" y="227420"/>
                </a:lnTo>
                <a:lnTo>
                  <a:pt x="74074" y="232575"/>
                </a:lnTo>
                <a:lnTo>
                  <a:pt x="75784" y="240844"/>
                </a:lnTo>
                <a:lnTo>
                  <a:pt x="76544" y="247694"/>
                </a:lnTo>
                <a:lnTo>
                  <a:pt x="76882" y="255818"/>
                </a:lnTo>
                <a:lnTo>
                  <a:pt x="77117" y="278762"/>
                </a:lnTo>
                <a:lnTo>
                  <a:pt x="78081" y="281091"/>
                </a:lnTo>
                <a:lnTo>
                  <a:pt x="79677" y="283597"/>
                </a:lnTo>
                <a:lnTo>
                  <a:pt x="85725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1"/>
          <p:cNvSpPr/>
          <p:nvPr/>
        </p:nvSpPr>
        <p:spPr>
          <a:xfrm>
            <a:off x="2283142" y="1955721"/>
            <a:ext cx="324295" cy="384572"/>
          </a:xfrm>
          <a:custGeom>
            <a:avLst/>
            <a:gdLst/>
            <a:ahLst/>
            <a:cxnLst/>
            <a:rect l="0" t="0" r="0" b="0"/>
            <a:pathLst>
              <a:path w="324295" h="384572">
                <a:moveTo>
                  <a:pt x="0" y="7381"/>
                </a:moveTo>
                <a:lnTo>
                  <a:pt x="13652" y="2830"/>
                </a:lnTo>
                <a:lnTo>
                  <a:pt x="20531" y="1490"/>
                </a:lnTo>
                <a:lnTo>
                  <a:pt x="27975" y="596"/>
                </a:lnTo>
                <a:lnTo>
                  <a:pt x="35795" y="0"/>
                </a:lnTo>
                <a:lnTo>
                  <a:pt x="43866" y="555"/>
                </a:lnTo>
                <a:lnTo>
                  <a:pt x="52104" y="1878"/>
                </a:lnTo>
                <a:lnTo>
                  <a:pt x="60453" y="3712"/>
                </a:lnTo>
                <a:lnTo>
                  <a:pt x="68877" y="4935"/>
                </a:lnTo>
                <a:lnTo>
                  <a:pt x="77351" y="5751"/>
                </a:lnTo>
                <a:lnTo>
                  <a:pt x="85857" y="6294"/>
                </a:lnTo>
                <a:lnTo>
                  <a:pt x="95338" y="7609"/>
                </a:lnTo>
                <a:lnTo>
                  <a:pt x="105469" y="9438"/>
                </a:lnTo>
                <a:lnTo>
                  <a:pt x="116033" y="11610"/>
                </a:lnTo>
                <a:lnTo>
                  <a:pt x="125933" y="14010"/>
                </a:lnTo>
                <a:lnTo>
                  <a:pt x="135390" y="16563"/>
                </a:lnTo>
                <a:lnTo>
                  <a:pt x="153518" y="21940"/>
                </a:lnTo>
                <a:lnTo>
                  <a:pt x="188440" y="33152"/>
                </a:lnTo>
                <a:lnTo>
                  <a:pt x="197064" y="35992"/>
                </a:lnTo>
                <a:lnTo>
                  <a:pt x="207576" y="41695"/>
                </a:lnTo>
                <a:lnTo>
                  <a:pt x="219346" y="49307"/>
                </a:lnTo>
                <a:lnTo>
                  <a:pt x="231956" y="58192"/>
                </a:lnTo>
                <a:lnTo>
                  <a:pt x="242267" y="66020"/>
                </a:lnTo>
                <a:lnTo>
                  <a:pt x="251047" y="73143"/>
                </a:lnTo>
                <a:lnTo>
                  <a:pt x="258804" y="79798"/>
                </a:lnTo>
                <a:lnTo>
                  <a:pt x="265881" y="86139"/>
                </a:lnTo>
                <a:lnTo>
                  <a:pt x="278824" y="98265"/>
                </a:lnTo>
                <a:lnTo>
                  <a:pt x="288387" y="110004"/>
                </a:lnTo>
                <a:lnTo>
                  <a:pt x="296764" y="121571"/>
                </a:lnTo>
                <a:lnTo>
                  <a:pt x="306838" y="133062"/>
                </a:lnTo>
                <a:lnTo>
                  <a:pt x="310286" y="139746"/>
                </a:lnTo>
                <a:lnTo>
                  <a:pt x="312585" y="147059"/>
                </a:lnTo>
                <a:lnTo>
                  <a:pt x="314117" y="154792"/>
                </a:lnTo>
                <a:lnTo>
                  <a:pt x="316091" y="161853"/>
                </a:lnTo>
                <a:lnTo>
                  <a:pt x="318360" y="168465"/>
                </a:lnTo>
                <a:lnTo>
                  <a:pt x="320825" y="174778"/>
                </a:lnTo>
                <a:lnTo>
                  <a:pt x="322469" y="183749"/>
                </a:lnTo>
                <a:lnTo>
                  <a:pt x="323564" y="194492"/>
                </a:lnTo>
                <a:lnTo>
                  <a:pt x="324294" y="206417"/>
                </a:lnTo>
                <a:lnTo>
                  <a:pt x="323829" y="216272"/>
                </a:lnTo>
                <a:lnTo>
                  <a:pt x="322566" y="224746"/>
                </a:lnTo>
                <a:lnTo>
                  <a:pt x="320771" y="232301"/>
                </a:lnTo>
                <a:lnTo>
                  <a:pt x="318623" y="239243"/>
                </a:lnTo>
                <a:lnTo>
                  <a:pt x="316237" y="245776"/>
                </a:lnTo>
                <a:lnTo>
                  <a:pt x="313695" y="252036"/>
                </a:lnTo>
                <a:lnTo>
                  <a:pt x="311048" y="258114"/>
                </a:lnTo>
                <a:lnTo>
                  <a:pt x="305566" y="269948"/>
                </a:lnTo>
                <a:lnTo>
                  <a:pt x="297415" y="281557"/>
                </a:lnTo>
                <a:lnTo>
                  <a:pt x="292574" y="287320"/>
                </a:lnTo>
                <a:lnTo>
                  <a:pt x="287442" y="294020"/>
                </a:lnTo>
                <a:lnTo>
                  <a:pt x="282115" y="301344"/>
                </a:lnTo>
                <a:lnTo>
                  <a:pt x="276659" y="309084"/>
                </a:lnTo>
                <a:lnTo>
                  <a:pt x="269212" y="317101"/>
                </a:lnTo>
                <a:lnTo>
                  <a:pt x="260437" y="325304"/>
                </a:lnTo>
                <a:lnTo>
                  <a:pt x="250777" y="333629"/>
                </a:lnTo>
                <a:lnTo>
                  <a:pt x="242432" y="340132"/>
                </a:lnTo>
                <a:lnTo>
                  <a:pt x="234964" y="345420"/>
                </a:lnTo>
                <a:lnTo>
                  <a:pt x="228080" y="349898"/>
                </a:lnTo>
                <a:lnTo>
                  <a:pt x="221586" y="353836"/>
                </a:lnTo>
                <a:lnTo>
                  <a:pt x="215352" y="357413"/>
                </a:lnTo>
                <a:lnTo>
                  <a:pt x="209290" y="360751"/>
                </a:lnTo>
                <a:lnTo>
                  <a:pt x="200015" y="366999"/>
                </a:lnTo>
                <a:lnTo>
                  <a:pt x="192718" y="372951"/>
                </a:lnTo>
                <a:lnTo>
                  <a:pt x="186300" y="378772"/>
                </a:lnTo>
                <a:lnTo>
                  <a:pt x="181350" y="380705"/>
                </a:lnTo>
                <a:lnTo>
                  <a:pt x="175193" y="381994"/>
                </a:lnTo>
                <a:lnTo>
                  <a:pt x="145733" y="3845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2"/>
          <p:cNvSpPr/>
          <p:nvPr/>
        </p:nvSpPr>
        <p:spPr>
          <a:xfrm>
            <a:off x="362902" y="3026092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93580" y="8572"/>
                </a:lnTo>
                <a:lnTo>
                  <a:pt x="103344" y="7620"/>
                </a:lnTo>
                <a:lnTo>
                  <a:pt x="113663" y="6033"/>
                </a:lnTo>
                <a:lnTo>
                  <a:pt x="124353" y="4022"/>
                </a:lnTo>
                <a:lnTo>
                  <a:pt x="132432" y="2681"/>
                </a:lnTo>
                <a:lnTo>
                  <a:pt x="138771" y="1787"/>
                </a:lnTo>
                <a:lnTo>
                  <a:pt x="143949" y="1192"/>
                </a:lnTo>
                <a:lnTo>
                  <a:pt x="150258" y="795"/>
                </a:lnTo>
                <a:lnTo>
                  <a:pt x="157322" y="530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3"/>
          <p:cNvSpPr/>
          <p:nvPr/>
        </p:nvSpPr>
        <p:spPr>
          <a:xfrm>
            <a:off x="568642" y="2889048"/>
            <a:ext cx="221044" cy="256911"/>
          </a:xfrm>
          <a:custGeom>
            <a:avLst/>
            <a:gdLst/>
            <a:ahLst/>
            <a:cxnLst/>
            <a:rect l="0" t="0" r="0" b="0"/>
            <a:pathLst>
              <a:path w="221044" h="256911">
                <a:moveTo>
                  <a:pt x="0" y="34174"/>
                </a:moveTo>
                <a:lnTo>
                  <a:pt x="9102" y="25073"/>
                </a:lnTo>
                <a:lnTo>
                  <a:pt x="12735" y="22391"/>
                </a:lnTo>
                <a:lnTo>
                  <a:pt x="19313" y="19412"/>
                </a:lnTo>
                <a:lnTo>
                  <a:pt x="23352" y="17665"/>
                </a:lnTo>
                <a:lnTo>
                  <a:pt x="32921" y="13184"/>
                </a:lnTo>
                <a:lnTo>
                  <a:pt x="38140" y="11608"/>
                </a:lnTo>
                <a:lnTo>
                  <a:pt x="43524" y="10558"/>
                </a:lnTo>
                <a:lnTo>
                  <a:pt x="49019" y="9857"/>
                </a:lnTo>
                <a:lnTo>
                  <a:pt x="53634" y="8438"/>
                </a:lnTo>
                <a:lnTo>
                  <a:pt x="57664" y="6539"/>
                </a:lnTo>
                <a:lnTo>
                  <a:pt x="61302" y="4321"/>
                </a:lnTo>
                <a:lnTo>
                  <a:pt x="66586" y="2842"/>
                </a:lnTo>
                <a:lnTo>
                  <a:pt x="72965" y="1856"/>
                </a:lnTo>
                <a:lnTo>
                  <a:pt x="80076" y="1199"/>
                </a:lnTo>
                <a:lnTo>
                  <a:pt x="85769" y="760"/>
                </a:lnTo>
                <a:lnTo>
                  <a:pt x="94635" y="274"/>
                </a:lnTo>
                <a:lnTo>
                  <a:pt x="106830" y="57"/>
                </a:lnTo>
                <a:lnTo>
                  <a:pt x="114082" y="0"/>
                </a:lnTo>
                <a:lnTo>
                  <a:pt x="119870" y="913"/>
                </a:lnTo>
                <a:lnTo>
                  <a:pt x="124681" y="2475"/>
                </a:lnTo>
                <a:lnTo>
                  <a:pt x="128840" y="4469"/>
                </a:lnTo>
                <a:lnTo>
                  <a:pt x="132566" y="5798"/>
                </a:lnTo>
                <a:lnTo>
                  <a:pt x="139246" y="7275"/>
                </a:lnTo>
                <a:lnTo>
                  <a:pt x="142360" y="9574"/>
                </a:lnTo>
                <a:lnTo>
                  <a:pt x="148361" y="17208"/>
                </a:lnTo>
                <a:lnTo>
                  <a:pt x="149390" y="20958"/>
                </a:lnTo>
                <a:lnTo>
                  <a:pt x="149123" y="24411"/>
                </a:lnTo>
                <a:lnTo>
                  <a:pt x="147239" y="30787"/>
                </a:lnTo>
                <a:lnTo>
                  <a:pt x="146402" y="36796"/>
                </a:lnTo>
                <a:lnTo>
                  <a:pt x="144274" y="39732"/>
                </a:lnTo>
                <a:lnTo>
                  <a:pt x="140950" y="42642"/>
                </a:lnTo>
                <a:lnTo>
                  <a:pt x="136829" y="45535"/>
                </a:lnTo>
                <a:lnTo>
                  <a:pt x="133129" y="49368"/>
                </a:lnTo>
                <a:lnTo>
                  <a:pt x="129711" y="53828"/>
                </a:lnTo>
                <a:lnTo>
                  <a:pt x="126479" y="58707"/>
                </a:lnTo>
                <a:lnTo>
                  <a:pt x="120348" y="66668"/>
                </a:lnTo>
                <a:lnTo>
                  <a:pt x="117379" y="70124"/>
                </a:lnTo>
                <a:lnTo>
                  <a:pt x="110638" y="75286"/>
                </a:lnTo>
                <a:lnTo>
                  <a:pt x="101381" y="81584"/>
                </a:lnTo>
                <a:lnTo>
                  <a:pt x="75059" y="98572"/>
                </a:lnTo>
                <a:lnTo>
                  <a:pt x="74804" y="99966"/>
                </a:lnTo>
                <a:lnTo>
                  <a:pt x="76540" y="100896"/>
                </a:lnTo>
                <a:lnTo>
                  <a:pt x="79601" y="101515"/>
                </a:lnTo>
                <a:lnTo>
                  <a:pt x="83547" y="100976"/>
                </a:lnTo>
                <a:lnTo>
                  <a:pt x="88083" y="99663"/>
                </a:lnTo>
                <a:lnTo>
                  <a:pt x="93012" y="97836"/>
                </a:lnTo>
                <a:lnTo>
                  <a:pt x="98203" y="96618"/>
                </a:lnTo>
                <a:lnTo>
                  <a:pt x="103569" y="95806"/>
                </a:lnTo>
                <a:lnTo>
                  <a:pt x="109051" y="95264"/>
                </a:lnTo>
                <a:lnTo>
                  <a:pt x="114611" y="94904"/>
                </a:lnTo>
                <a:lnTo>
                  <a:pt x="120222" y="94663"/>
                </a:lnTo>
                <a:lnTo>
                  <a:pt x="131537" y="94396"/>
                </a:lnTo>
                <a:lnTo>
                  <a:pt x="142916" y="94277"/>
                </a:lnTo>
                <a:lnTo>
                  <a:pt x="148617" y="95197"/>
                </a:lnTo>
                <a:lnTo>
                  <a:pt x="154323" y="96764"/>
                </a:lnTo>
                <a:lnTo>
                  <a:pt x="160032" y="98761"/>
                </a:lnTo>
                <a:lnTo>
                  <a:pt x="165743" y="101044"/>
                </a:lnTo>
                <a:lnTo>
                  <a:pt x="171455" y="103519"/>
                </a:lnTo>
                <a:lnTo>
                  <a:pt x="182882" y="108809"/>
                </a:lnTo>
                <a:lnTo>
                  <a:pt x="194311" y="114335"/>
                </a:lnTo>
                <a:lnTo>
                  <a:pt x="199073" y="117142"/>
                </a:lnTo>
                <a:lnTo>
                  <a:pt x="203200" y="119966"/>
                </a:lnTo>
                <a:lnTo>
                  <a:pt x="206904" y="122801"/>
                </a:lnTo>
                <a:lnTo>
                  <a:pt x="213560" y="128491"/>
                </a:lnTo>
                <a:lnTo>
                  <a:pt x="216668" y="131343"/>
                </a:lnTo>
                <a:lnTo>
                  <a:pt x="218741" y="134195"/>
                </a:lnTo>
                <a:lnTo>
                  <a:pt x="221043" y="139906"/>
                </a:lnTo>
                <a:lnTo>
                  <a:pt x="220704" y="143714"/>
                </a:lnTo>
                <a:lnTo>
                  <a:pt x="219526" y="148158"/>
                </a:lnTo>
                <a:lnTo>
                  <a:pt x="217788" y="153026"/>
                </a:lnTo>
                <a:lnTo>
                  <a:pt x="215857" y="160975"/>
                </a:lnTo>
                <a:lnTo>
                  <a:pt x="215342" y="164428"/>
                </a:lnTo>
                <a:lnTo>
                  <a:pt x="214047" y="167683"/>
                </a:lnTo>
                <a:lnTo>
                  <a:pt x="210067" y="173838"/>
                </a:lnTo>
                <a:lnTo>
                  <a:pt x="206720" y="177766"/>
                </a:lnTo>
                <a:lnTo>
                  <a:pt x="202583" y="182290"/>
                </a:lnTo>
                <a:lnTo>
                  <a:pt x="197920" y="187210"/>
                </a:lnTo>
                <a:lnTo>
                  <a:pt x="193859" y="192396"/>
                </a:lnTo>
                <a:lnTo>
                  <a:pt x="190200" y="197758"/>
                </a:lnTo>
                <a:lnTo>
                  <a:pt x="186807" y="203237"/>
                </a:lnTo>
                <a:lnTo>
                  <a:pt x="182641" y="207843"/>
                </a:lnTo>
                <a:lnTo>
                  <a:pt x="177958" y="211866"/>
                </a:lnTo>
                <a:lnTo>
                  <a:pt x="172931" y="215500"/>
                </a:lnTo>
                <a:lnTo>
                  <a:pt x="167675" y="218876"/>
                </a:lnTo>
                <a:lnTo>
                  <a:pt x="162266" y="222078"/>
                </a:lnTo>
                <a:lnTo>
                  <a:pt x="156755" y="225166"/>
                </a:lnTo>
                <a:lnTo>
                  <a:pt x="145551" y="231137"/>
                </a:lnTo>
                <a:lnTo>
                  <a:pt x="105717" y="251332"/>
                </a:lnTo>
                <a:lnTo>
                  <a:pt x="100958" y="253241"/>
                </a:lnTo>
                <a:lnTo>
                  <a:pt x="96833" y="254514"/>
                </a:lnTo>
                <a:lnTo>
                  <a:pt x="93130" y="255362"/>
                </a:lnTo>
                <a:lnTo>
                  <a:pt x="86476" y="256305"/>
                </a:lnTo>
                <a:lnTo>
                  <a:pt x="78994" y="256910"/>
                </a:lnTo>
                <a:lnTo>
                  <a:pt x="75431" y="254453"/>
                </a:lnTo>
                <a:lnTo>
                  <a:pt x="73147" y="252464"/>
                </a:lnTo>
                <a:lnTo>
                  <a:pt x="70672" y="251138"/>
                </a:lnTo>
                <a:lnTo>
                  <a:pt x="65382" y="249665"/>
                </a:lnTo>
                <a:lnTo>
                  <a:pt x="61600" y="248836"/>
                </a:lnTo>
                <a:lnTo>
                  <a:pt x="61069" y="247767"/>
                </a:lnTo>
                <a:lnTo>
                  <a:pt x="60007" y="2399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4"/>
          <p:cNvSpPr/>
          <p:nvPr/>
        </p:nvSpPr>
        <p:spPr>
          <a:xfrm>
            <a:off x="800099" y="2966085"/>
            <a:ext cx="180024" cy="180023"/>
          </a:xfrm>
          <a:custGeom>
            <a:avLst/>
            <a:gdLst/>
            <a:ahLst/>
            <a:cxnLst/>
            <a:rect l="0" t="0" r="0" b="0"/>
            <a:pathLst>
              <a:path w="180024" h="180023">
                <a:moveTo>
                  <a:pt x="0" y="0"/>
                </a:moveTo>
                <a:lnTo>
                  <a:pt x="13653" y="4551"/>
                </a:lnTo>
                <a:lnTo>
                  <a:pt x="19580" y="7796"/>
                </a:lnTo>
                <a:lnTo>
                  <a:pt x="25436" y="11865"/>
                </a:lnTo>
                <a:lnTo>
                  <a:pt x="31245" y="16482"/>
                </a:lnTo>
                <a:lnTo>
                  <a:pt x="36070" y="20513"/>
                </a:lnTo>
                <a:lnTo>
                  <a:pt x="40239" y="24153"/>
                </a:lnTo>
                <a:lnTo>
                  <a:pt x="43971" y="27532"/>
                </a:lnTo>
                <a:lnTo>
                  <a:pt x="50658" y="33826"/>
                </a:lnTo>
                <a:lnTo>
                  <a:pt x="65621" y="48516"/>
                </a:lnTo>
                <a:lnTo>
                  <a:pt x="100511" y="83366"/>
                </a:lnTo>
                <a:lnTo>
                  <a:pt x="104155" y="87962"/>
                </a:lnTo>
                <a:lnTo>
                  <a:pt x="106584" y="91979"/>
                </a:lnTo>
                <a:lnTo>
                  <a:pt x="108204" y="95609"/>
                </a:lnTo>
                <a:lnTo>
                  <a:pt x="111188" y="98982"/>
                </a:lnTo>
                <a:lnTo>
                  <a:pt x="115083" y="102183"/>
                </a:lnTo>
                <a:lnTo>
                  <a:pt x="119585" y="105269"/>
                </a:lnTo>
                <a:lnTo>
                  <a:pt x="123538" y="109232"/>
                </a:lnTo>
                <a:lnTo>
                  <a:pt x="127127" y="113778"/>
                </a:lnTo>
                <a:lnTo>
                  <a:pt x="130471" y="118715"/>
                </a:lnTo>
                <a:lnTo>
                  <a:pt x="134606" y="122958"/>
                </a:lnTo>
                <a:lnTo>
                  <a:pt x="139267" y="126739"/>
                </a:lnTo>
                <a:lnTo>
                  <a:pt x="144280" y="130213"/>
                </a:lnTo>
                <a:lnTo>
                  <a:pt x="147622" y="133481"/>
                </a:lnTo>
                <a:lnTo>
                  <a:pt x="149850" y="136612"/>
                </a:lnTo>
                <a:lnTo>
                  <a:pt x="151335" y="139652"/>
                </a:lnTo>
                <a:lnTo>
                  <a:pt x="154230" y="143584"/>
                </a:lnTo>
                <a:lnTo>
                  <a:pt x="158065" y="148110"/>
                </a:lnTo>
                <a:lnTo>
                  <a:pt x="162527" y="153032"/>
                </a:lnTo>
                <a:lnTo>
                  <a:pt x="165501" y="157266"/>
                </a:lnTo>
                <a:lnTo>
                  <a:pt x="167484" y="161042"/>
                </a:lnTo>
                <a:lnTo>
                  <a:pt x="168806" y="164511"/>
                </a:lnTo>
                <a:lnTo>
                  <a:pt x="170640" y="167776"/>
                </a:lnTo>
                <a:lnTo>
                  <a:pt x="172815" y="170906"/>
                </a:lnTo>
                <a:lnTo>
                  <a:pt x="180023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5"/>
          <p:cNvSpPr/>
          <p:nvPr/>
        </p:nvSpPr>
        <p:spPr>
          <a:xfrm>
            <a:off x="842962" y="2966085"/>
            <a:ext cx="145733" cy="162878"/>
          </a:xfrm>
          <a:custGeom>
            <a:avLst/>
            <a:gdLst/>
            <a:ahLst/>
            <a:cxnLst/>
            <a:rect l="0" t="0" r="0" b="0"/>
            <a:pathLst>
              <a:path w="145733" h="162878">
                <a:moveTo>
                  <a:pt x="145732" y="0"/>
                </a:moveTo>
                <a:lnTo>
                  <a:pt x="141182" y="9101"/>
                </a:lnTo>
                <a:lnTo>
                  <a:pt x="137936" y="14640"/>
                </a:lnTo>
                <a:lnTo>
                  <a:pt x="129250" y="28414"/>
                </a:lnTo>
                <a:lnTo>
                  <a:pt x="125219" y="34182"/>
                </a:lnTo>
                <a:lnTo>
                  <a:pt x="121579" y="38980"/>
                </a:lnTo>
                <a:lnTo>
                  <a:pt x="118200" y="43132"/>
                </a:lnTo>
                <a:lnTo>
                  <a:pt x="114043" y="47804"/>
                </a:lnTo>
                <a:lnTo>
                  <a:pt x="104343" y="58076"/>
                </a:lnTo>
                <a:lnTo>
                  <a:pt x="97185" y="66340"/>
                </a:lnTo>
                <a:lnTo>
                  <a:pt x="79071" y="88222"/>
                </a:lnTo>
                <a:lnTo>
                  <a:pt x="71764" y="97867"/>
                </a:lnTo>
                <a:lnTo>
                  <a:pt x="65940" y="106202"/>
                </a:lnTo>
                <a:lnTo>
                  <a:pt x="61105" y="113664"/>
                </a:lnTo>
                <a:lnTo>
                  <a:pt x="55024" y="120543"/>
                </a:lnTo>
                <a:lnTo>
                  <a:pt x="48113" y="127034"/>
                </a:lnTo>
                <a:lnTo>
                  <a:pt x="40648" y="133267"/>
                </a:lnTo>
                <a:lnTo>
                  <a:pt x="34718" y="138374"/>
                </a:lnTo>
                <a:lnTo>
                  <a:pt x="25590" y="146590"/>
                </a:lnTo>
                <a:lnTo>
                  <a:pt x="22775" y="150114"/>
                </a:lnTo>
                <a:lnTo>
                  <a:pt x="20899" y="153416"/>
                </a:lnTo>
                <a:lnTo>
                  <a:pt x="19647" y="156570"/>
                </a:lnTo>
                <a:lnTo>
                  <a:pt x="17861" y="158672"/>
                </a:lnTo>
                <a:lnTo>
                  <a:pt x="15717" y="160074"/>
                </a:lnTo>
                <a:lnTo>
                  <a:pt x="13336" y="161008"/>
                </a:lnTo>
                <a:lnTo>
                  <a:pt x="10795" y="161631"/>
                </a:lnTo>
                <a:lnTo>
                  <a:pt x="8149" y="162046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6"/>
          <p:cNvSpPr/>
          <p:nvPr/>
        </p:nvSpPr>
        <p:spPr>
          <a:xfrm>
            <a:off x="1091564" y="2923222"/>
            <a:ext cx="42864" cy="197168"/>
          </a:xfrm>
          <a:custGeom>
            <a:avLst/>
            <a:gdLst/>
            <a:ahLst/>
            <a:cxnLst/>
            <a:rect l="0" t="0" r="0" b="0"/>
            <a:pathLst>
              <a:path w="42864" h="197168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6" y="16110"/>
                </a:lnTo>
                <a:lnTo>
                  <a:pt x="7381" y="19313"/>
                </a:lnTo>
                <a:lnTo>
                  <a:pt x="7779" y="24305"/>
                </a:lnTo>
                <a:lnTo>
                  <a:pt x="8043" y="30491"/>
                </a:lnTo>
                <a:lnTo>
                  <a:pt x="8468" y="51849"/>
                </a:lnTo>
                <a:lnTo>
                  <a:pt x="8572" y="121100"/>
                </a:lnTo>
                <a:lnTo>
                  <a:pt x="9525" y="125501"/>
                </a:lnTo>
                <a:lnTo>
                  <a:pt x="11113" y="130340"/>
                </a:lnTo>
                <a:lnTo>
                  <a:pt x="15954" y="142692"/>
                </a:lnTo>
                <a:lnTo>
                  <a:pt x="17303" y="145611"/>
                </a:lnTo>
                <a:lnTo>
                  <a:pt x="24422" y="160227"/>
                </a:lnTo>
                <a:lnTo>
                  <a:pt x="24854" y="163016"/>
                </a:lnTo>
                <a:lnTo>
                  <a:pt x="25142" y="166780"/>
                </a:lnTo>
                <a:lnTo>
                  <a:pt x="25334" y="171194"/>
                </a:lnTo>
                <a:lnTo>
                  <a:pt x="26414" y="174137"/>
                </a:lnTo>
                <a:lnTo>
                  <a:pt x="28087" y="176099"/>
                </a:lnTo>
                <a:lnTo>
                  <a:pt x="30155" y="177407"/>
                </a:lnTo>
                <a:lnTo>
                  <a:pt x="31534" y="179231"/>
                </a:lnTo>
                <a:lnTo>
                  <a:pt x="32452" y="181400"/>
                </a:lnTo>
                <a:lnTo>
                  <a:pt x="33065" y="183798"/>
                </a:lnTo>
                <a:lnTo>
                  <a:pt x="34426" y="186350"/>
                </a:lnTo>
                <a:lnTo>
                  <a:pt x="36286" y="189003"/>
                </a:lnTo>
                <a:lnTo>
                  <a:pt x="42863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7"/>
          <p:cNvSpPr/>
          <p:nvPr/>
        </p:nvSpPr>
        <p:spPr>
          <a:xfrm>
            <a:off x="1014412" y="3043237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0"/>
                </a:moveTo>
                <a:lnTo>
                  <a:pt x="19312" y="0"/>
                </a:lnTo>
                <a:lnTo>
                  <a:pt x="28115" y="953"/>
                </a:lnTo>
                <a:lnTo>
                  <a:pt x="55676" y="4551"/>
                </a:lnTo>
                <a:lnTo>
                  <a:pt x="76170" y="5892"/>
                </a:lnTo>
                <a:lnTo>
                  <a:pt x="100310" y="6785"/>
                </a:lnTo>
                <a:lnTo>
                  <a:pt x="197167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8"/>
          <p:cNvSpPr/>
          <p:nvPr/>
        </p:nvSpPr>
        <p:spPr>
          <a:xfrm>
            <a:off x="1220152" y="2907404"/>
            <a:ext cx="203507" cy="151734"/>
          </a:xfrm>
          <a:custGeom>
            <a:avLst/>
            <a:gdLst/>
            <a:ahLst/>
            <a:cxnLst/>
            <a:rect l="0" t="0" r="0" b="0"/>
            <a:pathLst>
              <a:path w="203507" h="151734">
                <a:moveTo>
                  <a:pt x="0" y="24391"/>
                </a:moveTo>
                <a:lnTo>
                  <a:pt x="0" y="19840"/>
                </a:lnTo>
                <a:lnTo>
                  <a:pt x="952" y="17547"/>
                </a:lnTo>
                <a:lnTo>
                  <a:pt x="2540" y="15065"/>
                </a:lnTo>
                <a:lnTo>
                  <a:pt x="4551" y="12459"/>
                </a:lnTo>
                <a:lnTo>
                  <a:pt x="7796" y="10721"/>
                </a:lnTo>
                <a:lnTo>
                  <a:pt x="11865" y="9563"/>
                </a:lnTo>
                <a:lnTo>
                  <a:pt x="16482" y="8790"/>
                </a:lnTo>
                <a:lnTo>
                  <a:pt x="22418" y="7323"/>
                </a:lnTo>
                <a:lnTo>
                  <a:pt x="29233" y="5392"/>
                </a:lnTo>
                <a:lnTo>
                  <a:pt x="36634" y="3152"/>
                </a:lnTo>
                <a:lnTo>
                  <a:pt x="43472" y="1659"/>
                </a:lnTo>
                <a:lnTo>
                  <a:pt x="49937" y="664"/>
                </a:lnTo>
                <a:lnTo>
                  <a:pt x="56151" y="0"/>
                </a:lnTo>
                <a:lnTo>
                  <a:pt x="65057" y="510"/>
                </a:lnTo>
                <a:lnTo>
                  <a:pt x="75756" y="1803"/>
                </a:lnTo>
                <a:lnTo>
                  <a:pt x="87651" y="3617"/>
                </a:lnTo>
                <a:lnTo>
                  <a:pt x="97487" y="4827"/>
                </a:lnTo>
                <a:lnTo>
                  <a:pt x="105949" y="5633"/>
                </a:lnTo>
                <a:lnTo>
                  <a:pt x="113495" y="6170"/>
                </a:lnTo>
                <a:lnTo>
                  <a:pt x="119478" y="7481"/>
                </a:lnTo>
                <a:lnTo>
                  <a:pt x="124420" y="9308"/>
                </a:lnTo>
                <a:lnTo>
                  <a:pt x="128666" y="11478"/>
                </a:lnTo>
                <a:lnTo>
                  <a:pt x="131498" y="13877"/>
                </a:lnTo>
                <a:lnTo>
                  <a:pt x="133385" y="16429"/>
                </a:lnTo>
                <a:lnTo>
                  <a:pt x="134643" y="19083"/>
                </a:lnTo>
                <a:lnTo>
                  <a:pt x="135482" y="21805"/>
                </a:lnTo>
                <a:lnTo>
                  <a:pt x="136042" y="24572"/>
                </a:lnTo>
                <a:lnTo>
                  <a:pt x="136414" y="27369"/>
                </a:lnTo>
                <a:lnTo>
                  <a:pt x="134758" y="30186"/>
                </a:lnTo>
                <a:lnTo>
                  <a:pt x="131749" y="33017"/>
                </a:lnTo>
                <a:lnTo>
                  <a:pt x="127837" y="35857"/>
                </a:lnTo>
                <a:lnTo>
                  <a:pt x="124277" y="38702"/>
                </a:lnTo>
                <a:lnTo>
                  <a:pt x="120951" y="41552"/>
                </a:lnTo>
                <a:lnTo>
                  <a:pt x="117782" y="44404"/>
                </a:lnTo>
                <a:lnTo>
                  <a:pt x="113764" y="47258"/>
                </a:lnTo>
                <a:lnTo>
                  <a:pt x="109180" y="50113"/>
                </a:lnTo>
                <a:lnTo>
                  <a:pt x="104219" y="52969"/>
                </a:lnTo>
                <a:lnTo>
                  <a:pt x="99007" y="56778"/>
                </a:lnTo>
                <a:lnTo>
                  <a:pt x="93627" y="61222"/>
                </a:lnTo>
                <a:lnTo>
                  <a:pt x="88135" y="66090"/>
                </a:lnTo>
                <a:lnTo>
                  <a:pt x="83522" y="69335"/>
                </a:lnTo>
                <a:lnTo>
                  <a:pt x="79494" y="71499"/>
                </a:lnTo>
                <a:lnTo>
                  <a:pt x="75856" y="72941"/>
                </a:lnTo>
                <a:lnTo>
                  <a:pt x="74383" y="73902"/>
                </a:lnTo>
                <a:lnTo>
                  <a:pt x="74354" y="74544"/>
                </a:lnTo>
                <a:lnTo>
                  <a:pt x="75287" y="74971"/>
                </a:lnTo>
                <a:lnTo>
                  <a:pt x="76861" y="74303"/>
                </a:lnTo>
                <a:lnTo>
                  <a:pt x="82675" y="69765"/>
                </a:lnTo>
                <a:lnTo>
                  <a:pt x="84370" y="68370"/>
                </a:lnTo>
                <a:lnTo>
                  <a:pt x="87662" y="67749"/>
                </a:lnTo>
                <a:lnTo>
                  <a:pt x="93254" y="67474"/>
                </a:lnTo>
                <a:lnTo>
                  <a:pt x="108064" y="67318"/>
                </a:lnTo>
                <a:lnTo>
                  <a:pt x="122323" y="67282"/>
                </a:lnTo>
                <a:lnTo>
                  <a:pt x="130127" y="68225"/>
                </a:lnTo>
                <a:lnTo>
                  <a:pt x="138186" y="69806"/>
                </a:lnTo>
                <a:lnTo>
                  <a:pt x="146417" y="71812"/>
                </a:lnTo>
                <a:lnTo>
                  <a:pt x="153808" y="74103"/>
                </a:lnTo>
                <a:lnTo>
                  <a:pt x="160641" y="76582"/>
                </a:lnTo>
                <a:lnTo>
                  <a:pt x="167102" y="79187"/>
                </a:lnTo>
                <a:lnTo>
                  <a:pt x="173314" y="81877"/>
                </a:lnTo>
                <a:lnTo>
                  <a:pt x="185296" y="87405"/>
                </a:lnTo>
                <a:lnTo>
                  <a:pt x="190205" y="90213"/>
                </a:lnTo>
                <a:lnTo>
                  <a:pt x="194431" y="93037"/>
                </a:lnTo>
                <a:lnTo>
                  <a:pt x="198201" y="95872"/>
                </a:lnTo>
                <a:lnTo>
                  <a:pt x="200714" y="98715"/>
                </a:lnTo>
                <a:lnTo>
                  <a:pt x="202389" y="101563"/>
                </a:lnTo>
                <a:lnTo>
                  <a:pt x="203506" y="104414"/>
                </a:lnTo>
                <a:lnTo>
                  <a:pt x="203298" y="107267"/>
                </a:lnTo>
                <a:lnTo>
                  <a:pt x="202207" y="110122"/>
                </a:lnTo>
                <a:lnTo>
                  <a:pt x="200527" y="112977"/>
                </a:lnTo>
                <a:lnTo>
                  <a:pt x="197502" y="116786"/>
                </a:lnTo>
                <a:lnTo>
                  <a:pt x="193581" y="121230"/>
                </a:lnTo>
                <a:lnTo>
                  <a:pt x="189061" y="126097"/>
                </a:lnTo>
                <a:lnTo>
                  <a:pt x="186048" y="130295"/>
                </a:lnTo>
                <a:lnTo>
                  <a:pt x="184040" y="134046"/>
                </a:lnTo>
                <a:lnTo>
                  <a:pt x="182701" y="137499"/>
                </a:lnTo>
                <a:lnTo>
                  <a:pt x="180855" y="139801"/>
                </a:lnTo>
                <a:lnTo>
                  <a:pt x="178673" y="141336"/>
                </a:lnTo>
                <a:lnTo>
                  <a:pt x="173708" y="143041"/>
                </a:lnTo>
                <a:lnTo>
                  <a:pt x="168326" y="143799"/>
                </a:lnTo>
                <a:lnTo>
                  <a:pt x="166510" y="144954"/>
                </a:lnTo>
                <a:lnTo>
                  <a:pt x="165299" y="146676"/>
                </a:lnTo>
                <a:lnTo>
                  <a:pt x="164492" y="148777"/>
                </a:lnTo>
                <a:lnTo>
                  <a:pt x="163001" y="150177"/>
                </a:lnTo>
                <a:lnTo>
                  <a:pt x="161055" y="151111"/>
                </a:lnTo>
                <a:lnTo>
                  <a:pt x="158805" y="151733"/>
                </a:lnTo>
                <a:lnTo>
                  <a:pt x="155400" y="151196"/>
                </a:lnTo>
                <a:lnTo>
                  <a:pt x="151225" y="149885"/>
                </a:lnTo>
                <a:lnTo>
                  <a:pt x="146537" y="148058"/>
                </a:lnTo>
                <a:lnTo>
                  <a:pt x="142459" y="146841"/>
                </a:lnTo>
                <a:lnTo>
                  <a:pt x="138787" y="146029"/>
                </a:lnTo>
                <a:lnTo>
                  <a:pt x="135387" y="145488"/>
                </a:lnTo>
                <a:lnTo>
                  <a:pt x="129070" y="144887"/>
                </a:lnTo>
                <a:lnTo>
                  <a:pt x="126051" y="144726"/>
                </a:lnTo>
                <a:lnTo>
                  <a:pt x="122134" y="143667"/>
                </a:lnTo>
                <a:lnTo>
                  <a:pt x="117618" y="142008"/>
                </a:lnTo>
                <a:lnTo>
                  <a:pt x="107240" y="137663"/>
                </a:lnTo>
                <a:lnTo>
                  <a:pt x="94297" y="1358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9"/>
          <p:cNvSpPr/>
          <p:nvPr/>
        </p:nvSpPr>
        <p:spPr>
          <a:xfrm>
            <a:off x="1468754" y="2923222"/>
            <a:ext cx="214068" cy="351057"/>
          </a:xfrm>
          <a:custGeom>
            <a:avLst/>
            <a:gdLst/>
            <a:ahLst/>
            <a:cxnLst/>
            <a:rect l="0" t="0" r="0" b="0"/>
            <a:pathLst>
              <a:path w="214068" h="351057">
                <a:moveTo>
                  <a:pt x="42863" y="0"/>
                </a:moveTo>
                <a:lnTo>
                  <a:pt x="38312" y="13653"/>
                </a:lnTo>
                <a:lnTo>
                  <a:pt x="33538" y="22895"/>
                </a:lnTo>
                <a:lnTo>
                  <a:pt x="30931" y="26694"/>
                </a:lnTo>
                <a:lnTo>
                  <a:pt x="28035" y="35994"/>
                </a:lnTo>
                <a:lnTo>
                  <a:pt x="27263" y="41141"/>
                </a:lnTo>
                <a:lnTo>
                  <a:pt x="25795" y="47430"/>
                </a:lnTo>
                <a:lnTo>
                  <a:pt x="23864" y="54480"/>
                </a:lnTo>
                <a:lnTo>
                  <a:pt x="21625" y="62037"/>
                </a:lnTo>
                <a:lnTo>
                  <a:pt x="21084" y="68028"/>
                </a:lnTo>
                <a:lnTo>
                  <a:pt x="21676" y="72975"/>
                </a:lnTo>
                <a:lnTo>
                  <a:pt x="29471" y="96859"/>
                </a:lnTo>
                <a:lnTo>
                  <a:pt x="34688" y="107501"/>
                </a:lnTo>
                <a:lnTo>
                  <a:pt x="37413" y="111672"/>
                </a:lnTo>
                <a:lnTo>
                  <a:pt x="40182" y="114453"/>
                </a:lnTo>
                <a:lnTo>
                  <a:pt x="42981" y="116307"/>
                </a:lnTo>
                <a:lnTo>
                  <a:pt x="45799" y="117543"/>
                </a:lnTo>
                <a:lnTo>
                  <a:pt x="47678" y="119320"/>
                </a:lnTo>
                <a:lnTo>
                  <a:pt x="48930" y="121457"/>
                </a:lnTo>
                <a:lnTo>
                  <a:pt x="49766" y="123834"/>
                </a:lnTo>
                <a:lnTo>
                  <a:pt x="51275" y="125418"/>
                </a:lnTo>
                <a:lnTo>
                  <a:pt x="53233" y="126475"/>
                </a:lnTo>
                <a:lnTo>
                  <a:pt x="55491" y="127179"/>
                </a:lnTo>
                <a:lnTo>
                  <a:pt x="58902" y="126696"/>
                </a:lnTo>
                <a:lnTo>
                  <a:pt x="63081" y="125421"/>
                </a:lnTo>
                <a:lnTo>
                  <a:pt x="67771" y="123619"/>
                </a:lnTo>
                <a:lnTo>
                  <a:pt x="71851" y="122418"/>
                </a:lnTo>
                <a:lnTo>
                  <a:pt x="75523" y="121617"/>
                </a:lnTo>
                <a:lnTo>
                  <a:pt x="82144" y="120727"/>
                </a:lnTo>
                <a:lnTo>
                  <a:pt x="88261" y="120332"/>
                </a:lnTo>
                <a:lnTo>
                  <a:pt x="91226" y="119274"/>
                </a:lnTo>
                <a:lnTo>
                  <a:pt x="97060" y="115558"/>
                </a:lnTo>
                <a:lnTo>
                  <a:pt x="102828" y="110732"/>
                </a:lnTo>
                <a:lnTo>
                  <a:pt x="108567" y="105412"/>
                </a:lnTo>
                <a:lnTo>
                  <a:pt x="120012" y="94235"/>
                </a:lnTo>
                <a:lnTo>
                  <a:pt x="125729" y="87602"/>
                </a:lnTo>
                <a:lnTo>
                  <a:pt x="131445" y="78304"/>
                </a:lnTo>
                <a:lnTo>
                  <a:pt x="137160" y="70362"/>
                </a:lnTo>
                <a:lnTo>
                  <a:pt x="140018" y="66910"/>
                </a:lnTo>
                <a:lnTo>
                  <a:pt x="143193" y="60535"/>
                </a:lnTo>
                <a:lnTo>
                  <a:pt x="144980" y="51591"/>
                </a:lnTo>
                <a:lnTo>
                  <a:pt x="145667" y="41089"/>
                </a:lnTo>
                <a:lnTo>
                  <a:pt x="145689" y="38823"/>
                </a:lnTo>
                <a:lnTo>
                  <a:pt x="144751" y="36359"/>
                </a:lnTo>
                <a:lnTo>
                  <a:pt x="140785" y="30247"/>
                </a:lnTo>
                <a:lnTo>
                  <a:pt x="141482" y="30642"/>
                </a:lnTo>
                <a:lnTo>
                  <a:pt x="142899" y="31858"/>
                </a:lnTo>
                <a:lnTo>
                  <a:pt x="143844" y="33621"/>
                </a:lnTo>
                <a:lnTo>
                  <a:pt x="144893" y="38120"/>
                </a:lnTo>
                <a:lnTo>
                  <a:pt x="145484" y="46008"/>
                </a:lnTo>
                <a:lnTo>
                  <a:pt x="149377" y="52580"/>
                </a:lnTo>
                <a:lnTo>
                  <a:pt x="155782" y="61723"/>
                </a:lnTo>
                <a:lnTo>
                  <a:pt x="163863" y="72581"/>
                </a:lnTo>
                <a:lnTo>
                  <a:pt x="170202" y="81725"/>
                </a:lnTo>
                <a:lnTo>
                  <a:pt x="175381" y="89726"/>
                </a:lnTo>
                <a:lnTo>
                  <a:pt x="179786" y="96965"/>
                </a:lnTo>
                <a:lnTo>
                  <a:pt x="182722" y="103696"/>
                </a:lnTo>
                <a:lnTo>
                  <a:pt x="184680" y="110088"/>
                </a:lnTo>
                <a:lnTo>
                  <a:pt x="185985" y="116255"/>
                </a:lnTo>
                <a:lnTo>
                  <a:pt x="187808" y="122271"/>
                </a:lnTo>
                <a:lnTo>
                  <a:pt x="189975" y="128186"/>
                </a:lnTo>
                <a:lnTo>
                  <a:pt x="204849" y="165021"/>
                </a:lnTo>
                <a:lnTo>
                  <a:pt x="208004" y="174784"/>
                </a:lnTo>
                <a:lnTo>
                  <a:pt x="210107" y="183198"/>
                </a:lnTo>
                <a:lnTo>
                  <a:pt x="211509" y="190712"/>
                </a:lnTo>
                <a:lnTo>
                  <a:pt x="212443" y="197626"/>
                </a:lnTo>
                <a:lnTo>
                  <a:pt x="213067" y="204141"/>
                </a:lnTo>
                <a:lnTo>
                  <a:pt x="213482" y="210389"/>
                </a:lnTo>
                <a:lnTo>
                  <a:pt x="213759" y="218364"/>
                </a:lnTo>
                <a:lnTo>
                  <a:pt x="214067" y="237386"/>
                </a:lnTo>
                <a:lnTo>
                  <a:pt x="212244" y="246840"/>
                </a:lnTo>
                <a:lnTo>
                  <a:pt x="209124" y="256000"/>
                </a:lnTo>
                <a:lnTo>
                  <a:pt x="205138" y="264964"/>
                </a:lnTo>
                <a:lnTo>
                  <a:pt x="199624" y="274750"/>
                </a:lnTo>
                <a:lnTo>
                  <a:pt x="193090" y="285084"/>
                </a:lnTo>
                <a:lnTo>
                  <a:pt x="185877" y="295784"/>
                </a:lnTo>
                <a:lnTo>
                  <a:pt x="177258" y="304822"/>
                </a:lnTo>
                <a:lnTo>
                  <a:pt x="167702" y="312752"/>
                </a:lnTo>
                <a:lnTo>
                  <a:pt x="157522" y="319944"/>
                </a:lnTo>
                <a:lnTo>
                  <a:pt x="148830" y="325691"/>
                </a:lnTo>
                <a:lnTo>
                  <a:pt x="141130" y="330475"/>
                </a:lnTo>
                <a:lnTo>
                  <a:pt x="134092" y="334617"/>
                </a:lnTo>
                <a:lnTo>
                  <a:pt x="127495" y="337378"/>
                </a:lnTo>
                <a:lnTo>
                  <a:pt x="121192" y="339219"/>
                </a:lnTo>
                <a:lnTo>
                  <a:pt x="115085" y="340446"/>
                </a:lnTo>
                <a:lnTo>
                  <a:pt x="110061" y="342216"/>
                </a:lnTo>
                <a:lnTo>
                  <a:pt x="105759" y="344349"/>
                </a:lnTo>
                <a:lnTo>
                  <a:pt x="101939" y="346724"/>
                </a:lnTo>
                <a:lnTo>
                  <a:pt x="97487" y="348307"/>
                </a:lnTo>
                <a:lnTo>
                  <a:pt x="92614" y="349362"/>
                </a:lnTo>
                <a:lnTo>
                  <a:pt x="87460" y="350066"/>
                </a:lnTo>
                <a:lnTo>
                  <a:pt x="81167" y="350535"/>
                </a:lnTo>
                <a:lnTo>
                  <a:pt x="74114" y="350847"/>
                </a:lnTo>
                <a:lnTo>
                  <a:pt x="66554" y="351056"/>
                </a:lnTo>
                <a:lnTo>
                  <a:pt x="58657" y="350242"/>
                </a:lnTo>
                <a:lnTo>
                  <a:pt x="50535" y="348747"/>
                </a:lnTo>
                <a:lnTo>
                  <a:pt x="42263" y="346798"/>
                </a:lnTo>
                <a:lnTo>
                  <a:pt x="35795" y="345499"/>
                </a:lnTo>
                <a:lnTo>
                  <a:pt x="30531" y="344633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0"/>
          <p:cNvSpPr/>
          <p:nvPr/>
        </p:nvSpPr>
        <p:spPr>
          <a:xfrm>
            <a:off x="1751647" y="2974657"/>
            <a:ext cx="180023" cy="13277"/>
          </a:xfrm>
          <a:custGeom>
            <a:avLst/>
            <a:gdLst/>
            <a:ahLst/>
            <a:cxnLst/>
            <a:rect l="0" t="0" r="0" b="0"/>
            <a:pathLst>
              <a:path w="180023" h="13277">
                <a:moveTo>
                  <a:pt x="0" y="0"/>
                </a:moveTo>
                <a:lnTo>
                  <a:pt x="4551" y="0"/>
                </a:lnTo>
                <a:lnTo>
                  <a:pt x="7796" y="953"/>
                </a:lnTo>
                <a:lnTo>
                  <a:pt x="11865" y="2540"/>
                </a:lnTo>
                <a:lnTo>
                  <a:pt x="16483" y="4551"/>
                </a:lnTo>
                <a:lnTo>
                  <a:pt x="21466" y="5892"/>
                </a:lnTo>
                <a:lnTo>
                  <a:pt x="26693" y="6785"/>
                </a:lnTo>
                <a:lnTo>
                  <a:pt x="32083" y="7381"/>
                </a:lnTo>
                <a:lnTo>
                  <a:pt x="39486" y="8731"/>
                </a:lnTo>
                <a:lnTo>
                  <a:pt x="48231" y="10583"/>
                </a:lnTo>
                <a:lnTo>
                  <a:pt x="57872" y="12770"/>
                </a:lnTo>
                <a:lnTo>
                  <a:pt x="69061" y="13276"/>
                </a:lnTo>
                <a:lnTo>
                  <a:pt x="81283" y="12661"/>
                </a:lnTo>
                <a:lnTo>
                  <a:pt x="94194" y="11298"/>
                </a:lnTo>
                <a:lnTo>
                  <a:pt x="104706" y="10389"/>
                </a:lnTo>
                <a:lnTo>
                  <a:pt x="113619" y="9784"/>
                </a:lnTo>
                <a:lnTo>
                  <a:pt x="121466" y="9380"/>
                </a:lnTo>
                <a:lnTo>
                  <a:pt x="137805" y="8932"/>
                </a:lnTo>
                <a:lnTo>
                  <a:pt x="18002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1"/>
          <p:cNvSpPr/>
          <p:nvPr/>
        </p:nvSpPr>
        <p:spPr>
          <a:xfrm>
            <a:off x="1777364" y="3051810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2"/>
          <p:cNvSpPr/>
          <p:nvPr/>
        </p:nvSpPr>
        <p:spPr>
          <a:xfrm>
            <a:off x="1057274" y="3026092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39237" y="34290"/>
                </a:lnTo>
                <a:lnTo>
                  <a:pt x="52828" y="33338"/>
                </a:lnTo>
                <a:lnTo>
                  <a:pt x="65699" y="31750"/>
                </a:lnTo>
                <a:lnTo>
                  <a:pt x="109637" y="24965"/>
                </a:lnTo>
                <a:lnTo>
                  <a:pt x="140168" y="20621"/>
                </a:lnTo>
                <a:lnTo>
                  <a:pt x="149643" y="19462"/>
                </a:lnTo>
                <a:lnTo>
                  <a:pt x="156912" y="18690"/>
                </a:lnTo>
                <a:lnTo>
                  <a:pt x="162711" y="18175"/>
                </a:lnTo>
                <a:lnTo>
                  <a:pt x="167529" y="17832"/>
                </a:lnTo>
                <a:lnTo>
                  <a:pt x="175422" y="17450"/>
                </a:lnTo>
                <a:lnTo>
                  <a:pt x="182106" y="17281"/>
                </a:lnTo>
                <a:lnTo>
                  <a:pt x="191223" y="17185"/>
                </a:lnTo>
                <a:lnTo>
                  <a:pt x="194157" y="16219"/>
                </a:lnTo>
                <a:lnTo>
                  <a:pt x="197066" y="14623"/>
                </a:lnTo>
                <a:lnTo>
                  <a:pt x="199957" y="12606"/>
                </a:lnTo>
                <a:lnTo>
                  <a:pt x="202838" y="11262"/>
                </a:lnTo>
                <a:lnTo>
                  <a:pt x="205710" y="10365"/>
                </a:lnTo>
                <a:lnTo>
                  <a:pt x="211442" y="9370"/>
                </a:lnTo>
                <a:lnTo>
                  <a:pt x="217164" y="8927"/>
                </a:lnTo>
                <a:lnTo>
                  <a:pt x="220024" y="7856"/>
                </a:lnTo>
                <a:lnTo>
                  <a:pt x="222883" y="619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93"/>
          <p:cNvSpPr/>
          <p:nvPr/>
        </p:nvSpPr>
        <p:spPr>
          <a:xfrm>
            <a:off x="2060257" y="2888932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3353"/>
                </a:lnTo>
                <a:lnTo>
                  <a:pt x="17368" y="27951"/>
                </a:lnTo>
                <a:lnTo>
                  <a:pt x="20151" y="32922"/>
                </a:lnTo>
                <a:lnTo>
                  <a:pt x="22006" y="39093"/>
                </a:lnTo>
                <a:lnTo>
                  <a:pt x="23244" y="46065"/>
                </a:lnTo>
                <a:lnTo>
                  <a:pt x="24068" y="53569"/>
                </a:lnTo>
                <a:lnTo>
                  <a:pt x="24618" y="60478"/>
                </a:lnTo>
                <a:lnTo>
                  <a:pt x="24984" y="66989"/>
                </a:lnTo>
                <a:lnTo>
                  <a:pt x="25229" y="73234"/>
                </a:lnTo>
                <a:lnTo>
                  <a:pt x="26344" y="84065"/>
                </a:lnTo>
                <a:lnTo>
                  <a:pt x="30123" y="113880"/>
                </a:lnTo>
                <a:lnTo>
                  <a:pt x="32465" y="126403"/>
                </a:lnTo>
                <a:lnTo>
                  <a:pt x="34978" y="136656"/>
                </a:lnTo>
                <a:lnTo>
                  <a:pt x="37606" y="145396"/>
                </a:lnTo>
                <a:lnTo>
                  <a:pt x="39358" y="153129"/>
                </a:lnTo>
                <a:lnTo>
                  <a:pt x="40526" y="160188"/>
                </a:lnTo>
                <a:lnTo>
                  <a:pt x="41305" y="166800"/>
                </a:lnTo>
                <a:lnTo>
                  <a:pt x="40872" y="175970"/>
                </a:lnTo>
                <a:lnTo>
                  <a:pt x="39630" y="186846"/>
                </a:lnTo>
                <a:lnTo>
                  <a:pt x="37850" y="198859"/>
                </a:lnTo>
                <a:lnTo>
                  <a:pt x="36664" y="207820"/>
                </a:lnTo>
                <a:lnTo>
                  <a:pt x="35873" y="214747"/>
                </a:lnTo>
                <a:lnTo>
                  <a:pt x="35345" y="220317"/>
                </a:lnTo>
                <a:lnTo>
                  <a:pt x="35946" y="226888"/>
                </a:lnTo>
                <a:lnTo>
                  <a:pt x="37299" y="234126"/>
                </a:lnTo>
                <a:lnTo>
                  <a:pt x="42862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4"/>
          <p:cNvSpPr/>
          <p:nvPr/>
        </p:nvSpPr>
        <p:spPr>
          <a:xfrm>
            <a:off x="2128837" y="2923444"/>
            <a:ext cx="420053" cy="179766"/>
          </a:xfrm>
          <a:custGeom>
            <a:avLst/>
            <a:gdLst/>
            <a:ahLst/>
            <a:cxnLst/>
            <a:rect l="0" t="0" r="0" b="0"/>
            <a:pathLst>
              <a:path w="420053" h="179766">
                <a:moveTo>
                  <a:pt x="0" y="59786"/>
                </a:moveTo>
                <a:lnTo>
                  <a:pt x="0" y="50684"/>
                </a:lnTo>
                <a:lnTo>
                  <a:pt x="952" y="48003"/>
                </a:lnTo>
                <a:lnTo>
                  <a:pt x="2540" y="46216"/>
                </a:lnTo>
                <a:lnTo>
                  <a:pt x="6844" y="43277"/>
                </a:lnTo>
                <a:lnTo>
                  <a:pt x="11932" y="38796"/>
                </a:lnTo>
                <a:lnTo>
                  <a:pt x="19908" y="33629"/>
                </a:lnTo>
                <a:lnTo>
                  <a:pt x="28851" y="28158"/>
                </a:lnTo>
                <a:lnTo>
                  <a:pt x="36000" y="22551"/>
                </a:lnTo>
                <a:lnTo>
                  <a:pt x="40193" y="20675"/>
                </a:lnTo>
                <a:lnTo>
                  <a:pt x="49931" y="18591"/>
                </a:lnTo>
                <a:lnTo>
                  <a:pt x="56147" y="16130"/>
                </a:lnTo>
                <a:lnTo>
                  <a:pt x="63149" y="12584"/>
                </a:lnTo>
                <a:lnTo>
                  <a:pt x="70674" y="8316"/>
                </a:lnTo>
                <a:lnTo>
                  <a:pt x="77596" y="5470"/>
                </a:lnTo>
                <a:lnTo>
                  <a:pt x="90367" y="2308"/>
                </a:lnTo>
                <a:lnTo>
                  <a:pt x="99853" y="902"/>
                </a:lnTo>
                <a:lnTo>
                  <a:pt x="108197" y="278"/>
                </a:lnTo>
                <a:lnTo>
                  <a:pt x="118255" y="0"/>
                </a:lnTo>
                <a:lnTo>
                  <a:pt x="122652" y="879"/>
                </a:lnTo>
                <a:lnTo>
                  <a:pt x="130077" y="4395"/>
                </a:lnTo>
                <a:lnTo>
                  <a:pt x="136552" y="9133"/>
                </a:lnTo>
                <a:lnTo>
                  <a:pt x="139612" y="11729"/>
                </a:lnTo>
                <a:lnTo>
                  <a:pt x="142605" y="13461"/>
                </a:lnTo>
                <a:lnTo>
                  <a:pt x="148470" y="15384"/>
                </a:lnTo>
                <a:lnTo>
                  <a:pt x="150415" y="16850"/>
                </a:lnTo>
                <a:lnTo>
                  <a:pt x="151711" y="18779"/>
                </a:lnTo>
                <a:lnTo>
                  <a:pt x="152576" y="21018"/>
                </a:lnTo>
                <a:lnTo>
                  <a:pt x="154105" y="24416"/>
                </a:lnTo>
                <a:lnTo>
                  <a:pt x="158343" y="33271"/>
                </a:lnTo>
                <a:lnTo>
                  <a:pt x="158902" y="38299"/>
                </a:lnTo>
                <a:lnTo>
                  <a:pt x="158322" y="43556"/>
                </a:lnTo>
                <a:lnTo>
                  <a:pt x="156983" y="48966"/>
                </a:lnTo>
                <a:lnTo>
                  <a:pt x="156090" y="53525"/>
                </a:lnTo>
                <a:lnTo>
                  <a:pt x="155495" y="57517"/>
                </a:lnTo>
                <a:lnTo>
                  <a:pt x="155099" y="61130"/>
                </a:lnTo>
                <a:lnTo>
                  <a:pt x="152929" y="65445"/>
                </a:lnTo>
                <a:lnTo>
                  <a:pt x="149578" y="70226"/>
                </a:lnTo>
                <a:lnTo>
                  <a:pt x="145439" y="75318"/>
                </a:lnTo>
                <a:lnTo>
                  <a:pt x="141726" y="79666"/>
                </a:lnTo>
                <a:lnTo>
                  <a:pt x="138299" y="83517"/>
                </a:lnTo>
                <a:lnTo>
                  <a:pt x="135062" y="87036"/>
                </a:lnTo>
                <a:lnTo>
                  <a:pt x="130999" y="93193"/>
                </a:lnTo>
                <a:lnTo>
                  <a:pt x="126385" y="101107"/>
                </a:lnTo>
                <a:lnTo>
                  <a:pt x="117131" y="118156"/>
                </a:lnTo>
                <a:lnTo>
                  <a:pt x="109843" y="132083"/>
                </a:lnTo>
                <a:lnTo>
                  <a:pt x="105614" y="138464"/>
                </a:lnTo>
                <a:lnTo>
                  <a:pt x="100889" y="144623"/>
                </a:lnTo>
                <a:lnTo>
                  <a:pt x="95834" y="150634"/>
                </a:lnTo>
                <a:lnTo>
                  <a:pt x="91512" y="155594"/>
                </a:lnTo>
                <a:lnTo>
                  <a:pt x="79231" y="168981"/>
                </a:lnTo>
                <a:lnTo>
                  <a:pt x="78538" y="170683"/>
                </a:lnTo>
                <a:lnTo>
                  <a:pt x="77769" y="175113"/>
                </a:lnTo>
                <a:lnTo>
                  <a:pt x="78516" y="176676"/>
                </a:lnTo>
                <a:lnTo>
                  <a:pt x="79966" y="177717"/>
                </a:lnTo>
                <a:lnTo>
                  <a:pt x="84587" y="179389"/>
                </a:lnTo>
                <a:lnTo>
                  <a:pt x="94490" y="179679"/>
                </a:lnTo>
                <a:lnTo>
                  <a:pt x="123141" y="179765"/>
                </a:lnTo>
                <a:lnTo>
                  <a:pt x="133529" y="178824"/>
                </a:lnTo>
                <a:lnTo>
                  <a:pt x="143312" y="177245"/>
                </a:lnTo>
                <a:lnTo>
                  <a:pt x="152691" y="175239"/>
                </a:lnTo>
                <a:lnTo>
                  <a:pt x="166564" y="172949"/>
                </a:lnTo>
                <a:lnTo>
                  <a:pt x="202299" y="167866"/>
                </a:lnTo>
                <a:lnTo>
                  <a:pt x="217733" y="166129"/>
                </a:lnTo>
                <a:lnTo>
                  <a:pt x="230880" y="164971"/>
                </a:lnTo>
                <a:lnTo>
                  <a:pt x="242503" y="164199"/>
                </a:lnTo>
                <a:lnTo>
                  <a:pt x="263037" y="163342"/>
                </a:lnTo>
                <a:lnTo>
                  <a:pt x="272513" y="163113"/>
                </a:lnTo>
                <a:lnTo>
                  <a:pt x="284545" y="162008"/>
                </a:lnTo>
                <a:lnTo>
                  <a:pt x="298282" y="160319"/>
                </a:lnTo>
                <a:lnTo>
                  <a:pt x="313154" y="158240"/>
                </a:lnTo>
                <a:lnTo>
                  <a:pt x="324975" y="156854"/>
                </a:lnTo>
                <a:lnTo>
                  <a:pt x="334760" y="155931"/>
                </a:lnTo>
                <a:lnTo>
                  <a:pt x="343188" y="155315"/>
                </a:lnTo>
                <a:lnTo>
                  <a:pt x="350712" y="154904"/>
                </a:lnTo>
                <a:lnTo>
                  <a:pt x="364152" y="154448"/>
                </a:lnTo>
                <a:lnTo>
                  <a:pt x="377878" y="154191"/>
                </a:lnTo>
                <a:lnTo>
                  <a:pt x="420052" y="1540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5"/>
          <p:cNvSpPr/>
          <p:nvPr/>
        </p:nvSpPr>
        <p:spPr>
          <a:xfrm>
            <a:off x="2626042" y="2177414"/>
            <a:ext cx="411225" cy="831534"/>
          </a:xfrm>
          <a:custGeom>
            <a:avLst/>
            <a:gdLst/>
            <a:ahLst/>
            <a:cxnLst/>
            <a:rect l="0" t="0" r="0" b="0"/>
            <a:pathLst>
              <a:path w="411225" h="831534">
                <a:moveTo>
                  <a:pt x="25717" y="0"/>
                </a:moveTo>
                <a:lnTo>
                  <a:pt x="95229" y="0"/>
                </a:lnTo>
                <a:lnTo>
                  <a:pt x="108253" y="1906"/>
                </a:lnTo>
                <a:lnTo>
                  <a:pt x="124556" y="5081"/>
                </a:lnTo>
                <a:lnTo>
                  <a:pt x="143045" y="9102"/>
                </a:lnTo>
                <a:lnTo>
                  <a:pt x="158228" y="12736"/>
                </a:lnTo>
                <a:lnTo>
                  <a:pt x="171208" y="16111"/>
                </a:lnTo>
                <a:lnTo>
                  <a:pt x="182719" y="19313"/>
                </a:lnTo>
                <a:lnTo>
                  <a:pt x="195155" y="23353"/>
                </a:lnTo>
                <a:lnTo>
                  <a:pt x="208208" y="27951"/>
                </a:lnTo>
                <a:lnTo>
                  <a:pt x="221673" y="32922"/>
                </a:lnTo>
                <a:lnTo>
                  <a:pt x="237317" y="40998"/>
                </a:lnTo>
                <a:lnTo>
                  <a:pt x="254414" y="51145"/>
                </a:lnTo>
                <a:lnTo>
                  <a:pt x="272479" y="62672"/>
                </a:lnTo>
                <a:lnTo>
                  <a:pt x="287380" y="71309"/>
                </a:lnTo>
                <a:lnTo>
                  <a:pt x="300172" y="78020"/>
                </a:lnTo>
                <a:lnTo>
                  <a:pt x="311557" y="83446"/>
                </a:lnTo>
                <a:lnTo>
                  <a:pt x="321052" y="88968"/>
                </a:lnTo>
                <a:lnTo>
                  <a:pt x="329287" y="94555"/>
                </a:lnTo>
                <a:lnTo>
                  <a:pt x="336682" y="100184"/>
                </a:lnTo>
                <a:lnTo>
                  <a:pt x="347439" y="111519"/>
                </a:lnTo>
                <a:lnTo>
                  <a:pt x="356347" y="122907"/>
                </a:lnTo>
                <a:lnTo>
                  <a:pt x="366657" y="134318"/>
                </a:lnTo>
                <a:lnTo>
                  <a:pt x="378620" y="151453"/>
                </a:lnTo>
                <a:lnTo>
                  <a:pt x="388197" y="173145"/>
                </a:lnTo>
                <a:lnTo>
                  <a:pt x="401618" y="206772"/>
                </a:lnTo>
                <a:lnTo>
                  <a:pt x="407097" y="228106"/>
                </a:lnTo>
                <a:lnTo>
                  <a:pt x="409532" y="249018"/>
                </a:lnTo>
                <a:lnTo>
                  <a:pt x="410614" y="274188"/>
                </a:lnTo>
                <a:lnTo>
                  <a:pt x="411224" y="306031"/>
                </a:lnTo>
                <a:lnTo>
                  <a:pt x="410357" y="319274"/>
                </a:lnTo>
                <a:lnTo>
                  <a:pt x="408826" y="334769"/>
                </a:lnTo>
                <a:lnTo>
                  <a:pt x="406853" y="351767"/>
                </a:lnTo>
                <a:lnTo>
                  <a:pt x="404585" y="365957"/>
                </a:lnTo>
                <a:lnTo>
                  <a:pt x="399526" y="389343"/>
                </a:lnTo>
                <a:lnTo>
                  <a:pt x="396642" y="409262"/>
                </a:lnTo>
                <a:lnTo>
                  <a:pt x="395873" y="418574"/>
                </a:lnTo>
                <a:lnTo>
                  <a:pt x="389939" y="436541"/>
                </a:lnTo>
                <a:lnTo>
                  <a:pt x="379046" y="459766"/>
                </a:lnTo>
                <a:lnTo>
                  <a:pt x="361505" y="498663"/>
                </a:lnTo>
                <a:lnTo>
                  <a:pt x="353399" y="515322"/>
                </a:lnTo>
                <a:lnTo>
                  <a:pt x="346089" y="529286"/>
                </a:lnTo>
                <a:lnTo>
                  <a:pt x="333840" y="552421"/>
                </a:lnTo>
                <a:lnTo>
                  <a:pt x="325221" y="572228"/>
                </a:lnTo>
                <a:lnTo>
                  <a:pt x="315675" y="590556"/>
                </a:lnTo>
                <a:lnTo>
                  <a:pt x="306035" y="608227"/>
                </a:lnTo>
                <a:lnTo>
                  <a:pt x="294300" y="633289"/>
                </a:lnTo>
                <a:lnTo>
                  <a:pt x="284470" y="646904"/>
                </a:lnTo>
                <a:lnTo>
                  <a:pt x="278229" y="653202"/>
                </a:lnTo>
                <a:lnTo>
                  <a:pt x="271211" y="659306"/>
                </a:lnTo>
                <a:lnTo>
                  <a:pt x="263675" y="665280"/>
                </a:lnTo>
                <a:lnTo>
                  <a:pt x="252762" y="676998"/>
                </a:lnTo>
                <a:lnTo>
                  <a:pt x="243783" y="688556"/>
                </a:lnTo>
                <a:lnTo>
                  <a:pt x="233443" y="700043"/>
                </a:lnTo>
                <a:lnTo>
                  <a:pt x="221463" y="717220"/>
                </a:lnTo>
                <a:lnTo>
                  <a:pt x="209870" y="728657"/>
                </a:lnTo>
                <a:lnTo>
                  <a:pt x="202778" y="734374"/>
                </a:lnTo>
                <a:lnTo>
                  <a:pt x="196146" y="740090"/>
                </a:lnTo>
                <a:lnTo>
                  <a:pt x="183696" y="751522"/>
                </a:lnTo>
                <a:lnTo>
                  <a:pt x="170527" y="764117"/>
                </a:lnTo>
                <a:lnTo>
                  <a:pt x="161198" y="770773"/>
                </a:lnTo>
                <a:lnTo>
                  <a:pt x="150701" y="776906"/>
                </a:lnTo>
                <a:lnTo>
                  <a:pt x="139686" y="782807"/>
                </a:lnTo>
                <a:lnTo>
                  <a:pt x="127325" y="791484"/>
                </a:lnTo>
                <a:lnTo>
                  <a:pt x="118184" y="797224"/>
                </a:lnTo>
                <a:lnTo>
                  <a:pt x="107771" y="802949"/>
                </a:lnTo>
                <a:lnTo>
                  <a:pt x="96793" y="808669"/>
                </a:lnTo>
                <a:lnTo>
                  <a:pt x="84454" y="817245"/>
                </a:lnTo>
                <a:lnTo>
                  <a:pt x="72777" y="822960"/>
                </a:lnTo>
                <a:lnTo>
                  <a:pt x="59968" y="827723"/>
                </a:lnTo>
                <a:lnTo>
                  <a:pt x="47402" y="830404"/>
                </a:lnTo>
                <a:lnTo>
                  <a:pt x="36693" y="831199"/>
                </a:lnTo>
                <a:lnTo>
                  <a:pt x="32082" y="831310"/>
                </a:lnTo>
                <a:lnTo>
                  <a:pt x="0" y="8315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96"/>
          <p:cNvSpPr/>
          <p:nvPr/>
        </p:nvSpPr>
        <p:spPr>
          <a:xfrm>
            <a:off x="2600360" y="2897505"/>
            <a:ext cx="162812" cy="202031"/>
          </a:xfrm>
          <a:custGeom>
            <a:avLst/>
            <a:gdLst/>
            <a:ahLst/>
            <a:cxnLst/>
            <a:rect l="0" t="0" r="0" b="0"/>
            <a:pathLst>
              <a:path w="162812" h="202031">
                <a:moveTo>
                  <a:pt x="128552" y="0"/>
                </a:moveTo>
                <a:lnTo>
                  <a:pt x="128552" y="9101"/>
                </a:lnTo>
                <a:lnTo>
                  <a:pt x="127599" y="12735"/>
                </a:lnTo>
                <a:lnTo>
                  <a:pt x="126012" y="16110"/>
                </a:lnTo>
                <a:lnTo>
                  <a:pt x="121708" y="22400"/>
                </a:lnTo>
                <a:lnTo>
                  <a:pt x="116620" y="28370"/>
                </a:lnTo>
                <a:lnTo>
                  <a:pt x="103564" y="41819"/>
                </a:lnTo>
                <a:lnTo>
                  <a:pt x="77790" y="67845"/>
                </a:lnTo>
                <a:lnTo>
                  <a:pt x="72803" y="71899"/>
                </a:lnTo>
                <a:lnTo>
                  <a:pt x="67574" y="75555"/>
                </a:lnTo>
                <a:lnTo>
                  <a:pt x="62182" y="78945"/>
                </a:lnTo>
                <a:lnTo>
                  <a:pt x="57635" y="82157"/>
                </a:lnTo>
                <a:lnTo>
                  <a:pt x="53652" y="85252"/>
                </a:lnTo>
                <a:lnTo>
                  <a:pt x="50043" y="88267"/>
                </a:lnTo>
                <a:lnTo>
                  <a:pt x="46685" y="91229"/>
                </a:lnTo>
                <a:lnTo>
                  <a:pt x="40414" y="97061"/>
                </a:lnTo>
                <a:lnTo>
                  <a:pt x="36456" y="99950"/>
                </a:lnTo>
                <a:lnTo>
                  <a:pt x="31912" y="102828"/>
                </a:lnTo>
                <a:lnTo>
                  <a:pt x="26978" y="105699"/>
                </a:lnTo>
                <a:lnTo>
                  <a:pt x="22736" y="108566"/>
                </a:lnTo>
                <a:lnTo>
                  <a:pt x="18956" y="111430"/>
                </a:lnTo>
                <a:lnTo>
                  <a:pt x="10595" y="118319"/>
                </a:lnTo>
                <a:lnTo>
                  <a:pt x="8957" y="118884"/>
                </a:lnTo>
                <a:lnTo>
                  <a:pt x="4596" y="119512"/>
                </a:lnTo>
                <a:lnTo>
                  <a:pt x="3052" y="120632"/>
                </a:lnTo>
                <a:lnTo>
                  <a:pt x="2023" y="122331"/>
                </a:lnTo>
                <a:lnTo>
                  <a:pt x="879" y="126759"/>
                </a:lnTo>
                <a:lnTo>
                  <a:pt x="371" y="131902"/>
                </a:lnTo>
                <a:lnTo>
                  <a:pt x="45" y="137073"/>
                </a:lnTo>
                <a:lnTo>
                  <a:pt x="0" y="141249"/>
                </a:lnTo>
                <a:lnTo>
                  <a:pt x="941" y="142743"/>
                </a:lnTo>
                <a:lnTo>
                  <a:pt x="2520" y="143740"/>
                </a:lnTo>
                <a:lnTo>
                  <a:pt x="4526" y="144404"/>
                </a:lnTo>
                <a:lnTo>
                  <a:pt x="9294" y="147682"/>
                </a:lnTo>
                <a:lnTo>
                  <a:pt x="11899" y="149889"/>
                </a:lnTo>
                <a:lnTo>
                  <a:pt x="14589" y="151361"/>
                </a:lnTo>
                <a:lnTo>
                  <a:pt x="17334" y="152342"/>
                </a:lnTo>
                <a:lnTo>
                  <a:pt x="20117" y="152996"/>
                </a:lnTo>
                <a:lnTo>
                  <a:pt x="23877" y="155337"/>
                </a:lnTo>
                <a:lnTo>
                  <a:pt x="28288" y="158803"/>
                </a:lnTo>
                <a:lnTo>
                  <a:pt x="33135" y="163019"/>
                </a:lnTo>
                <a:lnTo>
                  <a:pt x="39223" y="165829"/>
                </a:lnTo>
                <a:lnTo>
                  <a:pt x="46139" y="167703"/>
                </a:lnTo>
                <a:lnTo>
                  <a:pt x="53608" y="168952"/>
                </a:lnTo>
                <a:lnTo>
                  <a:pt x="59539" y="170737"/>
                </a:lnTo>
                <a:lnTo>
                  <a:pt x="64446" y="172879"/>
                </a:lnTo>
                <a:lnTo>
                  <a:pt x="68669" y="175260"/>
                </a:lnTo>
                <a:lnTo>
                  <a:pt x="72438" y="176848"/>
                </a:lnTo>
                <a:lnTo>
                  <a:pt x="75903" y="177906"/>
                </a:lnTo>
                <a:lnTo>
                  <a:pt x="79165" y="178611"/>
                </a:lnTo>
                <a:lnTo>
                  <a:pt x="82292" y="180034"/>
                </a:lnTo>
                <a:lnTo>
                  <a:pt x="85330" y="181935"/>
                </a:lnTo>
                <a:lnTo>
                  <a:pt x="88307" y="184155"/>
                </a:lnTo>
                <a:lnTo>
                  <a:pt x="92197" y="185635"/>
                </a:lnTo>
                <a:lnTo>
                  <a:pt x="96695" y="186622"/>
                </a:lnTo>
                <a:lnTo>
                  <a:pt x="101599" y="187279"/>
                </a:lnTo>
                <a:lnTo>
                  <a:pt x="106773" y="188670"/>
                </a:lnTo>
                <a:lnTo>
                  <a:pt x="112128" y="190550"/>
                </a:lnTo>
                <a:lnTo>
                  <a:pt x="117603" y="192756"/>
                </a:lnTo>
                <a:lnTo>
                  <a:pt x="122205" y="194226"/>
                </a:lnTo>
                <a:lnTo>
                  <a:pt x="126226" y="195206"/>
                </a:lnTo>
                <a:lnTo>
                  <a:pt x="134972" y="196780"/>
                </a:lnTo>
                <a:lnTo>
                  <a:pt x="138708" y="199535"/>
                </a:lnTo>
                <a:lnTo>
                  <a:pt x="141037" y="201603"/>
                </a:lnTo>
                <a:lnTo>
                  <a:pt x="143543" y="202030"/>
                </a:lnTo>
                <a:lnTo>
                  <a:pt x="146166" y="201361"/>
                </a:lnTo>
                <a:lnTo>
                  <a:pt x="148867" y="199963"/>
                </a:lnTo>
                <a:lnTo>
                  <a:pt x="150668" y="198079"/>
                </a:lnTo>
                <a:lnTo>
                  <a:pt x="151868" y="195870"/>
                </a:lnTo>
                <a:lnTo>
                  <a:pt x="153202" y="190876"/>
                </a:lnTo>
                <a:lnTo>
                  <a:pt x="153795" y="185481"/>
                </a:lnTo>
                <a:lnTo>
                  <a:pt x="154059" y="179908"/>
                </a:lnTo>
                <a:lnTo>
                  <a:pt x="154176" y="173304"/>
                </a:lnTo>
                <a:lnTo>
                  <a:pt x="154228" y="164019"/>
                </a:lnTo>
                <a:lnTo>
                  <a:pt x="155194" y="155066"/>
                </a:lnTo>
                <a:lnTo>
                  <a:pt x="160153" y="118970"/>
                </a:lnTo>
                <a:lnTo>
                  <a:pt x="161049" y="109793"/>
                </a:lnTo>
                <a:lnTo>
                  <a:pt x="161647" y="101771"/>
                </a:lnTo>
                <a:lnTo>
                  <a:pt x="162045" y="93564"/>
                </a:lnTo>
                <a:lnTo>
                  <a:pt x="162606" y="70267"/>
                </a:lnTo>
                <a:lnTo>
                  <a:pt x="162811" y="49552"/>
                </a:lnTo>
                <a:lnTo>
                  <a:pt x="161869" y="46369"/>
                </a:lnTo>
                <a:lnTo>
                  <a:pt x="158282" y="40293"/>
                </a:lnTo>
                <a:lnTo>
                  <a:pt x="155458" y="36069"/>
                </a:lnTo>
                <a:lnTo>
                  <a:pt x="154798" y="32540"/>
                </a:lnTo>
                <a:lnTo>
                  <a:pt x="154622" y="30266"/>
                </a:lnTo>
                <a:lnTo>
                  <a:pt x="153552" y="29702"/>
                </a:lnTo>
                <a:lnTo>
                  <a:pt x="151886" y="30279"/>
                </a:lnTo>
                <a:lnTo>
                  <a:pt x="149823" y="31616"/>
                </a:lnTo>
                <a:lnTo>
                  <a:pt x="148448" y="33459"/>
                </a:lnTo>
                <a:lnTo>
                  <a:pt x="147531" y="35641"/>
                </a:lnTo>
                <a:lnTo>
                  <a:pt x="146919" y="38048"/>
                </a:lnTo>
                <a:lnTo>
                  <a:pt x="143700" y="43263"/>
                </a:lnTo>
                <a:lnTo>
                  <a:pt x="141508" y="45987"/>
                </a:lnTo>
                <a:lnTo>
                  <a:pt x="139095" y="49708"/>
                </a:lnTo>
                <a:lnTo>
                  <a:pt x="136533" y="54093"/>
                </a:lnTo>
                <a:lnTo>
                  <a:pt x="133873" y="58922"/>
                </a:lnTo>
                <a:lnTo>
                  <a:pt x="131147" y="63094"/>
                </a:lnTo>
                <a:lnTo>
                  <a:pt x="128377" y="66827"/>
                </a:lnTo>
                <a:lnTo>
                  <a:pt x="125578" y="70269"/>
                </a:lnTo>
                <a:lnTo>
                  <a:pt x="121806" y="74469"/>
                </a:lnTo>
                <a:lnTo>
                  <a:pt x="112537" y="84214"/>
                </a:lnTo>
                <a:lnTo>
                  <a:pt x="101158" y="95860"/>
                </a:lnTo>
                <a:lnTo>
                  <a:pt x="96955" y="101054"/>
                </a:lnTo>
                <a:lnTo>
                  <a:pt x="92247" y="107374"/>
                </a:lnTo>
                <a:lnTo>
                  <a:pt x="87204" y="114445"/>
                </a:lnTo>
                <a:lnTo>
                  <a:pt x="83841" y="120112"/>
                </a:lnTo>
                <a:lnTo>
                  <a:pt x="81600" y="124842"/>
                </a:lnTo>
                <a:lnTo>
                  <a:pt x="80106" y="128948"/>
                </a:lnTo>
                <a:lnTo>
                  <a:pt x="78157" y="132638"/>
                </a:lnTo>
                <a:lnTo>
                  <a:pt x="75905" y="136050"/>
                </a:lnTo>
                <a:lnTo>
                  <a:pt x="73451" y="139277"/>
                </a:lnTo>
                <a:lnTo>
                  <a:pt x="70863" y="142381"/>
                </a:lnTo>
                <a:lnTo>
                  <a:pt x="68186" y="145403"/>
                </a:lnTo>
                <a:lnTo>
                  <a:pt x="65448" y="148370"/>
                </a:lnTo>
                <a:lnTo>
                  <a:pt x="62670" y="150348"/>
                </a:lnTo>
                <a:lnTo>
                  <a:pt x="59866" y="151667"/>
                </a:lnTo>
                <a:lnTo>
                  <a:pt x="57044" y="152546"/>
                </a:lnTo>
                <a:lnTo>
                  <a:pt x="55162" y="154085"/>
                </a:lnTo>
                <a:lnTo>
                  <a:pt x="53908" y="156063"/>
                </a:lnTo>
                <a:lnTo>
                  <a:pt x="53072" y="158334"/>
                </a:lnTo>
                <a:lnTo>
                  <a:pt x="52514" y="158896"/>
                </a:lnTo>
                <a:lnTo>
                  <a:pt x="52143" y="158318"/>
                </a:lnTo>
                <a:lnTo>
                  <a:pt x="51895" y="156980"/>
                </a:lnTo>
                <a:lnTo>
                  <a:pt x="52682" y="155136"/>
                </a:lnTo>
                <a:lnTo>
                  <a:pt x="56097" y="150546"/>
                </a:lnTo>
                <a:lnTo>
                  <a:pt x="58341" y="146084"/>
                </a:lnTo>
                <a:lnTo>
                  <a:pt x="60790" y="140252"/>
                </a:lnTo>
                <a:lnTo>
                  <a:pt x="63375" y="133506"/>
                </a:lnTo>
                <a:lnTo>
                  <a:pt x="66051" y="128057"/>
                </a:lnTo>
                <a:lnTo>
                  <a:pt x="68787" y="123471"/>
                </a:lnTo>
                <a:lnTo>
                  <a:pt x="71563" y="119461"/>
                </a:lnTo>
                <a:lnTo>
                  <a:pt x="75320" y="115836"/>
                </a:lnTo>
                <a:lnTo>
                  <a:pt x="79729" y="112466"/>
                </a:lnTo>
                <a:lnTo>
                  <a:pt x="84573" y="109267"/>
                </a:lnTo>
                <a:lnTo>
                  <a:pt x="88755" y="105230"/>
                </a:lnTo>
                <a:lnTo>
                  <a:pt x="92496" y="100633"/>
                </a:lnTo>
                <a:lnTo>
                  <a:pt x="95942" y="95664"/>
                </a:lnTo>
                <a:lnTo>
                  <a:pt x="99192" y="92350"/>
                </a:lnTo>
                <a:lnTo>
                  <a:pt x="102311" y="90142"/>
                </a:lnTo>
                <a:lnTo>
                  <a:pt x="109611" y="86597"/>
                </a:lnTo>
                <a:lnTo>
                  <a:pt x="113148" y="86113"/>
                </a:lnTo>
                <a:lnTo>
                  <a:pt x="115425" y="85983"/>
                </a:lnTo>
                <a:lnTo>
                  <a:pt x="116943" y="86850"/>
                </a:lnTo>
                <a:lnTo>
                  <a:pt x="117956" y="88380"/>
                </a:lnTo>
                <a:lnTo>
                  <a:pt x="119979" y="942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7"/>
          <p:cNvSpPr/>
          <p:nvPr/>
        </p:nvSpPr>
        <p:spPr>
          <a:xfrm>
            <a:off x="311467" y="3274695"/>
            <a:ext cx="2503171" cy="25718"/>
          </a:xfrm>
          <a:custGeom>
            <a:avLst/>
            <a:gdLst/>
            <a:ahLst/>
            <a:cxnLst/>
            <a:rect l="0" t="0" r="0" b="0"/>
            <a:pathLst>
              <a:path w="2503171" h="25718">
                <a:moveTo>
                  <a:pt x="0" y="25717"/>
                </a:moveTo>
                <a:lnTo>
                  <a:pt x="20151" y="25717"/>
                </a:lnTo>
                <a:lnTo>
                  <a:pt x="25817" y="24764"/>
                </a:lnTo>
                <a:lnTo>
                  <a:pt x="33404" y="23177"/>
                </a:lnTo>
                <a:lnTo>
                  <a:pt x="42271" y="21167"/>
                </a:lnTo>
                <a:lnTo>
                  <a:pt x="51041" y="19825"/>
                </a:lnTo>
                <a:lnTo>
                  <a:pt x="59745" y="18932"/>
                </a:lnTo>
                <a:lnTo>
                  <a:pt x="68405" y="18336"/>
                </a:lnTo>
                <a:lnTo>
                  <a:pt x="83107" y="17674"/>
                </a:lnTo>
                <a:lnTo>
                  <a:pt x="160425" y="17191"/>
                </a:lnTo>
                <a:lnTo>
                  <a:pt x="198390" y="17176"/>
                </a:lnTo>
                <a:lnTo>
                  <a:pt x="231320" y="16213"/>
                </a:lnTo>
                <a:lnTo>
                  <a:pt x="260893" y="14618"/>
                </a:lnTo>
                <a:lnTo>
                  <a:pt x="309310" y="11259"/>
                </a:lnTo>
                <a:lnTo>
                  <a:pt x="340354" y="9766"/>
                </a:lnTo>
                <a:lnTo>
                  <a:pt x="405751" y="8926"/>
                </a:lnTo>
                <a:lnTo>
                  <a:pt x="841400" y="8573"/>
                </a:lnTo>
                <a:lnTo>
                  <a:pt x="910213" y="11112"/>
                </a:lnTo>
                <a:lnTo>
                  <a:pt x="989374" y="14463"/>
                </a:lnTo>
                <a:lnTo>
                  <a:pt x="1078325" y="16350"/>
                </a:lnTo>
                <a:lnTo>
                  <a:pt x="1831375" y="17145"/>
                </a:lnTo>
                <a:lnTo>
                  <a:pt x="1845757" y="16192"/>
                </a:lnTo>
                <a:lnTo>
                  <a:pt x="1860107" y="14605"/>
                </a:lnTo>
                <a:lnTo>
                  <a:pt x="1874436" y="12594"/>
                </a:lnTo>
                <a:lnTo>
                  <a:pt x="1888752" y="11253"/>
                </a:lnTo>
                <a:lnTo>
                  <a:pt x="1903058" y="10359"/>
                </a:lnTo>
                <a:lnTo>
                  <a:pt x="1917358" y="9764"/>
                </a:lnTo>
                <a:lnTo>
                  <a:pt x="2076914" y="8677"/>
                </a:lnTo>
                <a:lnTo>
                  <a:pt x="2461573" y="8572"/>
                </a:lnTo>
                <a:lnTo>
                  <a:pt x="2470676" y="7620"/>
                </a:lnTo>
                <a:lnTo>
                  <a:pt x="2477698" y="6032"/>
                </a:lnTo>
                <a:lnTo>
                  <a:pt x="2483331" y="4021"/>
                </a:lnTo>
                <a:lnTo>
                  <a:pt x="2488039" y="2681"/>
                </a:lnTo>
                <a:lnTo>
                  <a:pt x="2492130" y="1787"/>
                </a:lnTo>
                <a:lnTo>
                  <a:pt x="25031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8"/>
          <p:cNvSpPr/>
          <p:nvPr/>
        </p:nvSpPr>
        <p:spPr>
          <a:xfrm>
            <a:off x="1271700" y="3377565"/>
            <a:ext cx="239918" cy="111443"/>
          </a:xfrm>
          <a:custGeom>
            <a:avLst/>
            <a:gdLst/>
            <a:ahLst/>
            <a:cxnLst/>
            <a:rect l="0" t="0" r="0" b="0"/>
            <a:pathLst>
              <a:path w="239918" h="111443">
                <a:moveTo>
                  <a:pt x="8459" y="0"/>
                </a:moveTo>
                <a:lnTo>
                  <a:pt x="8459" y="11931"/>
                </a:lnTo>
                <a:lnTo>
                  <a:pt x="9412" y="14622"/>
                </a:lnTo>
                <a:lnTo>
                  <a:pt x="10999" y="17368"/>
                </a:lnTo>
                <a:lnTo>
                  <a:pt x="13010" y="20151"/>
                </a:lnTo>
                <a:lnTo>
                  <a:pt x="14351" y="22959"/>
                </a:lnTo>
                <a:lnTo>
                  <a:pt x="15245" y="25783"/>
                </a:lnTo>
                <a:lnTo>
                  <a:pt x="15840" y="28618"/>
                </a:lnTo>
                <a:lnTo>
                  <a:pt x="15285" y="31462"/>
                </a:lnTo>
                <a:lnTo>
                  <a:pt x="13962" y="34309"/>
                </a:lnTo>
                <a:lnTo>
                  <a:pt x="12128" y="37160"/>
                </a:lnTo>
                <a:lnTo>
                  <a:pt x="10905" y="40013"/>
                </a:lnTo>
                <a:lnTo>
                  <a:pt x="10090" y="42868"/>
                </a:lnTo>
                <a:lnTo>
                  <a:pt x="9546" y="45724"/>
                </a:lnTo>
                <a:lnTo>
                  <a:pt x="8232" y="48580"/>
                </a:lnTo>
                <a:lnTo>
                  <a:pt x="6403" y="51436"/>
                </a:lnTo>
                <a:lnTo>
                  <a:pt x="4231" y="54294"/>
                </a:lnTo>
                <a:lnTo>
                  <a:pt x="2783" y="60008"/>
                </a:lnTo>
                <a:lnTo>
                  <a:pt x="1818" y="67628"/>
                </a:lnTo>
                <a:lnTo>
                  <a:pt x="745" y="83397"/>
                </a:lnTo>
                <a:lnTo>
                  <a:pt x="0" y="100117"/>
                </a:lnTo>
                <a:lnTo>
                  <a:pt x="1867" y="101987"/>
                </a:lnTo>
                <a:lnTo>
                  <a:pt x="5017" y="104186"/>
                </a:lnTo>
                <a:lnTo>
                  <a:pt x="9022" y="106605"/>
                </a:lnTo>
                <a:lnTo>
                  <a:pt x="16012" y="109292"/>
                </a:lnTo>
                <a:lnTo>
                  <a:pt x="19210" y="110009"/>
                </a:lnTo>
                <a:lnTo>
                  <a:pt x="26104" y="109534"/>
                </a:lnTo>
                <a:lnTo>
                  <a:pt x="35462" y="108265"/>
                </a:lnTo>
                <a:lnTo>
                  <a:pt x="46464" y="106466"/>
                </a:lnTo>
                <a:lnTo>
                  <a:pt x="55703" y="105268"/>
                </a:lnTo>
                <a:lnTo>
                  <a:pt x="63768" y="104468"/>
                </a:lnTo>
                <a:lnTo>
                  <a:pt x="71049" y="103936"/>
                </a:lnTo>
                <a:lnTo>
                  <a:pt x="77808" y="103580"/>
                </a:lnTo>
                <a:lnTo>
                  <a:pt x="90399" y="103185"/>
                </a:lnTo>
                <a:lnTo>
                  <a:pt x="172829" y="102878"/>
                </a:lnTo>
                <a:lnTo>
                  <a:pt x="184714" y="103827"/>
                </a:lnTo>
                <a:lnTo>
                  <a:pt x="196448" y="105413"/>
                </a:lnTo>
                <a:lnTo>
                  <a:pt x="208080" y="107423"/>
                </a:lnTo>
                <a:lnTo>
                  <a:pt x="216787" y="108763"/>
                </a:lnTo>
                <a:lnTo>
                  <a:pt x="223545" y="109656"/>
                </a:lnTo>
                <a:lnTo>
                  <a:pt x="239917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9"/>
          <p:cNvSpPr/>
          <p:nvPr/>
        </p:nvSpPr>
        <p:spPr>
          <a:xfrm>
            <a:off x="1410047" y="3343275"/>
            <a:ext cx="32991" cy="291466"/>
          </a:xfrm>
          <a:custGeom>
            <a:avLst/>
            <a:gdLst/>
            <a:ahLst/>
            <a:cxnLst/>
            <a:rect l="0" t="0" r="0" b="0"/>
            <a:pathLst>
              <a:path w="32991" h="291466">
                <a:moveTo>
                  <a:pt x="32990" y="0"/>
                </a:moveTo>
                <a:lnTo>
                  <a:pt x="32990" y="19312"/>
                </a:lnTo>
                <a:lnTo>
                  <a:pt x="32037" y="23352"/>
                </a:lnTo>
                <a:lnTo>
                  <a:pt x="30450" y="27951"/>
                </a:lnTo>
                <a:lnTo>
                  <a:pt x="28439" y="32921"/>
                </a:lnTo>
                <a:lnTo>
                  <a:pt x="26146" y="40997"/>
                </a:lnTo>
                <a:lnTo>
                  <a:pt x="23665" y="51144"/>
                </a:lnTo>
                <a:lnTo>
                  <a:pt x="21058" y="62671"/>
                </a:lnTo>
                <a:lnTo>
                  <a:pt x="19320" y="72261"/>
                </a:lnTo>
                <a:lnTo>
                  <a:pt x="18162" y="80559"/>
                </a:lnTo>
                <a:lnTo>
                  <a:pt x="17390" y="87995"/>
                </a:lnTo>
                <a:lnTo>
                  <a:pt x="16875" y="95811"/>
                </a:lnTo>
                <a:lnTo>
                  <a:pt x="16531" y="103879"/>
                </a:lnTo>
                <a:lnTo>
                  <a:pt x="16302" y="112115"/>
                </a:lnTo>
                <a:lnTo>
                  <a:pt x="15197" y="120463"/>
                </a:lnTo>
                <a:lnTo>
                  <a:pt x="13508" y="128886"/>
                </a:lnTo>
                <a:lnTo>
                  <a:pt x="11430" y="137359"/>
                </a:lnTo>
                <a:lnTo>
                  <a:pt x="10044" y="149675"/>
                </a:lnTo>
                <a:lnTo>
                  <a:pt x="9120" y="164553"/>
                </a:lnTo>
                <a:lnTo>
                  <a:pt x="8504" y="181140"/>
                </a:lnTo>
                <a:lnTo>
                  <a:pt x="7141" y="194102"/>
                </a:lnTo>
                <a:lnTo>
                  <a:pt x="5280" y="204649"/>
                </a:lnTo>
                <a:lnTo>
                  <a:pt x="3087" y="213585"/>
                </a:lnTo>
                <a:lnTo>
                  <a:pt x="1624" y="221447"/>
                </a:lnTo>
                <a:lnTo>
                  <a:pt x="650" y="228594"/>
                </a:lnTo>
                <a:lnTo>
                  <a:pt x="0" y="235263"/>
                </a:lnTo>
                <a:lnTo>
                  <a:pt x="519" y="243520"/>
                </a:lnTo>
                <a:lnTo>
                  <a:pt x="1818" y="252834"/>
                </a:lnTo>
                <a:lnTo>
                  <a:pt x="3636" y="262853"/>
                </a:lnTo>
                <a:lnTo>
                  <a:pt x="4848" y="270485"/>
                </a:lnTo>
                <a:lnTo>
                  <a:pt x="5656" y="276526"/>
                </a:lnTo>
                <a:lnTo>
                  <a:pt x="6953" y="288514"/>
                </a:lnTo>
                <a:lnTo>
                  <a:pt x="8012" y="289497"/>
                </a:lnTo>
                <a:lnTo>
                  <a:pt x="9671" y="290153"/>
                </a:lnTo>
                <a:lnTo>
                  <a:pt x="15845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0"/>
          <p:cNvSpPr/>
          <p:nvPr/>
        </p:nvSpPr>
        <p:spPr>
          <a:xfrm>
            <a:off x="1571624" y="3454717"/>
            <a:ext cx="197169" cy="377019"/>
          </a:xfrm>
          <a:custGeom>
            <a:avLst/>
            <a:gdLst/>
            <a:ahLst/>
            <a:cxnLst/>
            <a:rect l="0" t="0" r="0" b="0"/>
            <a:pathLst>
              <a:path w="197169" h="377019">
                <a:moveTo>
                  <a:pt x="0" y="0"/>
                </a:moveTo>
                <a:lnTo>
                  <a:pt x="0" y="49931"/>
                </a:lnTo>
                <a:lnTo>
                  <a:pt x="2540" y="60609"/>
                </a:lnTo>
                <a:lnTo>
                  <a:pt x="4551" y="66123"/>
                </a:lnTo>
                <a:lnTo>
                  <a:pt x="5892" y="72658"/>
                </a:lnTo>
                <a:lnTo>
                  <a:pt x="6786" y="79871"/>
                </a:lnTo>
                <a:lnTo>
                  <a:pt x="7381" y="87537"/>
                </a:lnTo>
                <a:lnTo>
                  <a:pt x="9683" y="94553"/>
                </a:lnTo>
                <a:lnTo>
                  <a:pt x="13123" y="101136"/>
                </a:lnTo>
                <a:lnTo>
                  <a:pt x="23230" y="116286"/>
                </a:lnTo>
                <a:lnTo>
                  <a:pt x="27152" y="120898"/>
                </a:lnTo>
                <a:lnTo>
                  <a:pt x="29532" y="123461"/>
                </a:lnTo>
                <a:lnTo>
                  <a:pt x="32070" y="125170"/>
                </a:lnTo>
                <a:lnTo>
                  <a:pt x="37431" y="127069"/>
                </a:lnTo>
                <a:lnTo>
                  <a:pt x="40194" y="126622"/>
                </a:lnTo>
                <a:lnTo>
                  <a:pt x="45804" y="123587"/>
                </a:lnTo>
                <a:lnTo>
                  <a:pt x="51473" y="121603"/>
                </a:lnTo>
                <a:lnTo>
                  <a:pt x="54318" y="121073"/>
                </a:lnTo>
                <a:lnTo>
                  <a:pt x="57167" y="118816"/>
                </a:lnTo>
                <a:lnTo>
                  <a:pt x="62873" y="111227"/>
                </a:lnTo>
                <a:lnTo>
                  <a:pt x="68584" y="104044"/>
                </a:lnTo>
                <a:lnTo>
                  <a:pt x="71440" y="100795"/>
                </a:lnTo>
                <a:lnTo>
                  <a:pt x="73344" y="97677"/>
                </a:lnTo>
                <a:lnTo>
                  <a:pt x="76977" y="87785"/>
                </a:lnTo>
                <a:lnTo>
                  <a:pt x="81202" y="78385"/>
                </a:lnTo>
                <a:lnTo>
                  <a:pt x="83663" y="72259"/>
                </a:lnTo>
                <a:lnTo>
                  <a:pt x="88936" y="57833"/>
                </a:lnTo>
                <a:lnTo>
                  <a:pt x="91915" y="46976"/>
                </a:lnTo>
                <a:lnTo>
                  <a:pt x="93239" y="38023"/>
                </a:lnTo>
                <a:lnTo>
                  <a:pt x="93827" y="27694"/>
                </a:lnTo>
                <a:lnTo>
                  <a:pt x="94937" y="25131"/>
                </a:lnTo>
                <a:lnTo>
                  <a:pt x="96629" y="24374"/>
                </a:lnTo>
                <a:lnTo>
                  <a:pt x="98709" y="24822"/>
                </a:lnTo>
                <a:lnTo>
                  <a:pt x="100096" y="26073"/>
                </a:lnTo>
                <a:lnTo>
                  <a:pt x="101021" y="27859"/>
                </a:lnTo>
                <a:lnTo>
                  <a:pt x="101638" y="30003"/>
                </a:lnTo>
                <a:lnTo>
                  <a:pt x="104863" y="34925"/>
                </a:lnTo>
                <a:lnTo>
                  <a:pt x="109471" y="40287"/>
                </a:lnTo>
                <a:lnTo>
                  <a:pt x="114694" y="45846"/>
                </a:lnTo>
                <a:lnTo>
                  <a:pt x="116468" y="49614"/>
                </a:lnTo>
                <a:lnTo>
                  <a:pt x="118439" y="58880"/>
                </a:lnTo>
                <a:lnTo>
                  <a:pt x="119917" y="64971"/>
                </a:lnTo>
                <a:lnTo>
                  <a:pt x="121854" y="71889"/>
                </a:lnTo>
                <a:lnTo>
                  <a:pt x="124099" y="79359"/>
                </a:lnTo>
                <a:lnTo>
                  <a:pt x="125595" y="86243"/>
                </a:lnTo>
                <a:lnTo>
                  <a:pt x="126593" y="92738"/>
                </a:lnTo>
                <a:lnTo>
                  <a:pt x="127258" y="98973"/>
                </a:lnTo>
                <a:lnTo>
                  <a:pt x="127701" y="105987"/>
                </a:lnTo>
                <a:lnTo>
                  <a:pt x="127997" y="113521"/>
                </a:lnTo>
                <a:lnTo>
                  <a:pt x="128325" y="131416"/>
                </a:lnTo>
                <a:lnTo>
                  <a:pt x="128471" y="155245"/>
                </a:lnTo>
                <a:lnTo>
                  <a:pt x="129463" y="166361"/>
                </a:lnTo>
                <a:lnTo>
                  <a:pt x="131076" y="176630"/>
                </a:lnTo>
                <a:lnTo>
                  <a:pt x="133104" y="186334"/>
                </a:lnTo>
                <a:lnTo>
                  <a:pt x="134456" y="194707"/>
                </a:lnTo>
                <a:lnTo>
                  <a:pt x="135358" y="202195"/>
                </a:lnTo>
                <a:lnTo>
                  <a:pt x="135958" y="209091"/>
                </a:lnTo>
                <a:lnTo>
                  <a:pt x="135407" y="216547"/>
                </a:lnTo>
                <a:lnTo>
                  <a:pt x="134086" y="224375"/>
                </a:lnTo>
                <a:lnTo>
                  <a:pt x="132254" y="232450"/>
                </a:lnTo>
                <a:lnTo>
                  <a:pt x="131032" y="242597"/>
                </a:lnTo>
                <a:lnTo>
                  <a:pt x="130217" y="254124"/>
                </a:lnTo>
                <a:lnTo>
                  <a:pt x="129674" y="266571"/>
                </a:lnTo>
                <a:lnTo>
                  <a:pt x="128360" y="277726"/>
                </a:lnTo>
                <a:lnTo>
                  <a:pt x="126531" y="288021"/>
                </a:lnTo>
                <a:lnTo>
                  <a:pt x="124359" y="297742"/>
                </a:lnTo>
                <a:lnTo>
                  <a:pt x="122911" y="306127"/>
                </a:lnTo>
                <a:lnTo>
                  <a:pt x="121946" y="313622"/>
                </a:lnTo>
                <a:lnTo>
                  <a:pt x="121302" y="320524"/>
                </a:lnTo>
                <a:lnTo>
                  <a:pt x="118968" y="327983"/>
                </a:lnTo>
                <a:lnTo>
                  <a:pt x="115507" y="335813"/>
                </a:lnTo>
                <a:lnTo>
                  <a:pt x="111295" y="343890"/>
                </a:lnTo>
                <a:lnTo>
                  <a:pt x="107534" y="350227"/>
                </a:lnTo>
                <a:lnTo>
                  <a:pt x="104075" y="355405"/>
                </a:lnTo>
                <a:lnTo>
                  <a:pt x="100816" y="359809"/>
                </a:lnTo>
                <a:lnTo>
                  <a:pt x="94655" y="367243"/>
                </a:lnTo>
                <a:lnTo>
                  <a:pt x="91678" y="370558"/>
                </a:lnTo>
                <a:lnTo>
                  <a:pt x="87789" y="372769"/>
                </a:lnTo>
                <a:lnTo>
                  <a:pt x="83291" y="374243"/>
                </a:lnTo>
                <a:lnTo>
                  <a:pt x="78387" y="375225"/>
                </a:lnTo>
                <a:lnTo>
                  <a:pt x="74166" y="375880"/>
                </a:lnTo>
                <a:lnTo>
                  <a:pt x="70399" y="376317"/>
                </a:lnTo>
                <a:lnTo>
                  <a:pt x="66935" y="376608"/>
                </a:lnTo>
                <a:lnTo>
                  <a:pt x="63674" y="376802"/>
                </a:lnTo>
                <a:lnTo>
                  <a:pt x="57510" y="377018"/>
                </a:lnTo>
                <a:lnTo>
                  <a:pt x="54532" y="376123"/>
                </a:lnTo>
                <a:lnTo>
                  <a:pt x="48685" y="372588"/>
                </a:lnTo>
                <a:lnTo>
                  <a:pt x="42910" y="367843"/>
                </a:lnTo>
                <a:lnTo>
                  <a:pt x="37169" y="362558"/>
                </a:lnTo>
                <a:lnTo>
                  <a:pt x="31442" y="357034"/>
                </a:lnTo>
                <a:lnTo>
                  <a:pt x="25722" y="348865"/>
                </a:lnTo>
                <a:lnTo>
                  <a:pt x="22863" y="344019"/>
                </a:lnTo>
                <a:lnTo>
                  <a:pt x="21910" y="339836"/>
                </a:lnTo>
                <a:lnTo>
                  <a:pt x="22227" y="336095"/>
                </a:lnTo>
                <a:lnTo>
                  <a:pt x="24166" y="328445"/>
                </a:lnTo>
                <a:lnTo>
                  <a:pt x="25028" y="318696"/>
                </a:lnTo>
                <a:lnTo>
                  <a:pt x="25514" y="307048"/>
                </a:lnTo>
                <a:lnTo>
                  <a:pt x="27487" y="300901"/>
                </a:lnTo>
                <a:lnTo>
                  <a:pt x="30707" y="292993"/>
                </a:lnTo>
                <a:lnTo>
                  <a:pt x="34759" y="283911"/>
                </a:lnTo>
                <a:lnTo>
                  <a:pt x="44341" y="263661"/>
                </a:lnTo>
                <a:lnTo>
                  <a:pt x="49564" y="252926"/>
                </a:lnTo>
                <a:lnTo>
                  <a:pt x="54950" y="243865"/>
                </a:lnTo>
                <a:lnTo>
                  <a:pt x="60446" y="235919"/>
                </a:lnTo>
                <a:lnTo>
                  <a:pt x="66015" y="228717"/>
                </a:lnTo>
                <a:lnTo>
                  <a:pt x="71633" y="222963"/>
                </a:lnTo>
                <a:lnTo>
                  <a:pt x="77283" y="218175"/>
                </a:lnTo>
                <a:lnTo>
                  <a:pt x="82954" y="214030"/>
                </a:lnTo>
                <a:lnTo>
                  <a:pt x="87688" y="210314"/>
                </a:lnTo>
                <a:lnTo>
                  <a:pt x="91796" y="206884"/>
                </a:lnTo>
                <a:lnTo>
                  <a:pt x="95488" y="203646"/>
                </a:lnTo>
                <a:lnTo>
                  <a:pt x="99854" y="200534"/>
                </a:lnTo>
                <a:lnTo>
                  <a:pt x="104669" y="197506"/>
                </a:lnTo>
                <a:lnTo>
                  <a:pt x="109784" y="194536"/>
                </a:lnTo>
                <a:lnTo>
                  <a:pt x="120548" y="188695"/>
                </a:lnTo>
                <a:lnTo>
                  <a:pt x="126086" y="185804"/>
                </a:lnTo>
                <a:lnTo>
                  <a:pt x="130730" y="183877"/>
                </a:lnTo>
                <a:lnTo>
                  <a:pt x="134779" y="182592"/>
                </a:lnTo>
                <a:lnTo>
                  <a:pt x="138430" y="181736"/>
                </a:lnTo>
                <a:lnTo>
                  <a:pt x="142769" y="181165"/>
                </a:lnTo>
                <a:lnTo>
                  <a:pt x="147567" y="180784"/>
                </a:lnTo>
                <a:lnTo>
                  <a:pt x="157026" y="180361"/>
                </a:lnTo>
                <a:lnTo>
                  <a:pt x="160882" y="180248"/>
                </a:lnTo>
                <a:lnTo>
                  <a:pt x="197168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1"/>
          <p:cNvSpPr/>
          <p:nvPr/>
        </p:nvSpPr>
        <p:spPr>
          <a:xfrm>
            <a:off x="1897379" y="3458421"/>
            <a:ext cx="188597" cy="13442"/>
          </a:xfrm>
          <a:custGeom>
            <a:avLst/>
            <a:gdLst/>
            <a:ahLst/>
            <a:cxnLst/>
            <a:rect l="0" t="0" r="0" b="0"/>
            <a:pathLst>
              <a:path w="188597" h="13442">
                <a:moveTo>
                  <a:pt x="0" y="13441"/>
                </a:moveTo>
                <a:lnTo>
                  <a:pt x="34075" y="13441"/>
                </a:lnTo>
                <a:lnTo>
                  <a:pt x="41767" y="12488"/>
                </a:lnTo>
                <a:lnTo>
                  <a:pt x="51657" y="10901"/>
                </a:lnTo>
                <a:lnTo>
                  <a:pt x="63013" y="8891"/>
                </a:lnTo>
                <a:lnTo>
                  <a:pt x="72489" y="7549"/>
                </a:lnTo>
                <a:lnTo>
                  <a:pt x="80711" y="6656"/>
                </a:lnTo>
                <a:lnTo>
                  <a:pt x="88097" y="6060"/>
                </a:lnTo>
                <a:lnTo>
                  <a:pt x="94927" y="5663"/>
                </a:lnTo>
                <a:lnTo>
                  <a:pt x="107595" y="5221"/>
                </a:lnTo>
                <a:lnTo>
                  <a:pt x="115545" y="4152"/>
                </a:lnTo>
                <a:lnTo>
                  <a:pt x="124655" y="2485"/>
                </a:lnTo>
                <a:lnTo>
                  <a:pt x="134539" y="422"/>
                </a:lnTo>
                <a:lnTo>
                  <a:pt x="143985" y="0"/>
                </a:lnTo>
                <a:lnTo>
                  <a:pt x="153140" y="670"/>
                </a:lnTo>
                <a:lnTo>
                  <a:pt x="174713" y="4039"/>
                </a:lnTo>
                <a:lnTo>
                  <a:pt x="177435" y="4316"/>
                </a:lnTo>
                <a:lnTo>
                  <a:pt x="180203" y="4500"/>
                </a:lnTo>
                <a:lnTo>
                  <a:pt x="188596" y="4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02"/>
          <p:cNvSpPr/>
          <p:nvPr/>
        </p:nvSpPr>
        <p:spPr>
          <a:xfrm>
            <a:off x="1905952" y="3514725"/>
            <a:ext cx="248603" cy="8469"/>
          </a:xfrm>
          <a:custGeom>
            <a:avLst/>
            <a:gdLst/>
            <a:ahLst/>
            <a:cxnLst/>
            <a:rect l="0" t="0" r="0" b="0"/>
            <a:pathLst>
              <a:path w="248603" h="8469">
                <a:moveTo>
                  <a:pt x="0" y="0"/>
                </a:moveTo>
                <a:lnTo>
                  <a:pt x="13652" y="4550"/>
                </a:lnTo>
                <a:lnTo>
                  <a:pt x="22437" y="5891"/>
                </a:lnTo>
                <a:lnTo>
                  <a:pt x="33055" y="6785"/>
                </a:lnTo>
                <a:lnTo>
                  <a:pt x="54696" y="7778"/>
                </a:lnTo>
                <a:lnTo>
                  <a:pt x="70664" y="8219"/>
                </a:lnTo>
                <a:lnTo>
                  <a:pt x="99466" y="8468"/>
                </a:lnTo>
                <a:lnTo>
                  <a:pt x="110125" y="7550"/>
                </a:lnTo>
                <a:lnTo>
                  <a:pt x="121042" y="5986"/>
                </a:lnTo>
                <a:lnTo>
                  <a:pt x="132130" y="3990"/>
                </a:lnTo>
                <a:lnTo>
                  <a:pt x="143331" y="2660"/>
                </a:lnTo>
                <a:lnTo>
                  <a:pt x="154609" y="1773"/>
                </a:lnTo>
                <a:lnTo>
                  <a:pt x="181065" y="525"/>
                </a:lnTo>
                <a:lnTo>
                  <a:pt x="186433" y="350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03"/>
          <p:cNvSpPr/>
          <p:nvPr/>
        </p:nvSpPr>
        <p:spPr>
          <a:xfrm>
            <a:off x="2224478" y="3403635"/>
            <a:ext cx="255832" cy="205356"/>
          </a:xfrm>
          <a:custGeom>
            <a:avLst/>
            <a:gdLst/>
            <a:ahLst/>
            <a:cxnLst/>
            <a:rect l="0" t="0" r="0" b="0"/>
            <a:pathLst>
              <a:path w="255832" h="205356">
                <a:moveTo>
                  <a:pt x="24374" y="8219"/>
                </a:moveTo>
                <a:lnTo>
                  <a:pt x="38026" y="3669"/>
                </a:lnTo>
                <a:lnTo>
                  <a:pt x="43001" y="2328"/>
                </a:lnTo>
                <a:lnTo>
                  <a:pt x="47269" y="1435"/>
                </a:lnTo>
                <a:lnTo>
                  <a:pt x="51067" y="839"/>
                </a:lnTo>
                <a:lnTo>
                  <a:pt x="56457" y="442"/>
                </a:lnTo>
                <a:lnTo>
                  <a:pt x="62908" y="177"/>
                </a:lnTo>
                <a:lnTo>
                  <a:pt x="70066" y="0"/>
                </a:lnTo>
                <a:lnTo>
                  <a:pt x="76743" y="835"/>
                </a:lnTo>
                <a:lnTo>
                  <a:pt x="83099" y="2344"/>
                </a:lnTo>
                <a:lnTo>
                  <a:pt x="89241" y="4303"/>
                </a:lnTo>
                <a:lnTo>
                  <a:pt x="94289" y="6561"/>
                </a:lnTo>
                <a:lnTo>
                  <a:pt x="98607" y="9019"/>
                </a:lnTo>
                <a:lnTo>
                  <a:pt x="105944" y="13337"/>
                </a:lnTo>
                <a:lnTo>
                  <a:pt x="112380" y="15257"/>
                </a:lnTo>
                <a:lnTo>
                  <a:pt x="118415" y="18650"/>
                </a:lnTo>
                <a:lnTo>
                  <a:pt x="124273" y="23332"/>
                </a:lnTo>
                <a:lnTo>
                  <a:pt x="130051" y="28589"/>
                </a:lnTo>
                <a:lnTo>
                  <a:pt x="138659" y="36903"/>
                </a:lnTo>
                <a:lnTo>
                  <a:pt x="140569" y="41629"/>
                </a:lnTo>
                <a:lnTo>
                  <a:pt x="141842" y="47638"/>
                </a:lnTo>
                <a:lnTo>
                  <a:pt x="142691" y="54501"/>
                </a:lnTo>
                <a:lnTo>
                  <a:pt x="142305" y="60029"/>
                </a:lnTo>
                <a:lnTo>
                  <a:pt x="141095" y="64666"/>
                </a:lnTo>
                <a:lnTo>
                  <a:pt x="139335" y="68711"/>
                </a:lnTo>
                <a:lnTo>
                  <a:pt x="132300" y="83365"/>
                </a:lnTo>
                <a:lnTo>
                  <a:pt x="116813" y="114715"/>
                </a:lnTo>
                <a:lnTo>
                  <a:pt x="112670" y="120174"/>
                </a:lnTo>
                <a:lnTo>
                  <a:pt x="108003" y="124766"/>
                </a:lnTo>
                <a:lnTo>
                  <a:pt x="102986" y="128780"/>
                </a:lnTo>
                <a:lnTo>
                  <a:pt x="97737" y="133360"/>
                </a:lnTo>
                <a:lnTo>
                  <a:pt x="92333" y="138319"/>
                </a:lnTo>
                <a:lnTo>
                  <a:pt x="86825" y="143530"/>
                </a:lnTo>
                <a:lnTo>
                  <a:pt x="81248" y="147957"/>
                </a:lnTo>
                <a:lnTo>
                  <a:pt x="75625" y="151860"/>
                </a:lnTo>
                <a:lnTo>
                  <a:pt x="69971" y="155415"/>
                </a:lnTo>
                <a:lnTo>
                  <a:pt x="65250" y="158737"/>
                </a:lnTo>
                <a:lnTo>
                  <a:pt x="57463" y="164969"/>
                </a:lnTo>
                <a:lnTo>
                  <a:pt x="53101" y="167964"/>
                </a:lnTo>
                <a:lnTo>
                  <a:pt x="48288" y="170913"/>
                </a:lnTo>
                <a:lnTo>
                  <a:pt x="43174" y="173832"/>
                </a:lnTo>
                <a:lnTo>
                  <a:pt x="38812" y="176730"/>
                </a:lnTo>
                <a:lnTo>
                  <a:pt x="31426" y="182491"/>
                </a:lnTo>
                <a:lnTo>
                  <a:pt x="24968" y="188226"/>
                </a:lnTo>
                <a:lnTo>
                  <a:pt x="21913" y="191089"/>
                </a:lnTo>
                <a:lnTo>
                  <a:pt x="18923" y="192997"/>
                </a:lnTo>
                <a:lnTo>
                  <a:pt x="11117" y="195684"/>
                </a:lnTo>
                <a:lnTo>
                  <a:pt x="8957" y="196312"/>
                </a:lnTo>
                <a:lnTo>
                  <a:pt x="1679" y="202607"/>
                </a:lnTo>
                <a:lnTo>
                  <a:pt x="0" y="204152"/>
                </a:lnTo>
                <a:lnTo>
                  <a:pt x="1457" y="204563"/>
                </a:lnTo>
                <a:lnTo>
                  <a:pt x="8156" y="205021"/>
                </a:lnTo>
                <a:lnTo>
                  <a:pt x="15244" y="205315"/>
                </a:lnTo>
                <a:lnTo>
                  <a:pt x="19681" y="205355"/>
                </a:lnTo>
                <a:lnTo>
                  <a:pt x="27368" y="202833"/>
                </a:lnTo>
                <a:lnTo>
                  <a:pt x="32085" y="200827"/>
                </a:lnTo>
                <a:lnTo>
                  <a:pt x="39040" y="199489"/>
                </a:lnTo>
                <a:lnTo>
                  <a:pt x="47486" y="198598"/>
                </a:lnTo>
                <a:lnTo>
                  <a:pt x="56927" y="198003"/>
                </a:lnTo>
                <a:lnTo>
                  <a:pt x="65126" y="196655"/>
                </a:lnTo>
                <a:lnTo>
                  <a:pt x="72497" y="194803"/>
                </a:lnTo>
                <a:lnTo>
                  <a:pt x="79316" y="192616"/>
                </a:lnTo>
                <a:lnTo>
                  <a:pt x="86719" y="191158"/>
                </a:lnTo>
                <a:lnTo>
                  <a:pt x="94513" y="190186"/>
                </a:lnTo>
                <a:lnTo>
                  <a:pt x="102566" y="189538"/>
                </a:lnTo>
                <a:lnTo>
                  <a:pt x="111744" y="189106"/>
                </a:lnTo>
                <a:lnTo>
                  <a:pt x="132103" y="188626"/>
                </a:lnTo>
                <a:lnTo>
                  <a:pt x="210925" y="188252"/>
                </a:lnTo>
                <a:lnTo>
                  <a:pt x="255831" y="1882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04"/>
          <p:cNvSpPr/>
          <p:nvPr/>
        </p:nvSpPr>
        <p:spPr>
          <a:xfrm>
            <a:off x="2515364" y="3394746"/>
            <a:ext cx="216307" cy="248416"/>
          </a:xfrm>
          <a:custGeom>
            <a:avLst/>
            <a:gdLst/>
            <a:ahLst/>
            <a:cxnLst/>
            <a:rect l="0" t="0" r="0" b="0"/>
            <a:pathLst>
              <a:path w="216307" h="248416">
                <a:moveTo>
                  <a:pt x="76388" y="34254"/>
                </a:moveTo>
                <a:lnTo>
                  <a:pt x="80939" y="29703"/>
                </a:lnTo>
                <a:lnTo>
                  <a:pt x="81327" y="27410"/>
                </a:lnTo>
                <a:lnTo>
                  <a:pt x="80633" y="24928"/>
                </a:lnTo>
                <a:lnTo>
                  <a:pt x="79218" y="22322"/>
                </a:lnTo>
                <a:lnTo>
                  <a:pt x="77322" y="20584"/>
                </a:lnTo>
                <a:lnTo>
                  <a:pt x="75106" y="19426"/>
                </a:lnTo>
                <a:lnTo>
                  <a:pt x="72676" y="18653"/>
                </a:lnTo>
                <a:lnTo>
                  <a:pt x="68198" y="19091"/>
                </a:lnTo>
                <a:lnTo>
                  <a:pt x="62356" y="20335"/>
                </a:lnTo>
                <a:lnTo>
                  <a:pt x="55603" y="22117"/>
                </a:lnTo>
                <a:lnTo>
                  <a:pt x="49196" y="24258"/>
                </a:lnTo>
                <a:lnTo>
                  <a:pt x="43020" y="26637"/>
                </a:lnTo>
                <a:lnTo>
                  <a:pt x="36998" y="29176"/>
                </a:lnTo>
                <a:lnTo>
                  <a:pt x="32030" y="31821"/>
                </a:lnTo>
                <a:lnTo>
                  <a:pt x="27766" y="34537"/>
                </a:lnTo>
                <a:lnTo>
                  <a:pt x="23971" y="37300"/>
                </a:lnTo>
                <a:lnTo>
                  <a:pt x="21441" y="40095"/>
                </a:lnTo>
                <a:lnTo>
                  <a:pt x="19754" y="42910"/>
                </a:lnTo>
                <a:lnTo>
                  <a:pt x="18629" y="45740"/>
                </a:lnTo>
                <a:lnTo>
                  <a:pt x="15975" y="48578"/>
                </a:lnTo>
                <a:lnTo>
                  <a:pt x="12300" y="51423"/>
                </a:lnTo>
                <a:lnTo>
                  <a:pt x="7945" y="54273"/>
                </a:lnTo>
                <a:lnTo>
                  <a:pt x="5042" y="57125"/>
                </a:lnTo>
                <a:lnTo>
                  <a:pt x="3107" y="59978"/>
                </a:lnTo>
                <a:lnTo>
                  <a:pt x="956" y="65690"/>
                </a:lnTo>
                <a:lnTo>
                  <a:pt x="0" y="71403"/>
                </a:lnTo>
                <a:lnTo>
                  <a:pt x="698" y="75212"/>
                </a:lnTo>
                <a:lnTo>
                  <a:pt x="2115" y="79657"/>
                </a:lnTo>
                <a:lnTo>
                  <a:pt x="4013" y="84525"/>
                </a:lnTo>
                <a:lnTo>
                  <a:pt x="6230" y="88723"/>
                </a:lnTo>
                <a:lnTo>
                  <a:pt x="11234" y="95927"/>
                </a:lnTo>
                <a:lnTo>
                  <a:pt x="14855" y="99182"/>
                </a:lnTo>
                <a:lnTo>
                  <a:pt x="19173" y="102304"/>
                </a:lnTo>
                <a:lnTo>
                  <a:pt x="23957" y="105338"/>
                </a:lnTo>
                <a:lnTo>
                  <a:pt x="30004" y="108313"/>
                </a:lnTo>
                <a:lnTo>
                  <a:pt x="36893" y="111249"/>
                </a:lnTo>
                <a:lnTo>
                  <a:pt x="44343" y="114159"/>
                </a:lnTo>
                <a:lnTo>
                  <a:pt x="53120" y="117052"/>
                </a:lnTo>
                <a:lnTo>
                  <a:pt x="62781" y="119932"/>
                </a:lnTo>
                <a:lnTo>
                  <a:pt x="73031" y="122805"/>
                </a:lnTo>
                <a:lnTo>
                  <a:pt x="92041" y="128537"/>
                </a:lnTo>
                <a:lnTo>
                  <a:pt x="101111" y="131400"/>
                </a:lnTo>
                <a:lnTo>
                  <a:pt x="109063" y="134260"/>
                </a:lnTo>
                <a:lnTo>
                  <a:pt x="116269" y="137120"/>
                </a:lnTo>
                <a:lnTo>
                  <a:pt x="122978" y="139978"/>
                </a:lnTo>
                <a:lnTo>
                  <a:pt x="135512" y="145695"/>
                </a:lnTo>
                <a:lnTo>
                  <a:pt x="141521" y="148553"/>
                </a:lnTo>
                <a:lnTo>
                  <a:pt x="148385" y="152363"/>
                </a:lnTo>
                <a:lnTo>
                  <a:pt x="155819" y="156808"/>
                </a:lnTo>
                <a:lnTo>
                  <a:pt x="163632" y="161677"/>
                </a:lnTo>
                <a:lnTo>
                  <a:pt x="169793" y="165875"/>
                </a:lnTo>
                <a:lnTo>
                  <a:pt x="174853" y="169626"/>
                </a:lnTo>
                <a:lnTo>
                  <a:pt x="179179" y="173080"/>
                </a:lnTo>
                <a:lnTo>
                  <a:pt x="183015" y="176334"/>
                </a:lnTo>
                <a:lnTo>
                  <a:pt x="186525" y="179457"/>
                </a:lnTo>
                <a:lnTo>
                  <a:pt x="192965" y="185466"/>
                </a:lnTo>
                <a:lnTo>
                  <a:pt x="199003" y="191311"/>
                </a:lnTo>
                <a:lnTo>
                  <a:pt x="199089" y="194204"/>
                </a:lnTo>
                <a:lnTo>
                  <a:pt x="197241" y="197085"/>
                </a:lnTo>
                <a:lnTo>
                  <a:pt x="194104" y="199957"/>
                </a:lnTo>
                <a:lnTo>
                  <a:pt x="192013" y="203778"/>
                </a:lnTo>
                <a:lnTo>
                  <a:pt x="190619" y="208230"/>
                </a:lnTo>
                <a:lnTo>
                  <a:pt x="189689" y="213103"/>
                </a:lnTo>
                <a:lnTo>
                  <a:pt x="187165" y="217304"/>
                </a:lnTo>
                <a:lnTo>
                  <a:pt x="183577" y="221057"/>
                </a:lnTo>
                <a:lnTo>
                  <a:pt x="179279" y="224512"/>
                </a:lnTo>
                <a:lnTo>
                  <a:pt x="175462" y="227767"/>
                </a:lnTo>
                <a:lnTo>
                  <a:pt x="171965" y="230890"/>
                </a:lnTo>
                <a:lnTo>
                  <a:pt x="168681" y="233925"/>
                </a:lnTo>
                <a:lnTo>
                  <a:pt x="162682" y="236900"/>
                </a:lnTo>
                <a:lnTo>
                  <a:pt x="154872" y="239836"/>
                </a:lnTo>
                <a:lnTo>
                  <a:pt x="145856" y="242746"/>
                </a:lnTo>
                <a:lnTo>
                  <a:pt x="138892" y="244686"/>
                </a:lnTo>
                <a:lnTo>
                  <a:pt x="133298" y="245979"/>
                </a:lnTo>
                <a:lnTo>
                  <a:pt x="128615" y="246842"/>
                </a:lnTo>
                <a:lnTo>
                  <a:pt x="123589" y="247416"/>
                </a:lnTo>
                <a:lnTo>
                  <a:pt x="118333" y="247800"/>
                </a:lnTo>
                <a:lnTo>
                  <a:pt x="108365" y="248225"/>
                </a:lnTo>
                <a:lnTo>
                  <a:pt x="100760" y="248415"/>
                </a:lnTo>
                <a:lnTo>
                  <a:pt x="97399" y="247513"/>
                </a:lnTo>
                <a:lnTo>
                  <a:pt x="91123" y="243970"/>
                </a:lnTo>
                <a:lnTo>
                  <a:pt x="85160" y="236681"/>
                </a:lnTo>
                <a:lnTo>
                  <a:pt x="82236" y="232070"/>
                </a:lnTo>
                <a:lnTo>
                  <a:pt x="79334" y="227091"/>
                </a:lnTo>
                <a:lnTo>
                  <a:pt x="76447" y="221867"/>
                </a:lnTo>
                <a:lnTo>
                  <a:pt x="73570" y="216479"/>
                </a:lnTo>
                <a:lnTo>
                  <a:pt x="72604" y="210982"/>
                </a:lnTo>
                <a:lnTo>
                  <a:pt x="72913" y="205413"/>
                </a:lnTo>
                <a:lnTo>
                  <a:pt x="74071" y="199795"/>
                </a:lnTo>
                <a:lnTo>
                  <a:pt x="76748" y="193192"/>
                </a:lnTo>
                <a:lnTo>
                  <a:pt x="80438" y="185933"/>
                </a:lnTo>
                <a:lnTo>
                  <a:pt x="84803" y="178235"/>
                </a:lnTo>
                <a:lnTo>
                  <a:pt x="89618" y="170246"/>
                </a:lnTo>
                <a:lnTo>
                  <a:pt x="100048" y="153750"/>
                </a:lnTo>
                <a:lnTo>
                  <a:pt x="105496" y="146303"/>
                </a:lnTo>
                <a:lnTo>
                  <a:pt x="111034" y="139433"/>
                </a:lnTo>
                <a:lnTo>
                  <a:pt x="116630" y="132948"/>
                </a:lnTo>
                <a:lnTo>
                  <a:pt x="122266" y="126720"/>
                </a:lnTo>
                <a:lnTo>
                  <a:pt x="133608" y="114720"/>
                </a:lnTo>
                <a:lnTo>
                  <a:pt x="142157" y="107900"/>
                </a:lnTo>
                <a:lnTo>
                  <a:pt x="152619" y="100496"/>
                </a:lnTo>
                <a:lnTo>
                  <a:pt x="164356" y="92703"/>
                </a:lnTo>
                <a:lnTo>
                  <a:pt x="173134" y="85602"/>
                </a:lnTo>
                <a:lnTo>
                  <a:pt x="179938" y="78964"/>
                </a:lnTo>
                <a:lnTo>
                  <a:pt x="185426" y="72633"/>
                </a:lnTo>
                <a:lnTo>
                  <a:pt x="190990" y="65555"/>
                </a:lnTo>
                <a:lnTo>
                  <a:pt x="196604" y="57979"/>
                </a:lnTo>
                <a:lnTo>
                  <a:pt x="202252" y="50070"/>
                </a:lnTo>
                <a:lnTo>
                  <a:pt x="206970" y="42893"/>
                </a:lnTo>
                <a:lnTo>
                  <a:pt x="211068" y="36203"/>
                </a:lnTo>
                <a:lnTo>
                  <a:pt x="214752" y="29838"/>
                </a:lnTo>
                <a:lnTo>
                  <a:pt x="216256" y="24643"/>
                </a:lnTo>
                <a:lnTo>
                  <a:pt x="216306" y="20226"/>
                </a:lnTo>
                <a:lnTo>
                  <a:pt x="214093" y="10845"/>
                </a:lnTo>
                <a:lnTo>
                  <a:pt x="208710" y="7022"/>
                </a:lnTo>
                <a:lnTo>
                  <a:pt x="204608" y="4669"/>
                </a:lnTo>
                <a:lnTo>
                  <a:pt x="200920" y="3101"/>
                </a:lnTo>
                <a:lnTo>
                  <a:pt x="194283" y="1358"/>
                </a:lnTo>
                <a:lnTo>
                  <a:pt x="190227" y="893"/>
                </a:lnTo>
                <a:lnTo>
                  <a:pt x="185619" y="583"/>
                </a:lnTo>
                <a:lnTo>
                  <a:pt x="176370" y="239"/>
                </a:lnTo>
                <a:lnTo>
                  <a:pt x="169084" y="86"/>
                </a:lnTo>
                <a:lnTo>
                  <a:pt x="155077" y="0"/>
                </a:lnTo>
                <a:lnTo>
                  <a:pt x="150755" y="940"/>
                </a:lnTo>
                <a:lnTo>
                  <a:pt x="146921" y="2520"/>
                </a:lnTo>
                <a:lnTo>
                  <a:pt x="136395" y="85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05"/>
          <p:cNvSpPr/>
          <p:nvPr/>
        </p:nvSpPr>
        <p:spPr>
          <a:xfrm>
            <a:off x="1168717" y="3724486"/>
            <a:ext cx="677228" cy="55987"/>
          </a:xfrm>
          <a:custGeom>
            <a:avLst/>
            <a:gdLst/>
            <a:ahLst/>
            <a:cxnLst/>
            <a:rect l="0" t="0" r="0" b="0"/>
            <a:pathLst>
              <a:path w="677228" h="55987">
                <a:moveTo>
                  <a:pt x="0" y="55986"/>
                </a:moveTo>
                <a:lnTo>
                  <a:pt x="13652" y="55986"/>
                </a:lnTo>
                <a:lnTo>
                  <a:pt x="36724" y="52176"/>
                </a:lnTo>
                <a:lnTo>
                  <a:pt x="144972" y="31468"/>
                </a:lnTo>
                <a:lnTo>
                  <a:pt x="190480" y="21912"/>
                </a:lnTo>
                <a:lnTo>
                  <a:pt x="213664" y="18030"/>
                </a:lnTo>
                <a:lnTo>
                  <a:pt x="238645" y="14490"/>
                </a:lnTo>
                <a:lnTo>
                  <a:pt x="264824" y="11177"/>
                </a:lnTo>
                <a:lnTo>
                  <a:pt x="287039" y="8968"/>
                </a:lnTo>
                <a:lnTo>
                  <a:pt x="306612" y="7496"/>
                </a:lnTo>
                <a:lnTo>
                  <a:pt x="413202" y="582"/>
                </a:lnTo>
                <a:lnTo>
                  <a:pt x="439298" y="0"/>
                </a:lnTo>
                <a:lnTo>
                  <a:pt x="460505" y="565"/>
                </a:lnTo>
                <a:lnTo>
                  <a:pt x="478454" y="1893"/>
                </a:lnTo>
                <a:lnTo>
                  <a:pt x="499944" y="2779"/>
                </a:lnTo>
                <a:lnTo>
                  <a:pt x="549222" y="3763"/>
                </a:lnTo>
                <a:lnTo>
                  <a:pt x="568078" y="4978"/>
                </a:lnTo>
                <a:lnTo>
                  <a:pt x="582554" y="6741"/>
                </a:lnTo>
                <a:lnTo>
                  <a:pt x="594109" y="8869"/>
                </a:lnTo>
                <a:lnTo>
                  <a:pt x="603718" y="10287"/>
                </a:lnTo>
                <a:lnTo>
                  <a:pt x="619474" y="11863"/>
                </a:lnTo>
                <a:lnTo>
                  <a:pt x="639055" y="12750"/>
                </a:lnTo>
                <a:lnTo>
                  <a:pt x="646064" y="13827"/>
                </a:lnTo>
                <a:lnTo>
                  <a:pt x="653594" y="15498"/>
                </a:lnTo>
                <a:lnTo>
                  <a:pt x="677227" y="216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06"/>
          <p:cNvSpPr/>
          <p:nvPr/>
        </p:nvSpPr>
        <p:spPr>
          <a:xfrm>
            <a:off x="1369899" y="3806190"/>
            <a:ext cx="278879" cy="119606"/>
          </a:xfrm>
          <a:custGeom>
            <a:avLst/>
            <a:gdLst/>
            <a:ahLst/>
            <a:cxnLst/>
            <a:rect l="0" t="0" r="0" b="0"/>
            <a:pathLst>
              <a:path w="278879" h="119606">
                <a:moveTo>
                  <a:pt x="55993" y="0"/>
                </a:moveTo>
                <a:lnTo>
                  <a:pt x="46891" y="0"/>
                </a:lnTo>
                <a:lnTo>
                  <a:pt x="44210" y="952"/>
                </a:lnTo>
                <a:lnTo>
                  <a:pt x="42423" y="2539"/>
                </a:lnTo>
                <a:lnTo>
                  <a:pt x="41231" y="4551"/>
                </a:lnTo>
                <a:lnTo>
                  <a:pt x="40437" y="6843"/>
                </a:lnTo>
                <a:lnTo>
                  <a:pt x="39907" y="9325"/>
                </a:lnTo>
                <a:lnTo>
                  <a:pt x="39554" y="11931"/>
                </a:lnTo>
                <a:lnTo>
                  <a:pt x="38366" y="14622"/>
                </a:lnTo>
                <a:lnTo>
                  <a:pt x="36622" y="17368"/>
                </a:lnTo>
                <a:lnTo>
                  <a:pt x="34506" y="20151"/>
                </a:lnTo>
                <a:lnTo>
                  <a:pt x="33096" y="24864"/>
                </a:lnTo>
                <a:lnTo>
                  <a:pt x="32156" y="30863"/>
                </a:lnTo>
                <a:lnTo>
                  <a:pt x="31529" y="37720"/>
                </a:lnTo>
                <a:lnTo>
                  <a:pt x="29206" y="47055"/>
                </a:lnTo>
                <a:lnTo>
                  <a:pt x="25753" y="58040"/>
                </a:lnTo>
                <a:lnTo>
                  <a:pt x="21545" y="70125"/>
                </a:lnTo>
                <a:lnTo>
                  <a:pt x="17788" y="79135"/>
                </a:lnTo>
                <a:lnTo>
                  <a:pt x="14330" y="86094"/>
                </a:lnTo>
                <a:lnTo>
                  <a:pt x="11073" y="91686"/>
                </a:lnTo>
                <a:lnTo>
                  <a:pt x="8901" y="96366"/>
                </a:lnTo>
                <a:lnTo>
                  <a:pt x="7453" y="100439"/>
                </a:lnTo>
                <a:lnTo>
                  <a:pt x="6488" y="104107"/>
                </a:lnTo>
                <a:lnTo>
                  <a:pt x="4892" y="106552"/>
                </a:lnTo>
                <a:lnTo>
                  <a:pt x="2876" y="108182"/>
                </a:lnTo>
                <a:lnTo>
                  <a:pt x="579" y="109269"/>
                </a:lnTo>
                <a:lnTo>
                  <a:pt x="0" y="110946"/>
                </a:lnTo>
                <a:lnTo>
                  <a:pt x="567" y="113016"/>
                </a:lnTo>
                <a:lnTo>
                  <a:pt x="1897" y="115349"/>
                </a:lnTo>
                <a:lnTo>
                  <a:pt x="3737" y="116904"/>
                </a:lnTo>
                <a:lnTo>
                  <a:pt x="5915" y="117941"/>
                </a:lnTo>
                <a:lnTo>
                  <a:pt x="8320" y="118632"/>
                </a:lnTo>
                <a:lnTo>
                  <a:pt x="12781" y="119093"/>
                </a:lnTo>
                <a:lnTo>
                  <a:pt x="18613" y="119400"/>
                </a:lnTo>
                <a:lnTo>
                  <a:pt x="25358" y="119605"/>
                </a:lnTo>
                <a:lnTo>
                  <a:pt x="33665" y="118789"/>
                </a:lnTo>
                <a:lnTo>
                  <a:pt x="43012" y="117292"/>
                </a:lnTo>
                <a:lnTo>
                  <a:pt x="53054" y="115343"/>
                </a:lnTo>
                <a:lnTo>
                  <a:pt x="61654" y="113090"/>
                </a:lnTo>
                <a:lnTo>
                  <a:pt x="69292" y="110636"/>
                </a:lnTo>
                <a:lnTo>
                  <a:pt x="76289" y="108047"/>
                </a:lnTo>
                <a:lnTo>
                  <a:pt x="82859" y="106321"/>
                </a:lnTo>
                <a:lnTo>
                  <a:pt x="89143" y="105171"/>
                </a:lnTo>
                <a:lnTo>
                  <a:pt x="95238" y="104404"/>
                </a:lnTo>
                <a:lnTo>
                  <a:pt x="102159" y="103893"/>
                </a:lnTo>
                <a:lnTo>
                  <a:pt x="109630" y="103551"/>
                </a:lnTo>
                <a:lnTo>
                  <a:pt x="117469" y="103324"/>
                </a:lnTo>
                <a:lnTo>
                  <a:pt x="124599" y="102220"/>
                </a:lnTo>
                <a:lnTo>
                  <a:pt x="131258" y="100532"/>
                </a:lnTo>
                <a:lnTo>
                  <a:pt x="137602" y="98454"/>
                </a:lnTo>
                <a:lnTo>
                  <a:pt x="144689" y="97068"/>
                </a:lnTo>
                <a:lnTo>
                  <a:pt x="152271" y="96144"/>
                </a:lnTo>
                <a:lnTo>
                  <a:pt x="160184" y="95529"/>
                </a:lnTo>
                <a:lnTo>
                  <a:pt x="168316" y="95118"/>
                </a:lnTo>
                <a:lnTo>
                  <a:pt x="184972" y="94662"/>
                </a:lnTo>
                <a:lnTo>
                  <a:pt x="214965" y="94406"/>
                </a:lnTo>
                <a:lnTo>
                  <a:pt x="223887" y="95322"/>
                </a:lnTo>
                <a:lnTo>
                  <a:pt x="231740" y="96885"/>
                </a:lnTo>
                <a:lnTo>
                  <a:pt x="238880" y="98880"/>
                </a:lnTo>
                <a:lnTo>
                  <a:pt x="245545" y="100210"/>
                </a:lnTo>
                <a:lnTo>
                  <a:pt x="251893" y="101097"/>
                </a:lnTo>
                <a:lnTo>
                  <a:pt x="258031" y="101688"/>
                </a:lnTo>
                <a:lnTo>
                  <a:pt x="263075" y="102081"/>
                </a:lnTo>
                <a:lnTo>
                  <a:pt x="267390" y="102344"/>
                </a:lnTo>
                <a:lnTo>
                  <a:pt x="278878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07"/>
          <p:cNvSpPr/>
          <p:nvPr/>
        </p:nvSpPr>
        <p:spPr>
          <a:xfrm>
            <a:off x="1547206" y="3823335"/>
            <a:ext cx="41564" cy="291466"/>
          </a:xfrm>
          <a:custGeom>
            <a:avLst/>
            <a:gdLst/>
            <a:ahLst/>
            <a:cxnLst/>
            <a:rect l="0" t="0" r="0" b="0"/>
            <a:pathLst>
              <a:path w="41564" h="291466">
                <a:moveTo>
                  <a:pt x="41563" y="0"/>
                </a:moveTo>
                <a:lnTo>
                  <a:pt x="32462" y="9101"/>
                </a:lnTo>
                <a:lnTo>
                  <a:pt x="29781" y="12735"/>
                </a:lnTo>
                <a:lnTo>
                  <a:pt x="27993" y="16110"/>
                </a:lnTo>
                <a:lnTo>
                  <a:pt x="26802" y="19312"/>
                </a:lnTo>
                <a:lnTo>
                  <a:pt x="26007" y="25257"/>
                </a:lnTo>
                <a:lnTo>
                  <a:pt x="25478" y="33030"/>
                </a:lnTo>
                <a:lnTo>
                  <a:pt x="25124" y="42023"/>
                </a:lnTo>
                <a:lnTo>
                  <a:pt x="23937" y="53732"/>
                </a:lnTo>
                <a:lnTo>
                  <a:pt x="22192" y="67254"/>
                </a:lnTo>
                <a:lnTo>
                  <a:pt x="20077" y="81983"/>
                </a:lnTo>
                <a:lnTo>
                  <a:pt x="18667" y="94661"/>
                </a:lnTo>
                <a:lnTo>
                  <a:pt x="17726" y="105969"/>
                </a:lnTo>
                <a:lnTo>
                  <a:pt x="17100" y="116366"/>
                </a:lnTo>
                <a:lnTo>
                  <a:pt x="16403" y="135538"/>
                </a:lnTo>
                <a:lnTo>
                  <a:pt x="16217" y="144651"/>
                </a:lnTo>
                <a:lnTo>
                  <a:pt x="15141" y="156441"/>
                </a:lnTo>
                <a:lnTo>
                  <a:pt x="13471" y="170017"/>
                </a:lnTo>
                <a:lnTo>
                  <a:pt x="11405" y="184782"/>
                </a:lnTo>
                <a:lnTo>
                  <a:pt x="10028" y="197483"/>
                </a:lnTo>
                <a:lnTo>
                  <a:pt x="9110" y="208808"/>
                </a:lnTo>
                <a:lnTo>
                  <a:pt x="8498" y="219215"/>
                </a:lnTo>
                <a:lnTo>
                  <a:pt x="7137" y="228058"/>
                </a:lnTo>
                <a:lnTo>
                  <a:pt x="5278" y="235859"/>
                </a:lnTo>
                <a:lnTo>
                  <a:pt x="3085" y="242964"/>
                </a:lnTo>
                <a:lnTo>
                  <a:pt x="1624" y="248653"/>
                </a:lnTo>
                <a:lnTo>
                  <a:pt x="650" y="253399"/>
                </a:lnTo>
                <a:lnTo>
                  <a:pt x="0" y="257515"/>
                </a:lnTo>
                <a:lnTo>
                  <a:pt x="520" y="262164"/>
                </a:lnTo>
                <a:lnTo>
                  <a:pt x="1818" y="267168"/>
                </a:lnTo>
                <a:lnTo>
                  <a:pt x="3637" y="272409"/>
                </a:lnTo>
                <a:lnTo>
                  <a:pt x="4849" y="276856"/>
                </a:lnTo>
                <a:lnTo>
                  <a:pt x="5657" y="280773"/>
                </a:lnTo>
                <a:lnTo>
                  <a:pt x="15846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08"/>
          <p:cNvSpPr/>
          <p:nvPr/>
        </p:nvSpPr>
        <p:spPr>
          <a:xfrm>
            <a:off x="2231707" y="3711892"/>
            <a:ext cx="505778" cy="34291"/>
          </a:xfrm>
          <a:custGeom>
            <a:avLst/>
            <a:gdLst/>
            <a:ahLst/>
            <a:cxnLst/>
            <a:rect l="0" t="0" r="0" b="0"/>
            <a:pathLst>
              <a:path w="505778" h="34291">
                <a:moveTo>
                  <a:pt x="0" y="0"/>
                </a:moveTo>
                <a:lnTo>
                  <a:pt x="13652" y="0"/>
                </a:lnTo>
                <a:lnTo>
                  <a:pt x="19579" y="953"/>
                </a:lnTo>
                <a:lnTo>
                  <a:pt x="25435" y="2540"/>
                </a:lnTo>
                <a:lnTo>
                  <a:pt x="31244" y="4551"/>
                </a:lnTo>
                <a:lnTo>
                  <a:pt x="40832" y="5891"/>
                </a:lnTo>
                <a:lnTo>
                  <a:pt x="52939" y="6785"/>
                </a:lnTo>
                <a:lnTo>
                  <a:pt x="77821" y="7778"/>
                </a:lnTo>
                <a:lnTo>
                  <a:pt x="95230" y="8220"/>
                </a:lnTo>
                <a:lnTo>
                  <a:pt x="124842" y="8468"/>
                </a:lnTo>
                <a:lnTo>
                  <a:pt x="134663" y="7551"/>
                </a:lnTo>
                <a:lnTo>
                  <a:pt x="144068" y="5986"/>
                </a:lnTo>
                <a:lnTo>
                  <a:pt x="153195" y="3991"/>
                </a:lnTo>
                <a:lnTo>
                  <a:pt x="162138" y="2660"/>
                </a:lnTo>
                <a:lnTo>
                  <a:pt x="170957" y="1774"/>
                </a:lnTo>
                <a:lnTo>
                  <a:pt x="179694" y="1182"/>
                </a:lnTo>
                <a:lnTo>
                  <a:pt x="199806" y="1741"/>
                </a:lnTo>
                <a:lnTo>
                  <a:pt x="288754" y="6125"/>
                </a:lnTo>
                <a:lnTo>
                  <a:pt x="338203" y="7485"/>
                </a:lnTo>
                <a:lnTo>
                  <a:pt x="356913" y="8800"/>
                </a:lnTo>
                <a:lnTo>
                  <a:pt x="372245" y="10629"/>
                </a:lnTo>
                <a:lnTo>
                  <a:pt x="385323" y="12801"/>
                </a:lnTo>
                <a:lnTo>
                  <a:pt x="440136" y="20409"/>
                </a:lnTo>
                <a:lnTo>
                  <a:pt x="455349" y="23131"/>
                </a:lnTo>
                <a:lnTo>
                  <a:pt x="467396" y="25898"/>
                </a:lnTo>
                <a:lnTo>
                  <a:pt x="477333" y="28695"/>
                </a:lnTo>
                <a:lnTo>
                  <a:pt x="484909" y="30560"/>
                </a:lnTo>
                <a:lnTo>
                  <a:pt x="490913" y="31804"/>
                </a:lnTo>
                <a:lnTo>
                  <a:pt x="505777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09"/>
          <p:cNvSpPr/>
          <p:nvPr/>
        </p:nvSpPr>
        <p:spPr>
          <a:xfrm>
            <a:off x="2309254" y="3831907"/>
            <a:ext cx="222491" cy="101526"/>
          </a:xfrm>
          <a:custGeom>
            <a:avLst/>
            <a:gdLst/>
            <a:ahLst/>
            <a:cxnLst/>
            <a:rect l="0" t="0" r="0" b="0"/>
            <a:pathLst>
              <a:path w="222491" h="101526">
                <a:moveTo>
                  <a:pt x="33896" y="0"/>
                </a:moveTo>
                <a:lnTo>
                  <a:pt x="29345" y="4551"/>
                </a:lnTo>
                <a:lnTo>
                  <a:pt x="28004" y="6844"/>
                </a:lnTo>
                <a:lnTo>
                  <a:pt x="27110" y="9325"/>
                </a:lnTo>
                <a:lnTo>
                  <a:pt x="25165" y="17480"/>
                </a:lnTo>
                <a:lnTo>
                  <a:pt x="21125" y="33804"/>
                </a:lnTo>
                <a:lnTo>
                  <a:pt x="18714" y="41586"/>
                </a:lnTo>
                <a:lnTo>
                  <a:pt x="16155" y="48679"/>
                </a:lnTo>
                <a:lnTo>
                  <a:pt x="13496" y="55313"/>
                </a:lnTo>
                <a:lnTo>
                  <a:pt x="11723" y="60688"/>
                </a:lnTo>
                <a:lnTo>
                  <a:pt x="10541" y="65224"/>
                </a:lnTo>
                <a:lnTo>
                  <a:pt x="9754" y="69200"/>
                </a:lnTo>
                <a:lnTo>
                  <a:pt x="8276" y="72803"/>
                </a:lnTo>
                <a:lnTo>
                  <a:pt x="6338" y="76158"/>
                </a:lnTo>
                <a:lnTo>
                  <a:pt x="4094" y="79347"/>
                </a:lnTo>
                <a:lnTo>
                  <a:pt x="2598" y="82426"/>
                </a:lnTo>
                <a:lnTo>
                  <a:pt x="1601" y="85431"/>
                </a:lnTo>
                <a:lnTo>
                  <a:pt x="0" y="92546"/>
                </a:lnTo>
                <a:lnTo>
                  <a:pt x="821" y="94083"/>
                </a:lnTo>
                <a:lnTo>
                  <a:pt x="2321" y="96059"/>
                </a:lnTo>
                <a:lnTo>
                  <a:pt x="4273" y="98329"/>
                </a:lnTo>
                <a:lnTo>
                  <a:pt x="7480" y="99843"/>
                </a:lnTo>
                <a:lnTo>
                  <a:pt x="11522" y="100852"/>
                </a:lnTo>
                <a:lnTo>
                  <a:pt x="16123" y="101525"/>
                </a:lnTo>
                <a:lnTo>
                  <a:pt x="20142" y="101021"/>
                </a:lnTo>
                <a:lnTo>
                  <a:pt x="23774" y="99732"/>
                </a:lnTo>
                <a:lnTo>
                  <a:pt x="30350" y="96713"/>
                </a:lnTo>
                <a:lnTo>
                  <a:pt x="36447" y="95371"/>
                </a:lnTo>
                <a:lnTo>
                  <a:pt x="40359" y="95013"/>
                </a:lnTo>
                <a:lnTo>
                  <a:pt x="44872" y="94775"/>
                </a:lnTo>
                <a:lnTo>
                  <a:pt x="49786" y="94616"/>
                </a:lnTo>
                <a:lnTo>
                  <a:pt x="58776" y="93557"/>
                </a:lnTo>
                <a:lnTo>
                  <a:pt x="84006" y="89841"/>
                </a:lnTo>
                <a:lnTo>
                  <a:pt x="130341" y="82394"/>
                </a:lnTo>
                <a:lnTo>
                  <a:pt x="145817" y="80647"/>
                </a:lnTo>
                <a:lnTo>
                  <a:pt x="160898" y="79482"/>
                </a:lnTo>
                <a:lnTo>
                  <a:pt x="194716" y="77843"/>
                </a:lnTo>
                <a:lnTo>
                  <a:pt x="210768" y="77357"/>
                </a:lnTo>
                <a:lnTo>
                  <a:pt x="222490" y="77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10"/>
          <p:cNvSpPr/>
          <p:nvPr/>
        </p:nvSpPr>
        <p:spPr>
          <a:xfrm>
            <a:off x="2454592" y="3823335"/>
            <a:ext cx="17146" cy="282893"/>
          </a:xfrm>
          <a:custGeom>
            <a:avLst/>
            <a:gdLst/>
            <a:ahLst/>
            <a:cxnLst/>
            <a:rect l="0" t="0" r="0" b="0"/>
            <a:pathLst>
              <a:path w="17146" h="282893">
                <a:moveTo>
                  <a:pt x="17145" y="0"/>
                </a:moveTo>
                <a:lnTo>
                  <a:pt x="12594" y="4551"/>
                </a:lnTo>
                <a:lnTo>
                  <a:pt x="11253" y="6844"/>
                </a:lnTo>
                <a:lnTo>
                  <a:pt x="10360" y="9325"/>
                </a:lnTo>
                <a:lnTo>
                  <a:pt x="9764" y="11932"/>
                </a:lnTo>
                <a:lnTo>
                  <a:pt x="9102" y="55468"/>
                </a:lnTo>
                <a:lnTo>
                  <a:pt x="8925" y="88413"/>
                </a:lnTo>
                <a:lnTo>
                  <a:pt x="7855" y="112282"/>
                </a:lnTo>
                <a:lnTo>
                  <a:pt x="6189" y="130100"/>
                </a:lnTo>
                <a:lnTo>
                  <a:pt x="4126" y="143883"/>
                </a:lnTo>
                <a:lnTo>
                  <a:pt x="2751" y="155929"/>
                </a:lnTo>
                <a:lnTo>
                  <a:pt x="1834" y="166818"/>
                </a:lnTo>
                <a:lnTo>
                  <a:pt x="1223" y="176934"/>
                </a:lnTo>
                <a:lnTo>
                  <a:pt x="543" y="195795"/>
                </a:lnTo>
                <a:lnTo>
                  <a:pt x="72" y="232053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11"/>
          <p:cNvSpPr/>
          <p:nvPr/>
        </p:nvSpPr>
        <p:spPr>
          <a:xfrm>
            <a:off x="1717357" y="4304073"/>
            <a:ext cx="334328" cy="410715"/>
          </a:xfrm>
          <a:custGeom>
            <a:avLst/>
            <a:gdLst/>
            <a:ahLst/>
            <a:cxnLst/>
            <a:rect l="0" t="0" r="0" b="0"/>
            <a:pathLst>
              <a:path w="334328" h="410715">
                <a:moveTo>
                  <a:pt x="0" y="7894"/>
                </a:moveTo>
                <a:lnTo>
                  <a:pt x="4551" y="12445"/>
                </a:lnTo>
                <a:lnTo>
                  <a:pt x="5891" y="14738"/>
                </a:lnTo>
                <a:lnTo>
                  <a:pt x="7381" y="19826"/>
                </a:lnTo>
                <a:lnTo>
                  <a:pt x="8220" y="32596"/>
                </a:lnTo>
                <a:lnTo>
                  <a:pt x="8468" y="43894"/>
                </a:lnTo>
                <a:lnTo>
                  <a:pt x="9455" y="47134"/>
                </a:lnTo>
                <a:lnTo>
                  <a:pt x="14443" y="56245"/>
                </a:lnTo>
                <a:lnTo>
                  <a:pt x="21340" y="79831"/>
                </a:lnTo>
                <a:lnTo>
                  <a:pt x="28971" y="103186"/>
                </a:lnTo>
                <a:lnTo>
                  <a:pt x="34466" y="114699"/>
                </a:lnTo>
                <a:lnTo>
                  <a:pt x="37265" y="119102"/>
                </a:lnTo>
                <a:lnTo>
                  <a:pt x="40083" y="122038"/>
                </a:lnTo>
                <a:lnTo>
                  <a:pt x="42915" y="123995"/>
                </a:lnTo>
                <a:lnTo>
                  <a:pt x="49553" y="127122"/>
                </a:lnTo>
                <a:lnTo>
                  <a:pt x="58853" y="131687"/>
                </a:lnTo>
                <a:lnTo>
                  <a:pt x="66797" y="134351"/>
                </a:lnTo>
                <a:lnTo>
                  <a:pt x="76624" y="135850"/>
                </a:lnTo>
                <a:lnTo>
                  <a:pt x="79658" y="136061"/>
                </a:lnTo>
                <a:lnTo>
                  <a:pt x="81680" y="135248"/>
                </a:lnTo>
                <a:lnTo>
                  <a:pt x="83029" y="133754"/>
                </a:lnTo>
                <a:lnTo>
                  <a:pt x="83927" y="131806"/>
                </a:lnTo>
                <a:lnTo>
                  <a:pt x="92214" y="121835"/>
                </a:lnTo>
                <a:lnTo>
                  <a:pt x="100242" y="112562"/>
                </a:lnTo>
                <a:lnTo>
                  <a:pt x="105829" y="103309"/>
                </a:lnTo>
                <a:lnTo>
                  <a:pt x="111488" y="92846"/>
                </a:lnTo>
                <a:lnTo>
                  <a:pt x="117177" y="82798"/>
                </a:lnTo>
                <a:lnTo>
                  <a:pt x="125736" y="70834"/>
                </a:lnTo>
                <a:lnTo>
                  <a:pt x="131448" y="60950"/>
                </a:lnTo>
                <a:lnTo>
                  <a:pt x="134304" y="54695"/>
                </a:lnTo>
                <a:lnTo>
                  <a:pt x="137161" y="47667"/>
                </a:lnTo>
                <a:lnTo>
                  <a:pt x="140018" y="40125"/>
                </a:lnTo>
                <a:lnTo>
                  <a:pt x="142875" y="33191"/>
                </a:lnTo>
                <a:lnTo>
                  <a:pt x="148590" y="20407"/>
                </a:lnTo>
                <a:lnTo>
                  <a:pt x="149543" y="15283"/>
                </a:lnTo>
                <a:lnTo>
                  <a:pt x="149225" y="10915"/>
                </a:lnTo>
                <a:lnTo>
                  <a:pt x="145937" y="0"/>
                </a:lnTo>
                <a:lnTo>
                  <a:pt x="153131" y="6762"/>
                </a:lnTo>
                <a:lnTo>
                  <a:pt x="153783" y="9931"/>
                </a:lnTo>
                <a:lnTo>
                  <a:pt x="154150" y="22150"/>
                </a:lnTo>
                <a:lnTo>
                  <a:pt x="154274" y="47329"/>
                </a:lnTo>
                <a:lnTo>
                  <a:pt x="155237" y="52281"/>
                </a:lnTo>
                <a:lnTo>
                  <a:pt x="160190" y="64755"/>
                </a:lnTo>
                <a:lnTo>
                  <a:pt x="161683" y="74758"/>
                </a:lnTo>
                <a:lnTo>
                  <a:pt x="164887" y="85554"/>
                </a:lnTo>
                <a:lnTo>
                  <a:pt x="167074" y="91100"/>
                </a:lnTo>
                <a:lnTo>
                  <a:pt x="168533" y="101465"/>
                </a:lnTo>
                <a:lnTo>
                  <a:pt x="169505" y="115042"/>
                </a:lnTo>
                <a:lnTo>
                  <a:pt x="170153" y="130761"/>
                </a:lnTo>
                <a:lnTo>
                  <a:pt x="171538" y="146003"/>
                </a:lnTo>
                <a:lnTo>
                  <a:pt x="173414" y="160926"/>
                </a:lnTo>
                <a:lnTo>
                  <a:pt x="175617" y="175638"/>
                </a:lnTo>
                <a:lnTo>
                  <a:pt x="177085" y="187351"/>
                </a:lnTo>
                <a:lnTo>
                  <a:pt x="178064" y="197065"/>
                </a:lnTo>
                <a:lnTo>
                  <a:pt x="178717" y="205445"/>
                </a:lnTo>
                <a:lnTo>
                  <a:pt x="179152" y="215795"/>
                </a:lnTo>
                <a:lnTo>
                  <a:pt x="179764" y="250258"/>
                </a:lnTo>
                <a:lnTo>
                  <a:pt x="179908" y="266741"/>
                </a:lnTo>
                <a:lnTo>
                  <a:pt x="178993" y="273804"/>
                </a:lnTo>
                <a:lnTo>
                  <a:pt x="177431" y="280417"/>
                </a:lnTo>
                <a:lnTo>
                  <a:pt x="175438" y="286732"/>
                </a:lnTo>
                <a:lnTo>
                  <a:pt x="173156" y="296656"/>
                </a:lnTo>
                <a:lnTo>
                  <a:pt x="165394" y="336023"/>
                </a:lnTo>
                <a:lnTo>
                  <a:pt x="159868" y="360739"/>
                </a:lnTo>
                <a:lnTo>
                  <a:pt x="157061" y="369806"/>
                </a:lnTo>
                <a:lnTo>
                  <a:pt x="151403" y="382421"/>
                </a:lnTo>
                <a:lnTo>
                  <a:pt x="146655" y="388072"/>
                </a:lnTo>
                <a:lnTo>
                  <a:pt x="140633" y="393744"/>
                </a:lnTo>
                <a:lnTo>
                  <a:pt x="133760" y="399429"/>
                </a:lnTo>
                <a:lnTo>
                  <a:pt x="123584" y="405747"/>
                </a:lnTo>
                <a:lnTo>
                  <a:pt x="119537" y="407432"/>
                </a:lnTo>
                <a:lnTo>
                  <a:pt x="109960" y="409304"/>
                </a:lnTo>
                <a:lnTo>
                  <a:pt x="100306" y="410136"/>
                </a:lnTo>
                <a:lnTo>
                  <a:pt x="92841" y="410506"/>
                </a:lnTo>
                <a:lnTo>
                  <a:pt x="83807" y="410670"/>
                </a:lnTo>
                <a:lnTo>
                  <a:pt x="78732" y="410714"/>
                </a:lnTo>
                <a:lnTo>
                  <a:pt x="74395" y="409791"/>
                </a:lnTo>
                <a:lnTo>
                  <a:pt x="67037" y="406225"/>
                </a:lnTo>
                <a:lnTo>
                  <a:pt x="57539" y="398862"/>
                </a:lnTo>
                <a:lnTo>
                  <a:pt x="48693" y="386098"/>
                </a:lnTo>
                <a:lnTo>
                  <a:pt x="45454" y="378232"/>
                </a:lnTo>
                <a:lnTo>
                  <a:pt x="44014" y="369656"/>
                </a:lnTo>
                <a:lnTo>
                  <a:pt x="43630" y="363369"/>
                </a:lnTo>
                <a:lnTo>
                  <a:pt x="43374" y="356320"/>
                </a:lnTo>
                <a:lnTo>
                  <a:pt x="44156" y="348763"/>
                </a:lnTo>
                <a:lnTo>
                  <a:pt x="45630" y="340867"/>
                </a:lnTo>
                <a:lnTo>
                  <a:pt x="47565" y="332746"/>
                </a:lnTo>
                <a:lnTo>
                  <a:pt x="50760" y="325427"/>
                </a:lnTo>
                <a:lnTo>
                  <a:pt x="54795" y="318643"/>
                </a:lnTo>
                <a:lnTo>
                  <a:pt x="59390" y="312215"/>
                </a:lnTo>
                <a:lnTo>
                  <a:pt x="64496" y="299993"/>
                </a:lnTo>
                <a:lnTo>
                  <a:pt x="65857" y="294067"/>
                </a:lnTo>
                <a:lnTo>
                  <a:pt x="68670" y="289164"/>
                </a:lnTo>
                <a:lnTo>
                  <a:pt x="76875" y="281175"/>
                </a:lnTo>
                <a:lnTo>
                  <a:pt x="110408" y="253120"/>
                </a:lnTo>
                <a:lnTo>
                  <a:pt x="135430" y="233088"/>
                </a:lnTo>
                <a:lnTo>
                  <a:pt x="147437" y="223746"/>
                </a:lnTo>
                <a:lnTo>
                  <a:pt x="157346" y="217518"/>
                </a:lnTo>
                <a:lnTo>
                  <a:pt x="165857" y="213365"/>
                </a:lnTo>
                <a:lnTo>
                  <a:pt x="181347" y="207800"/>
                </a:lnTo>
                <a:lnTo>
                  <a:pt x="197756" y="202151"/>
                </a:lnTo>
                <a:lnTo>
                  <a:pt x="205180" y="200264"/>
                </a:lnTo>
                <a:lnTo>
                  <a:pt x="212034" y="199006"/>
                </a:lnTo>
                <a:lnTo>
                  <a:pt x="218508" y="198167"/>
                </a:lnTo>
                <a:lnTo>
                  <a:pt x="226635" y="196655"/>
                </a:lnTo>
                <a:lnTo>
                  <a:pt x="245824" y="192436"/>
                </a:lnTo>
                <a:lnTo>
                  <a:pt x="256275" y="190929"/>
                </a:lnTo>
                <a:lnTo>
                  <a:pt x="267053" y="189925"/>
                </a:lnTo>
                <a:lnTo>
                  <a:pt x="278048" y="189255"/>
                </a:lnTo>
                <a:lnTo>
                  <a:pt x="288235" y="189762"/>
                </a:lnTo>
                <a:lnTo>
                  <a:pt x="297884" y="191052"/>
                </a:lnTo>
                <a:lnTo>
                  <a:pt x="307175" y="192864"/>
                </a:lnTo>
                <a:lnTo>
                  <a:pt x="314320" y="194072"/>
                </a:lnTo>
                <a:lnTo>
                  <a:pt x="320037" y="194878"/>
                </a:lnTo>
                <a:lnTo>
                  <a:pt x="334327" y="1964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12"/>
          <p:cNvSpPr/>
          <p:nvPr/>
        </p:nvSpPr>
        <p:spPr>
          <a:xfrm>
            <a:off x="2137409" y="4303395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0"/>
                </a:moveTo>
                <a:lnTo>
                  <a:pt x="9102" y="4550"/>
                </a:lnTo>
                <a:lnTo>
                  <a:pt x="12736" y="6843"/>
                </a:lnTo>
                <a:lnTo>
                  <a:pt x="16111" y="9325"/>
                </a:lnTo>
                <a:lnTo>
                  <a:pt x="19313" y="11931"/>
                </a:lnTo>
                <a:lnTo>
                  <a:pt x="22400" y="13669"/>
                </a:lnTo>
                <a:lnTo>
                  <a:pt x="25411" y="14827"/>
                </a:lnTo>
                <a:lnTo>
                  <a:pt x="28371" y="15600"/>
                </a:lnTo>
                <a:lnTo>
                  <a:pt x="33202" y="16115"/>
                </a:lnTo>
                <a:lnTo>
                  <a:pt x="39280" y="16458"/>
                </a:lnTo>
                <a:lnTo>
                  <a:pt x="46189" y="16687"/>
                </a:lnTo>
                <a:lnTo>
                  <a:pt x="162878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13"/>
          <p:cNvSpPr/>
          <p:nvPr/>
        </p:nvSpPr>
        <p:spPr>
          <a:xfrm>
            <a:off x="2128837" y="4389120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0"/>
                </a:moveTo>
                <a:lnTo>
                  <a:pt x="0" y="4550"/>
                </a:lnTo>
                <a:lnTo>
                  <a:pt x="1905" y="6843"/>
                </a:lnTo>
                <a:lnTo>
                  <a:pt x="5080" y="9325"/>
                </a:lnTo>
                <a:lnTo>
                  <a:pt x="9102" y="11931"/>
                </a:lnTo>
                <a:lnTo>
                  <a:pt x="13688" y="13669"/>
                </a:lnTo>
                <a:lnTo>
                  <a:pt x="18650" y="14828"/>
                </a:lnTo>
                <a:lnTo>
                  <a:pt x="23863" y="15600"/>
                </a:lnTo>
                <a:lnTo>
                  <a:pt x="31149" y="17067"/>
                </a:lnTo>
                <a:lnTo>
                  <a:pt x="49404" y="21238"/>
                </a:lnTo>
                <a:lnTo>
                  <a:pt x="64369" y="22731"/>
                </a:lnTo>
                <a:lnTo>
                  <a:pt x="82917" y="23726"/>
                </a:lnTo>
                <a:lnTo>
                  <a:pt x="103856" y="24390"/>
                </a:lnTo>
                <a:lnTo>
                  <a:pt x="118767" y="23880"/>
                </a:lnTo>
                <a:lnTo>
                  <a:pt x="129660" y="22587"/>
                </a:lnTo>
                <a:lnTo>
                  <a:pt x="137875" y="20773"/>
                </a:lnTo>
                <a:lnTo>
                  <a:pt x="144305" y="19563"/>
                </a:lnTo>
                <a:lnTo>
                  <a:pt x="149543" y="18757"/>
                </a:lnTo>
                <a:lnTo>
                  <a:pt x="153988" y="18220"/>
                </a:lnTo>
                <a:lnTo>
                  <a:pt x="158856" y="18814"/>
                </a:lnTo>
                <a:lnTo>
                  <a:pt x="164006" y="20163"/>
                </a:lnTo>
                <a:lnTo>
                  <a:pt x="180022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14"/>
          <p:cNvSpPr/>
          <p:nvPr/>
        </p:nvSpPr>
        <p:spPr>
          <a:xfrm>
            <a:off x="2386012" y="4192091"/>
            <a:ext cx="188558" cy="222747"/>
          </a:xfrm>
          <a:custGeom>
            <a:avLst/>
            <a:gdLst/>
            <a:ahLst/>
            <a:cxnLst/>
            <a:rect l="0" t="0" r="0" b="0"/>
            <a:pathLst>
              <a:path w="188558" h="222747">
                <a:moveTo>
                  <a:pt x="0" y="34151"/>
                </a:moveTo>
                <a:lnTo>
                  <a:pt x="18203" y="29600"/>
                </a:lnTo>
                <a:lnTo>
                  <a:pt x="25471" y="27307"/>
                </a:lnTo>
                <a:lnTo>
                  <a:pt x="32220" y="24826"/>
                </a:lnTo>
                <a:lnTo>
                  <a:pt x="38625" y="22219"/>
                </a:lnTo>
                <a:lnTo>
                  <a:pt x="44800" y="20482"/>
                </a:lnTo>
                <a:lnTo>
                  <a:pt x="50822" y="19323"/>
                </a:lnTo>
                <a:lnTo>
                  <a:pt x="56741" y="18551"/>
                </a:lnTo>
                <a:lnTo>
                  <a:pt x="62592" y="17083"/>
                </a:lnTo>
                <a:lnTo>
                  <a:pt x="68398" y="15152"/>
                </a:lnTo>
                <a:lnTo>
                  <a:pt x="74174" y="12913"/>
                </a:lnTo>
                <a:lnTo>
                  <a:pt x="79929" y="10467"/>
                </a:lnTo>
                <a:lnTo>
                  <a:pt x="91404" y="5210"/>
                </a:lnTo>
                <a:lnTo>
                  <a:pt x="97131" y="3427"/>
                </a:lnTo>
                <a:lnTo>
                  <a:pt x="102854" y="2239"/>
                </a:lnTo>
                <a:lnTo>
                  <a:pt x="108574" y="1446"/>
                </a:lnTo>
                <a:lnTo>
                  <a:pt x="113340" y="917"/>
                </a:lnTo>
                <a:lnTo>
                  <a:pt x="117470" y="565"/>
                </a:lnTo>
                <a:lnTo>
                  <a:pt x="121176" y="331"/>
                </a:lnTo>
                <a:lnTo>
                  <a:pt x="137994" y="70"/>
                </a:lnTo>
                <a:lnTo>
                  <a:pt x="149146" y="0"/>
                </a:lnTo>
                <a:lnTo>
                  <a:pt x="157533" y="906"/>
                </a:lnTo>
                <a:lnTo>
                  <a:pt x="164077" y="2463"/>
                </a:lnTo>
                <a:lnTo>
                  <a:pt x="176873" y="7254"/>
                </a:lnTo>
                <a:lnTo>
                  <a:pt x="181163" y="10450"/>
                </a:lnTo>
                <a:lnTo>
                  <a:pt x="187127" y="15711"/>
                </a:lnTo>
                <a:lnTo>
                  <a:pt x="187616" y="17095"/>
                </a:lnTo>
                <a:lnTo>
                  <a:pt x="188305" y="23594"/>
                </a:lnTo>
                <a:lnTo>
                  <a:pt x="188466" y="28825"/>
                </a:lnTo>
                <a:lnTo>
                  <a:pt x="188557" y="41674"/>
                </a:lnTo>
                <a:lnTo>
                  <a:pt x="186665" y="48692"/>
                </a:lnTo>
                <a:lnTo>
                  <a:pt x="183498" y="57180"/>
                </a:lnTo>
                <a:lnTo>
                  <a:pt x="179482" y="66649"/>
                </a:lnTo>
                <a:lnTo>
                  <a:pt x="176805" y="74866"/>
                </a:lnTo>
                <a:lnTo>
                  <a:pt x="175020" y="82250"/>
                </a:lnTo>
                <a:lnTo>
                  <a:pt x="173830" y="89077"/>
                </a:lnTo>
                <a:lnTo>
                  <a:pt x="173037" y="94581"/>
                </a:lnTo>
                <a:lnTo>
                  <a:pt x="172508" y="99202"/>
                </a:lnTo>
                <a:lnTo>
                  <a:pt x="172155" y="103236"/>
                </a:lnTo>
                <a:lnTo>
                  <a:pt x="170967" y="107831"/>
                </a:lnTo>
                <a:lnTo>
                  <a:pt x="169223" y="112798"/>
                </a:lnTo>
                <a:lnTo>
                  <a:pt x="167108" y="118015"/>
                </a:lnTo>
                <a:lnTo>
                  <a:pt x="164745" y="122446"/>
                </a:lnTo>
                <a:lnTo>
                  <a:pt x="162218" y="126351"/>
                </a:lnTo>
                <a:lnTo>
                  <a:pt x="159580" y="129908"/>
                </a:lnTo>
                <a:lnTo>
                  <a:pt x="156869" y="135137"/>
                </a:lnTo>
                <a:lnTo>
                  <a:pt x="154110" y="141480"/>
                </a:lnTo>
                <a:lnTo>
                  <a:pt x="151317" y="148566"/>
                </a:lnTo>
                <a:lnTo>
                  <a:pt x="149456" y="155195"/>
                </a:lnTo>
                <a:lnTo>
                  <a:pt x="148215" y="161520"/>
                </a:lnTo>
                <a:lnTo>
                  <a:pt x="147387" y="167641"/>
                </a:lnTo>
                <a:lnTo>
                  <a:pt x="145883" y="173627"/>
                </a:lnTo>
                <a:lnTo>
                  <a:pt x="143928" y="179523"/>
                </a:lnTo>
                <a:lnTo>
                  <a:pt x="141672" y="185358"/>
                </a:lnTo>
                <a:lnTo>
                  <a:pt x="140168" y="190200"/>
                </a:lnTo>
                <a:lnTo>
                  <a:pt x="139165" y="194381"/>
                </a:lnTo>
                <a:lnTo>
                  <a:pt x="138497" y="198122"/>
                </a:lnTo>
                <a:lnTo>
                  <a:pt x="137754" y="204817"/>
                </a:lnTo>
                <a:lnTo>
                  <a:pt x="137556" y="207936"/>
                </a:lnTo>
                <a:lnTo>
                  <a:pt x="136472" y="210968"/>
                </a:lnTo>
                <a:lnTo>
                  <a:pt x="134796" y="213941"/>
                </a:lnTo>
                <a:lnTo>
                  <a:pt x="128588" y="2227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15"/>
          <p:cNvSpPr/>
          <p:nvPr/>
        </p:nvSpPr>
        <p:spPr>
          <a:xfrm>
            <a:off x="2454592" y="4286357"/>
            <a:ext cx="257176" cy="25611"/>
          </a:xfrm>
          <a:custGeom>
            <a:avLst/>
            <a:gdLst/>
            <a:ahLst/>
            <a:cxnLst/>
            <a:rect l="0" t="0" r="0" b="0"/>
            <a:pathLst>
              <a:path w="257176" h="25611">
                <a:moveTo>
                  <a:pt x="0" y="25610"/>
                </a:moveTo>
                <a:lnTo>
                  <a:pt x="49092" y="25610"/>
                </a:lnTo>
                <a:lnTo>
                  <a:pt x="56541" y="24658"/>
                </a:lnTo>
                <a:lnTo>
                  <a:pt x="65316" y="23070"/>
                </a:lnTo>
                <a:lnTo>
                  <a:pt x="74977" y="21059"/>
                </a:lnTo>
                <a:lnTo>
                  <a:pt x="83322" y="19719"/>
                </a:lnTo>
                <a:lnTo>
                  <a:pt x="90791" y="18825"/>
                </a:lnTo>
                <a:lnTo>
                  <a:pt x="97675" y="18229"/>
                </a:lnTo>
                <a:lnTo>
                  <a:pt x="104169" y="16879"/>
                </a:lnTo>
                <a:lnTo>
                  <a:pt x="110403" y="15027"/>
                </a:lnTo>
                <a:lnTo>
                  <a:pt x="116465" y="12840"/>
                </a:lnTo>
                <a:lnTo>
                  <a:pt x="122411" y="11381"/>
                </a:lnTo>
                <a:lnTo>
                  <a:pt x="128279" y="10409"/>
                </a:lnTo>
                <a:lnTo>
                  <a:pt x="134097" y="9761"/>
                </a:lnTo>
                <a:lnTo>
                  <a:pt x="138928" y="9330"/>
                </a:lnTo>
                <a:lnTo>
                  <a:pt x="146836" y="8849"/>
                </a:lnTo>
                <a:lnTo>
                  <a:pt x="151230" y="7769"/>
                </a:lnTo>
                <a:lnTo>
                  <a:pt x="156065" y="6096"/>
                </a:lnTo>
                <a:lnTo>
                  <a:pt x="161193" y="4028"/>
                </a:lnTo>
                <a:lnTo>
                  <a:pt x="166517" y="2650"/>
                </a:lnTo>
                <a:lnTo>
                  <a:pt x="171972" y="1731"/>
                </a:lnTo>
                <a:lnTo>
                  <a:pt x="177513" y="1118"/>
                </a:lnTo>
                <a:lnTo>
                  <a:pt x="182159" y="710"/>
                </a:lnTo>
                <a:lnTo>
                  <a:pt x="189862" y="256"/>
                </a:lnTo>
                <a:lnTo>
                  <a:pt x="199001" y="54"/>
                </a:lnTo>
                <a:lnTo>
                  <a:pt x="204105" y="0"/>
                </a:lnTo>
                <a:lnTo>
                  <a:pt x="210365" y="917"/>
                </a:lnTo>
                <a:lnTo>
                  <a:pt x="217396" y="2480"/>
                </a:lnTo>
                <a:lnTo>
                  <a:pt x="224940" y="4475"/>
                </a:lnTo>
                <a:lnTo>
                  <a:pt x="230923" y="5805"/>
                </a:lnTo>
                <a:lnTo>
                  <a:pt x="235863" y="6692"/>
                </a:lnTo>
                <a:lnTo>
                  <a:pt x="244828" y="7940"/>
                </a:lnTo>
                <a:lnTo>
                  <a:pt x="257175" y="8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16"/>
          <p:cNvSpPr/>
          <p:nvPr/>
        </p:nvSpPr>
        <p:spPr>
          <a:xfrm>
            <a:off x="1557562" y="4123372"/>
            <a:ext cx="1359932" cy="480020"/>
          </a:xfrm>
          <a:custGeom>
            <a:avLst/>
            <a:gdLst/>
            <a:ahLst/>
            <a:cxnLst/>
            <a:rect l="0" t="0" r="0" b="0"/>
            <a:pathLst>
              <a:path w="1359932" h="480020">
                <a:moveTo>
                  <a:pt x="1248502" y="8573"/>
                </a:moveTo>
                <a:lnTo>
                  <a:pt x="1196225" y="8573"/>
                </a:lnTo>
                <a:lnTo>
                  <a:pt x="1160517" y="13123"/>
                </a:lnTo>
                <a:lnTo>
                  <a:pt x="1122114" y="16351"/>
                </a:lnTo>
                <a:lnTo>
                  <a:pt x="1087576" y="16988"/>
                </a:lnTo>
                <a:lnTo>
                  <a:pt x="1007110" y="17142"/>
                </a:lnTo>
                <a:lnTo>
                  <a:pt x="973250" y="21695"/>
                </a:lnTo>
                <a:lnTo>
                  <a:pt x="932829" y="24923"/>
                </a:lnTo>
                <a:lnTo>
                  <a:pt x="898430" y="24530"/>
                </a:lnTo>
                <a:lnTo>
                  <a:pt x="852250" y="21062"/>
                </a:lnTo>
                <a:lnTo>
                  <a:pt x="827171" y="19756"/>
                </a:lnTo>
                <a:lnTo>
                  <a:pt x="776447" y="18306"/>
                </a:lnTo>
                <a:lnTo>
                  <a:pt x="749014" y="16966"/>
                </a:lnTo>
                <a:lnTo>
                  <a:pt x="690593" y="12938"/>
                </a:lnTo>
                <a:lnTo>
                  <a:pt x="650023" y="13053"/>
                </a:lnTo>
                <a:lnTo>
                  <a:pt x="611118" y="15933"/>
                </a:lnTo>
                <a:lnTo>
                  <a:pt x="572372" y="16906"/>
                </a:lnTo>
                <a:lnTo>
                  <a:pt x="539377" y="19579"/>
                </a:lnTo>
                <a:lnTo>
                  <a:pt x="500901" y="22989"/>
                </a:lnTo>
                <a:lnTo>
                  <a:pt x="458772" y="25862"/>
                </a:lnTo>
                <a:lnTo>
                  <a:pt x="418454" y="34883"/>
                </a:lnTo>
                <a:lnTo>
                  <a:pt x="384072" y="43038"/>
                </a:lnTo>
                <a:lnTo>
                  <a:pt x="345310" y="48947"/>
                </a:lnTo>
                <a:lnTo>
                  <a:pt x="315727" y="53238"/>
                </a:lnTo>
                <a:lnTo>
                  <a:pt x="283785" y="60542"/>
                </a:lnTo>
                <a:lnTo>
                  <a:pt x="244158" y="66199"/>
                </a:lnTo>
                <a:lnTo>
                  <a:pt x="219197" y="68474"/>
                </a:lnTo>
                <a:lnTo>
                  <a:pt x="185111" y="75156"/>
                </a:lnTo>
                <a:lnTo>
                  <a:pt x="170094" y="77218"/>
                </a:lnTo>
                <a:lnTo>
                  <a:pt x="135692" y="88968"/>
                </a:lnTo>
                <a:lnTo>
                  <a:pt x="108838" y="97269"/>
                </a:lnTo>
                <a:lnTo>
                  <a:pt x="102964" y="100089"/>
                </a:lnTo>
                <a:lnTo>
                  <a:pt x="99048" y="102921"/>
                </a:lnTo>
                <a:lnTo>
                  <a:pt x="88456" y="113998"/>
                </a:lnTo>
                <a:lnTo>
                  <a:pt x="80464" y="123056"/>
                </a:lnTo>
                <a:lnTo>
                  <a:pt x="72793" y="136632"/>
                </a:lnTo>
                <a:lnTo>
                  <a:pt x="70361" y="139665"/>
                </a:lnTo>
                <a:lnTo>
                  <a:pt x="68740" y="143593"/>
                </a:lnTo>
                <a:lnTo>
                  <a:pt x="66458" y="157269"/>
                </a:lnTo>
                <a:lnTo>
                  <a:pt x="65924" y="164513"/>
                </a:lnTo>
                <a:lnTo>
                  <a:pt x="61073" y="178496"/>
                </a:lnTo>
                <a:lnTo>
                  <a:pt x="59690" y="186625"/>
                </a:lnTo>
                <a:lnTo>
                  <a:pt x="58768" y="196807"/>
                </a:lnTo>
                <a:lnTo>
                  <a:pt x="58154" y="208357"/>
                </a:lnTo>
                <a:lnTo>
                  <a:pt x="56792" y="217963"/>
                </a:lnTo>
                <a:lnTo>
                  <a:pt x="54931" y="226271"/>
                </a:lnTo>
                <a:lnTo>
                  <a:pt x="52738" y="233715"/>
                </a:lnTo>
                <a:lnTo>
                  <a:pt x="51276" y="241535"/>
                </a:lnTo>
                <a:lnTo>
                  <a:pt x="50302" y="249606"/>
                </a:lnTo>
                <a:lnTo>
                  <a:pt x="49652" y="257844"/>
                </a:lnTo>
                <a:lnTo>
                  <a:pt x="48266" y="266193"/>
                </a:lnTo>
                <a:lnTo>
                  <a:pt x="46390" y="274617"/>
                </a:lnTo>
                <a:lnTo>
                  <a:pt x="44187" y="283091"/>
                </a:lnTo>
                <a:lnTo>
                  <a:pt x="41739" y="297586"/>
                </a:lnTo>
                <a:lnTo>
                  <a:pt x="39698" y="310378"/>
                </a:lnTo>
                <a:lnTo>
                  <a:pt x="35616" y="322413"/>
                </a:lnTo>
                <a:lnTo>
                  <a:pt x="27963" y="344450"/>
                </a:lnTo>
                <a:lnTo>
                  <a:pt x="25003" y="358194"/>
                </a:lnTo>
                <a:lnTo>
                  <a:pt x="24214" y="364526"/>
                </a:lnTo>
                <a:lnTo>
                  <a:pt x="20797" y="374101"/>
                </a:lnTo>
                <a:lnTo>
                  <a:pt x="13518" y="387388"/>
                </a:lnTo>
                <a:lnTo>
                  <a:pt x="9058" y="396962"/>
                </a:lnTo>
                <a:lnTo>
                  <a:pt x="6547" y="407708"/>
                </a:lnTo>
                <a:lnTo>
                  <a:pt x="5960" y="413932"/>
                </a:lnTo>
                <a:lnTo>
                  <a:pt x="4851" y="416924"/>
                </a:lnTo>
                <a:lnTo>
                  <a:pt x="1078" y="422790"/>
                </a:lnTo>
                <a:lnTo>
                  <a:pt x="644" y="426640"/>
                </a:lnTo>
                <a:lnTo>
                  <a:pt x="2701" y="435998"/>
                </a:lnTo>
                <a:lnTo>
                  <a:pt x="2678" y="439256"/>
                </a:lnTo>
                <a:lnTo>
                  <a:pt x="1710" y="441427"/>
                </a:lnTo>
                <a:lnTo>
                  <a:pt x="113" y="442875"/>
                </a:lnTo>
                <a:lnTo>
                  <a:pt x="0" y="443840"/>
                </a:lnTo>
                <a:lnTo>
                  <a:pt x="878" y="444483"/>
                </a:lnTo>
                <a:lnTo>
                  <a:pt x="2415" y="444912"/>
                </a:lnTo>
                <a:lnTo>
                  <a:pt x="6663" y="447929"/>
                </a:lnTo>
                <a:lnTo>
                  <a:pt x="18180" y="458518"/>
                </a:lnTo>
                <a:lnTo>
                  <a:pt x="20618" y="459984"/>
                </a:lnTo>
                <a:lnTo>
                  <a:pt x="25866" y="461612"/>
                </a:lnTo>
                <a:lnTo>
                  <a:pt x="63607" y="467944"/>
                </a:lnTo>
                <a:lnTo>
                  <a:pt x="104071" y="477667"/>
                </a:lnTo>
                <a:lnTo>
                  <a:pt x="139862" y="479588"/>
                </a:lnTo>
                <a:lnTo>
                  <a:pt x="178350" y="480019"/>
                </a:lnTo>
                <a:lnTo>
                  <a:pt x="219001" y="479104"/>
                </a:lnTo>
                <a:lnTo>
                  <a:pt x="259014" y="473274"/>
                </a:lnTo>
                <a:lnTo>
                  <a:pt x="293333" y="472017"/>
                </a:lnTo>
                <a:lnTo>
                  <a:pt x="312490" y="470770"/>
                </a:lnTo>
                <a:lnTo>
                  <a:pt x="370403" y="459587"/>
                </a:lnTo>
                <a:lnTo>
                  <a:pt x="404760" y="455896"/>
                </a:lnTo>
                <a:lnTo>
                  <a:pt x="446690" y="450253"/>
                </a:lnTo>
                <a:lnTo>
                  <a:pt x="486207" y="442548"/>
                </a:lnTo>
                <a:lnTo>
                  <a:pt x="526849" y="437302"/>
                </a:lnTo>
                <a:lnTo>
                  <a:pt x="564934" y="430621"/>
                </a:lnTo>
                <a:lnTo>
                  <a:pt x="595113" y="426677"/>
                </a:lnTo>
                <a:lnTo>
                  <a:pt x="668822" y="408509"/>
                </a:lnTo>
                <a:lnTo>
                  <a:pt x="702836" y="404567"/>
                </a:lnTo>
                <a:lnTo>
                  <a:pt x="747510" y="397344"/>
                </a:lnTo>
                <a:lnTo>
                  <a:pt x="820966" y="390181"/>
                </a:lnTo>
                <a:lnTo>
                  <a:pt x="854334" y="385186"/>
                </a:lnTo>
                <a:lnTo>
                  <a:pt x="894539" y="379559"/>
                </a:lnTo>
                <a:lnTo>
                  <a:pt x="930582" y="377892"/>
                </a:lnTo>
                <a:lnTo>
                  <a:pt x="976894" y="377329"/>
                </a:lnTo>
                <a:lnTo>
                  <a:pt x="1017615" y="374711"/>
                </a:lnTo>
                <a:lnTo>
                  <a:pt x="1063018" y="371326"/>
                </a:lnTo>
                <a:lnTo>
                  <a:pt x="1104644" y="369420"/>
                </a:lnTo>
                <a:lnTo>
                  <a:pt x="1146849" y="368776"/>
                </a:lnTo>
                <a:lnTo>
                  <a:pt x="1246136" y="368627"/>
                </a:lnTo>
                <a:lnTo>
                  <a:pt x="1287264" y="362728"/>
                </a:lnTo>
                <a:lnTo>
                  <a:pt x="1308353" y="359888"/>
                </a:lnTo>
                <a:lnTo>
                  <a:pt x="1332290" y="348218"/>
                </a:lnTo>
                <a:lnTo>
                  <a:pt x="1344237" y="339925"/>
                </a:lnTo>
                <a:lnTo>
                  <a:pt x="1353809" y="331435"/>
                </a:lnTo>
                <a:lnTo>
                  <a:pt x="1355854" y="328589"/>
                </a:lnTo>
                <a:lnTo>
                  <a:pt x="1358127" y="322887"/>
                </a:lnTo>
                <a:lnTo>
                  <a:pt x="1359406" y="314322"/>
                </a:lnTo>
                <a:lnTo>
                  <a:pt x="1359785" y="301201"/>
                </a:lnTo>
                <a:lnTo>
                  <a:pt x="1359931" y="268456"/>
                </a:lnTo>
                <a:lnTo>
                  <a:pt x="1358983" y="260886"/>
                </a:lnTo>
                <a:lnTo>
                  <a:pt x="1357399" y="252029"/>
                </a:lnTo>
                <a:lnTo>
                  <a:pt x="1355390" y="242314"/>
                </a:lnTo>
                <a:lnTo>
                  <a:pt x="1354051" y="232981"/>
                </a:lnTo>
                <a:lnTo>
                  <a:pt x="1353158" y="223901"/>
                </a:lnTo>
                <a:lnTo>
                  <a:pt x="1352563" y="214989"/>
                </a:lnTo>
                <a:lnTo>
                  <a:pt x="1349362" y="200009"/>
                </a:lnTo>
                <a:lnTo>
                  <a:pt x="1347174" y="193347"/>
                </a:lnTo>
                <a:lnTo>
                  <a:pt x="1343811" y="177475"/>
                </a:lnTo>
                <a:lnTo>
                  <a:pt x="1334994" y="129361"/>
                </a:lnTo>
                <a:lnTo>
                  <a:pt x="1331881" y="110053"/>
                </a:lnTo>
                <a:lnTo>
                  <a:pt x="1329806" y="95276"/>
                </a:lnTo>
                <a:lnTo>
                  <a:pt x="1328422" y="83520"/>
                </a:lnTo>
                <a:lnTo>
                  <a:pt x="1327500" y="73778"/>
                </a:lnTo>
                <a:lnTo>
                  <a:pt x="1326885" y="65378"/>
                </a:lnTo>
                <a:lnTo>
                  <a:pt x="1326475" y="57873"/>
                </a:lnTo>
                <a:lnTo>
                  <a:pt x="1325249" y="50012"/>
                </a:lnTo>
                <a:lnTo>
                  <a:pt x="1323479" y="41914"/>
                </a:lnTo>
                <a:lnTo>
                  <a:pt x="1318973" y="27201"/>
                </a:lnTo>
                <a:lnTo>
                  <a:pt x="1316438" y="21944"/>
                </a:lnTo>
                <a:lnTo>
                  <a:pt x="13085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7"/>
          <p:cNvSpPr/>
          <p:nvPr/>
        </p:nvSpPr>
        <p:spPr>
          <a:xfrm>
            <a:off x="5506402" y="865884"/>
            <a:ext cx="256619" cy="308536"/>
          </a:xfrm>
          <a:custGeom>
            <a:avLst/>
            <a:gdLst/>
            <a:ahLst/>
            <a:cxnLst/>
            <a:rect l="0" t="0" r="0" b="0"/>
            <a:pathLst>
              <a:path w="256619" h="308536">
                <a:moveTo>
                  <a:pt x="17145" y="59946"/>
                </a:moveTo>
                <a:lnTo>
                  <a:pt x="26247" y="50844"/>
                </a:lnTo>
                <a:lnTo>
                  <a:pt x="29880" y="48163"/>
                </a:lnTo>
                <a:lnTo>
                  <a:pt x="36458" y="45184"/>
                </a:lnTo>
                <a:lnTo>
                  <a:pt x="40498" y="43437"/>
                </a:lnTo>
                <a:lnTo>
                  <a:pt x="50066" y="38956"/>
                </a:lnTo>
                <a:lnTo>
                  <a:pt x="84367" y="21976"/>
                </a:lnTo>
                <a:lnTo>
                  <a:pt x="98155" y="16535"/>
                </a:lnTo>
                <a:lnTo>
                  <a:pt x="112109" y="11955"/>
                </a:lnTo>
                <a:lnTo>
                  <a:pt x="126174" y="7950"/>
                </a:lnTo>
                <a:lnTo>
                  <a:pt x="138409" y="5279"/>
                </a:lnTo>
                <a:lnTo>
                  <a:pt x="149423" y="3499"/>
                </a:lnTo>
                <a:lnTo>
                  <a:pt x="159623" y="2312"/>
                </a:lnTo>
                <a:lnTo>
                  <a:pt x="168327" y="1521"/>
                </a:lnTo>
                <a:lnTo>
                  <a:pt x="176036" y="993"/>
                </a:lnTo>
                <a:lnTo>
                  <a:pt x="183080" y="641"/>
                </a:lnTo>
                <a:lnTo>
                  <a:pt x="198526" y="251"/>
                </a:lnTo>
                <a:lnTo>
                  <a:pt x="227175" y="0"/>
                </a:lnTo>
                <a:lnTo>
                  <a:pt x="232413" y="932"/>
                </a:lnTo>
                <a:lnTo>
                  <a:pt x="236857" y="2506"/>
                </a:lnTo>
                <a:lnTo>
                  <a:pt x="240772" y="4507"/>
                </a:lnTo>
                <a:lnTo>
                  <a:pt x="247662" y="11811"/>
                </a:lnTo>
                <a:lnTo>
                  <a:pt x="252948" y="20455"/>
                </a:lnTo>
                <a:lnTo>
                  <a:pt x="255296" y="27472"/>
                </a:lnTo>
                <a:lnTo>
                  <a:pt x="255923" y="32581"/>
                </a:lnTo>
                <a:lnTo>
                  <a:pt x="256340" y="38845"/>
                </a:lnTo>
                <a:lnTo>
                  <a:pt x="256618" y="45879"/>
                </a:lnTo>
                <a:lnTo>
                  <a:pt x="254899" y="51520"/>
                </a:lnTo>
                <a:lnTo>
                  <a:pt x="251848" y="56234"/>
                </a:lnTo>
                <a:lnTo>
                  <a:pt x="244330" y="64963"/>
                </a:lnTo>
                <a:lnTo>
                  <a:pt x="240992" y="69958"/>
                </a:lnTo>
                <a:lnTo>
                  <a:pt x="237814" y="75193"/>
                </a:lnTo>
                <a:lnTo>
                  <a:pt x="234742" y="80588"/>
                </a:lnTo>
                <a:lnTo>
                  <a:pt x="228790" y="91662"/>
                </a:lnTo>
                <a:lnTo>
                  <a:pt x="224917" y="96330"/>
                </a:lnTo>
                <a:lnTo>
                  <a:pt x="220429" y="100394"/>
                </a:lnTo>
                <a:lnTo>
                  <a:pt x="215533" y="104056"/>
                </a:lnTo>
                <a:lnTo>
                  <a:pt x="207506" y="109355"/>
                </a:lnTo>
                <a:lnTo>
                  <a:pt x="185888" y="122863"/>
                </a:lnTo>
                <a:lnTo>
                  <a:pt x="175360" y="128560"/>
                </a:lnTo>
                <a:lnTo>
                  <a:pt x="165484" y="133311"/>
                </a:lnTo>
                <a:lnTo>
                  <a:pt x="156043" y="137431"/>
                </a:lnTo>
                <a:lnTo>
                  <a:pt x="148796" y="142082"/>
                </a:lnTo>
                <a:lnTo>
                  <a:pt x="143012" y="147089"/>
                </a:lnTo>
                <a:lnTo>
                  <a:pt x="138205" y="152331"/>
                </a:lnTo>
                <a:lnTo>
                  <a:pt x="132141" y="155826"/>
                </a:lnTo>
                <a:lnTo>
                  <a:pt x="125241" y="158156"/>
                </a:lnTo>
                <a:lnTo>
                  <a:pt x="117784" y="159709"/>
                </a:lnTo>
                <a:lnTo>
                  <a:pt x="111860" y="161697"/>
                </a:lnTo>
                <a:lnTo>
                  <a:pt x="106959" y="163975"/>
                </a:lnTo>
                <a:lnTo>
                  <a:pt x="98972" y="168093"/>
                </a:lnTo>
                <a:lnTo>
                  <a:pt x="92248" y="169924"/>
                </a:lnTo>
                <a:lnTo>
                  <a:pt x="86084" y="170737"/>
                </a:lnTo>
                <a:lnTo>
                  <a:pt x="80169" y="171099"/>
                </a:lnTo>
                <a:lnTo>
                  <a:pt x="70295" y="171350"/>
                </a:lnTo>
                <a:lnTo>
                  <a:pt x="78190" y="166826"/>
                </a:lnTo>
                <a:lnTo>
                  <a:pt x="84916" y="162058"/>
                </a:lnTo>
                <a:lnTo>
                  <a:pt x="88043" y="159453"/>
                </a:lnTo>
                <a:lnTo>
                  <a:pt x="96795" y="156764"/>
                </a:lnTo>
                <a:lnTo>
                  <a:pt x="109298" y="154019"/>
                </a:lnTo>
                <a:lnTo>
                  <a:pt x="124300" y="151236"/>
                </a:lnTo>
                <a:lnTo>
                  <a:pt x="137160" y="150333"/>
                </a:lnTo>
                <a:lnTo>
                  <a:pt x="148590" y="150684"/>
                </a:lnTo>
                <a:lnTo>
                  <a:pt x="159067" y="151870"/>
                </a:lnTo>
                <a:lnTo>
                  <a:pt x="167957" y="152661"/>
                </a:lnTo>
                <a:lnTo>
                  <a:pt x="175789" y="153189"/>
                </a:lnTo>
                <a:lnTo>
                  <a:pt x="182915" y="153540"/>
                </a:lnTo>
                <a:lnTo>
                  <a:pt x="189571" y="154727"/>
                </a:lnTo>
                <a:lnTo>
                  <a:pt x="195913" y="156471"/>
                </a:lnTo>
                <a:lnTo>
                  <a:pt x="202047" y="158586"/>
                </a:lnTo>
                <a:lnTo>
                  <a:pt x="208040" y="162853"/>
                </a:lnTo>
                <a:lnTo>
                  <a:pt x="213941" y="168556"/>
                </a:lnTo>
                <a:lnTo>
                  <a:pt x="224625" y="180607"/>
                </a:lnTo>
                <a:lnTo>
                  <a:pt x="232548" y="189138"/>
                </a:lnTo>
                <a:lnTo>
                  <a:pt x="236705" y="196104"/>
                </a:lnTo>
                <a:lnTo>
                  <a:pt x="237813" y="199296"/>
                </a:lnTo>
                <a:lnTo>
                  <a:pt x="239045" y="207921"/>
                </a:lnTo>
                <a:lnTo>
                  <a:pt x="239592" y="217153"/>
                </a:lnTo>
                <a:lnTo>
                  <a:pt x="239836" y="224430"/>
                </a:lnTo>
                <a:lnTo>
                  <a:pt x="237404" y="233380"/>
                </a:lnTo>
                <a:lnTo>
                  <a:pt x="233148" y="242755"/>
                </a:lnTo>
                <a:lnTo>
                  <a:pt x="228081" y="250097"/>
                </a:lnTo>
                <a:lnTo>
                  <a:pt x="222655" y="256535"/>
                </a:lnTo>
                <a:lnTo>
                  <a:pt x="217067" y="262571"/>
                </a:lnTo>
                <a:lnTo>
                  <a:pt x="211410" y="268429"/>
                </a:lnTo>
                <a:lnTo>
                  <a:pt x="207615" y="271324"/>
                </a:lnTo>
                <a:lnTo>
                  <a:pt x="203180" y="274207"/>
                </a:lnTo>
                <a:lnTo>
                  <a:pt x="198318" y="277082"/>
                </a:lnTo>
                <a:lnTo>
                  <a:pt x="193172" y="279950"/>
                </a:lnTo>
                <a:lnTo>
                  <a:pt x="182374" y="285678"/>
                </a:lnTo>
                <a:lnTo>
                  <a:pt x="148546" y="302832"/>
                </a:lnTo>
                <a:lnTo>
                  <a:pt x="141893" y="304738"/>
                </a:lnTo>
                <a:lnTo>
                  <a:pt x="134600" y="306008"/>
                </a:lnTo>
                <a:lnTo>
                  <a:pt x="126881" y="306854"/>
                </a:lnTo>
                <a:lnTo>
                  <a:pt x="119830" y="307419"/>
                </a:lnTo>
                <a:lnTo>
                  <a:pt x="113224" y="307795"/>
                </a:lnTo>
                <a:lnTo>
                  <a:pt x="101757" y="308213"/>
                </a:lnTo>
                <a:lnTo>
                  <a:pt x="93486" y="308399"/>
                </a:lnTo>
                <a:lnTo>
                  <a:pt x="50611" y="308535"/>
                </a:lnTo>
                <a:lnTo>
                  <a:pt x="43266" y="307587"/>
                </a:lnTo>
                <a:lnTo>
                  <a:pt x="36464" y="306002"/>
                </a:lnTo>
                <a:lnTo>
                  <a:pt x="30024" y="303993"/>
                </a:lnTo>
                <a:lnTo>
                  <a:pt x="24779" y="302654"/>
                </a:lnTo>
                <a:lnTo>
                  <a:pt x="20329" y="301761"/>
                </a:lnTo>
                <a:lnTo>
                  <a:pt x="16410" y="301166"/>
                </a:lnTo>
                <a:lnTo>
                  <a:pt x="13797" y="299817"/>
                </a:lnTo>
                <a:lnTo>
                  <a:pt x="12056" y="297965"/>
                </a:lnTo>
                <a:lnTo>
                  <a:pt x="10895" y="295777"/>
                </a:lnTo>
                <a:lnTo>
                  <a:pt x="9169" y="294319"/>
                </a:lnTo>
                <a:lnTo>
                  <a:pt x="7064" y="293347"/>
                </a:lnTo>
                <a:lnTo>
                  <a:pt x="4710" y="292699"/>
                </a:lnTo>
                <a:lnTo>
                  <a:pt x="3140" y="291315"/>
                </a:lnTo>
                <a:lnTo>
                  <a:pt x="2093" y="289439"/>
                </a:lnTo>
                <a:lnTo>
                  <a:pt x="0" y="2828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18"/>
          <p:cNvSpPr/>
          <p:nvPr/>
        </p:nvSpPr>
        <p:spPr>
          <a:xfrm>
            <a:off x="5832157" y="968692"/>
            <a:ext cx="205741" cy="214314"/>
          </a:xfrm>
          <a:custGeom>
            <a:avLst/>
            <a:gdLst/>
            <a:ahLst/>
            <a:cxnLst/>
            <a:rect l="0" t="0" r="0" b="0"/>
            <a:pathLst>
              <a:path w="205741" h="214314">
                <a:moveTo>
                  <a:pt x="0" y="0"/>
                </a:moveTo>
                <a:lnTo>
                  <a:pt x="13652" y="9102"/>
                </a:lnTo>
                <a:lnTo>
                  <a:pt x="17674" y="12735"/>
                </a:lnTo>
                <a:lnTo>
                  <a:pt x="20355" y="16110"/>
                </a:lnTo>
                <a:lnTo>
                  <a:pt x="22143" y="19313"/>
                </a:lnTo>
                <a:lnTo>
                  <a:pt x="26192" y="24305"/>
                </a:lnTo>
                <a:lnTo>
                  <a:pt x="31749" y="30491"/>
                </a:lnTo>
                <a:lnTo>
                  <a:pt x="48142" y="47769"/>
                </a:lnTo>
                <a:lnTo>
                  <a:pt x="62214" y="62141"/>
                </a:lnTo>
                <a:lnTo>
                  <a:pt x="65289" y="66192"/>
                </a:lnTo>
                <a:lnTo>
                  <a:pt x="68291" y="70798"/>
                </a:lnTo>
                <a:lnTo>
                  <a:pt x="71245" y="75774"/>
                </a:lnTo>
                <a:lnTo>
                  <a:pt x="75119" y="80996"/>
                </a:lnTo>
                <a:lnTo>
                  <a:pt x="79607" y="86382"/>
                </a:lnTo>
                <a:lnTo>
                  <a:pt x="88721" y="96495"/>
                </a:lnTo>
                <a:lnTo>
                  <a:pt x="95947" y="104164"/>
                </a:lnTo>
                <a:lnTo>
                  <a:pt x="99207" y="108495"/>
                </a:lnTo>
                <a:lnTo>
                  <a:pt x="102333" y="113288"/>
                </a:lnTo>
                <a:lnTo>
                  <a:pt x="105370" y="118388"/>
                </a:lnTo>
                <a:lnTo>
                  <a:pt x="112156" y="125598"/>
                </a:lnTo>
                <a:lnTo>
                  <a:pt x="121443" y="134214"/>
                </a:lnTo>
                <a:lnTo>
                  <a:pt x="132397" y="143769"/>
                </a:lnTo>
                <a:lnTo>
                  <a:pt x="140652" y="152043"/>
                </a:lnTo>
                <a:lnTo>
                  <a:pt x="147108" y="159465"/>
                </a:lnTo>
                <a:lnTo>
                  <a:pt x="152365" y="166317"/>
                </a:lnTo>
                <a:lnTo>
                  <a:pt x="157774" y="172791"/>
                </a:lnTo>
                <a:lnTo>
                  <a:pt x="163285" y="179011"/>
                </a:lnTo>
                <a:lnTo>
                  <a:pt x="173536" y="190051"/>
                </a:lnTo>
                <a:lnTo>
                  <a:pt x="184662" y="201621"/>
                </a:lnTo>
                <a:lnTo>
                  <a:pt x="196955" y="214063"/>
                </a:lnTo>
                <a:lnTo>
                  <a:pt x="20574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9"/>
          <p:cNvSpPr/>
          <p:nvPr/>
        </p:nvSpPr>
        <p:spPr>
          <a:xfrm>
            <a:off x="5772150" y="977265"/>
            <a:ext cx="231458" cy="171451"/>
          </a:xfrm>
          <a:custGeom>
            <a:avLst/>
            <a:gdLst/>
            <a:ahLst/>
            <a:cxnLst/>
            <a:rect l="0" t="0" r="0" b="0"/>
            <a:pathLst>
              <a:path w="231458" h="171451">
                <a:moveTo>
                  <a:pt x="231457" y="0"/>
                </a:moveTo>
                <a:lnTo>
                  <a:pt x="222356" y="9101"/>
                </a:lnTo>
                <a:lnTo>
                  <a:pt x="217770" y="12735"/>
                </a:lnTo>
                <a:lnTo>
                  <a:pt x="212807" y="16110"/>
                </a:lnTo>
                <a:lnTo>
                  <a:pt x="207594" y="19312"/>
                </a:lnTo>
                <a:lnTo>
                  <a:pt x="203166" y="22400"/>
                </a:lnTo>
                <a:lnTo>
                  <a:pt x="199261" y="25410"/>
                </a:lnTo>
                <a:lnTo>
                  <a:pt x="195706" y="28370"/>
                </a:lnTo>
                <a:lnTo>
                  <a:pt x="190478" y="33201"/>
                </a:lnTo>
                <a:lnTo>
                  <a:pt x="170420" y="52699"/>
                </a:lnTo>
                <a:lnTo>
                  <a:pt x="140258" y="82657"/>
                </a:lnTo>
                <a:lnTo>
                  <a:pt x="134463" y="87490"/>
                </a:lnTo>
                <a:lnTo>
                  <a:pt x="128694" y="91664"/>
                </a:lnTo>
                <a:lnTo>
                  <a:pt x="122944" y="95399"/>
                </a:lnTo>
                <a:lnTo>
                  <a:pt x="117205" y="99794"/>
                </a:lnTo>
                <a:lnTo>
                  <a:pt x="111474" y="104629"/>
                </a:lnTo>
                <a:lnTo>
                  <a:pt x="105748" y="109758"/>
                </a:lnTo>
                <a:lnTo>
                  <a:pt x="100026" y="114129"/>
                </a:lnTo>
                <a:lnTo>
                  <a:pt x="94307" y="117996"/>
                </a:lnTo>
                <a:lnTo>
                  <a:pt x="88588" y="121526"/>
                </a:lnTo>
                <a:lnTo>
                  <a:pt x="82871" y="124832"/>
                </a:lnTo>
                <a:lnTo>
                  <a:pt x="71439" y="131046"/>
                </a:lnTo>
                <a:lnTo>
                  <a:pt x="61913" y="136894"/>
                </a:lnTo>
                <a:lnTo>
                  <a:pt x="36090" y="153551"/>
                </a:lnTo>
                <a:lnTo>
                  <a:pt x="25965" y="159517"/>
                </a:lnTo>
                <a:lnTo>
                  <a:pt x="18262" y="163495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0"/>
          <p:cNvSpPr/>
          <p:nvPr/>
        </p:nvSpPr>
        <p:spPr>
          <a:xfrm>
            <a:off x="6080759" y="1037272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0"/>
                </a:moveTo>
                <a:lnTo>
                  <a:pt x="178346" y="0"/>
                </a:lnTo>
                <a:lnTo>
                  <a:pt x="188430" y="953"/>
                </a:lnTo>
                <a:lnTo>
                  <a:pt x="196105" y="2540"/>
                </a:lnTo>
                <a:lnTo>
                  <a:pt x="202174" y="4551"/>
                </a:lnTo>
                <a:lnTo>
                  <a:pt x="208125" y="5891"/>
                </a:lnTo>
                <a:lnTo>
                  <a:pt x="213998" y="6785"/>
                </a:lnTo>
                <a:lnTo>
                  <a:pt x="219818" y="7381"/>
                </a:lnTo>
                <a:lnTo>
                  <a:pt x="224651" y="7778"/>
                </a:lnTo>
                <a:lnTo>
                  <a:pt x="228825" y="8043"/>
                </a:lnTo>
                <a:lnTo>
                  <a:pt x="236003" y="8337"/>
                </a:lnTo>
                <a:lnTo>
                  <a:pt x="24860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1"/>
          <p:cNvSpPr/>
          <p:nvPr/>
        </p:nvSpPr>
        <p:spPr>
          <a:xfrm>
            <a:off x="6157912" y="925830"/>
            <a:ext cx="34259" cy="229800"/>
          </a:xfrm>
          <a:custGeom>
            <a:avLst/>
            <a:gdLst/>
            <a:ahLst/>
            <a:cxnLst/>
            <a:rect l="0" t="0" r="0" b="0"/>
            <a:pathLst>
              <a:path w="34259" h="229800">
                <a:moveTo>
                  <a:pt x="0" y="0"/>
                </a:moveTo>
                <a:lnTo>
                  <a:pt x="0" y="41140"/>
                </a:lnTo>
                <a:lnTo>
                  <a:pt x="1905" y="51239"/>
                </a:lnTo>
                <a:lnTo>
                  <a:pt x="5080" y="64639"/>
                </a:lnTo>
                <a:lnTo>
                  <a:pt x="9102" y="80240"/>
                </a:lnTo>
                <a:lnTo>
                  <a:pt x="11783" y="92546"/>
                </a:lnTo>
                <a:lnTo>
                  <a:pt x="13570" y="102655"/>
                </a:lnTo>
                <a:lnTo>
                  <a:pt x="14762" y="111299"/>
                </a:lnTo>
                <a:lnTo>
                  <a:pt x="16509" y="118966"/>
                </a:lnTo>
                <a:lnTo>
                  <a:pt x="18626" y="125983"/>
                </a:lnTo>
                <a:lnTo>
                  <a:pt x="20990" y="132566"/>
                </a:lnTo>
                <a:lnTo>
                  <a:pt x="22566" y="137907"/>
                </a:lnTo>
                <a:lnTo>
                  <a:pt x="23616" y="142421"/>
                </a:lnTo>
                <a:lnTo>
                  <a:pt x="24317" y="146382"/>
                </a:lnTo>
                <a:lnTo>
                  <a:pt x="24783" y="153785"/>
                </a:lnTo>
                <a:lnTo>
                  <a:pt x="25303" y="174711"/>
                </a:lnTo>
                <a:lnTo>
                  <a:pt x="26393" y="184101"/>
                </a:lnTo>
                <a:lnTo>
                  <a:pt x="28073" y="192267"/>
                </a:lnTo>
                <a:lnTo>
                  <a:pt x="33062" y="209957"/>
                </a:lnTo>
                <a:lnTo>
                  <a:pt x="33744" y="214917"/>
                </a:lnTo>
                <a:lnTo>
                  <a:pt x="34048" y="220296"/>
                </a:lnTo>
                <a:lnTo>
                  <a:pt x="34258" y="229799"/>
                </a:lnTo>
                <a:lnTo>
                  <a:pt x="33316" y="229399"/>
                </a:lnTo>
                <a:lnTo>
                  <a:pt x="31736" y="228180"/>
                </a:lnTo>
                <a:lnTo>
                  <a:pt x="25717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2"/>
          <p:cNvSpPr/>
          <p:nvPr/>
        </p:nvSpPr>
        <p:spPr>
          <a:xfrm>
            <a:off x="6432232" y="788671"/>
            <a:ext cx="248566" cy="377190"/>
          </a:xfrm>
          <a:custGeom>
            <a:avLst/>
            <a:gdLst/>
            <a:ahLst/>
            <a:cxnLst/>
            <a:rect l="0" t="0" r="0" b="0"/>
            <a:pathLst>
              <a:path w="248566" h="377190">
                <a:moveTo>
                  <a:pt x="0" y="60006"/>
                </a:moveTo>
                <a:lnTo>
                  <a:pt x="9102" y="69108"/>
                </a:lnTo>
                <a:lnTo>
                  <a:pt x="11783" y="72741"/>
                </a:lnTo>
                <a:lnTo>
                  <a:pt x="16509" y="83359"/>
                </a:lnTo>
                <a:lnTo>
                  <a:pt x="20989" y="92927"/>
                </a:lnTo>
                <a:lnTo>
                  <a:pt x="26157" y="100990"/>
                </a:lnTo>
                <a:lnTo>
                  <a:pt x="32683" y="109377"/>
                </a:lnTo>
                <a:lnTo>
                  <a:pt x="33219" y="109112"/>
                </a:lnTo>
                <a:lnTo>
                  <a:pt x="33576" y="107984"/>
                </a:lnTo>
                <a:lnTo>
                  <a:pt x="34248" y="98617"/>
                </a:lnTo>
                <a:lnTo>
                  <a:pt x="33310" y="93367"/>
                </a:lnTo>
                <a:lnTo>
                  <a:pt x="31731" y="86057"/>
                </a:lnTo>
                <a:lnTo>
                  <a:pt x="29727" y="77373"/>
                </a:lnTo>
                <a:lnTo>
                  <a:pt x="28391" y="70631"/>
                </a:lnTo>
                <a:lnTo>
                  <a:pt x="26906" y="60601"/>
                </a:lnTo>
                <a:lnTo>
                  <a:pt x="26510" y="53735"/>
                </a:lnTo>
                <a:lnTo>
                  <a:pt x="26070" y="35946"/>
                </a:lnTo>
                <a:lnTo>
                  <a:pt x="26905" y="28726"/>
                </a:lnTo>
                <a:lnTo>
                  <a:pt x="30373" y="18164"/>
                </a:lnTo>
                <a:lnTo>
                  <a:pt x="35089" y="10295"/>
                </a:lnTo>
                <a:lnTo>
                  <a:pt x="37680" y="6862"/>
                </a:lnTo>
                <a:lnTo>
                  <a:pt x="40360" y="4575"/>
                </a:lnTo>
                <a:lnTo>
                  <a:pt x="43099" y="3049"/>
                </a:lnTo>
                <a:lnTo>
                  <a:pt x="45878" y="2032"/>
                </a:lnTo>
                <a:lnTo>
                  <a:pt x="50588" y="1354"/>
                </a:lnTo>
                <a:lnTo>
                  <a:pt x="56585" y="902"/>
                </a:lnTo>
                <a:lnTo>
                  <a:pt x="63441" y="601"/>
                </a:lnTo>
                <a:lnTo>
                  <a:pt x="229985" y="0"/>
                </a:lnTo>
                <a:lnTo>
                  <a:pt x="233334" y="952"/>
                </a:lnTo>
                <a:lnTo>
                  <a:pt x="235566" y="2539"/>
                </a:lnTo>
                <a:lnTo>
                  <a:pt x="237054" y="4550"/>
                </a:lnTo>
                <a:lnTo>
                  <a:pt x="238998" y="5890"/>
                </a:lnTo>
                <a:lnTo>
                  <a:pt x="243699" y="7380"/>
                </a:lnTo>
                <a:lnTo>
                  <a:pt x="245334" y="8729"/>
                </a:lnTo>
                <a:lnTo>
                  <a:pt x="246423" y="10582"/>
                </a:lnTo>
                <a:lnTo>
                  <a:pt x="247634" y="15180"/>
                </a:lnTo>
                <a:lnTo>
                  <a:pt x="248316" y="25028"/>
                </a:lnTo>
                <a:lnTo>
                  <a:pt x="248565" y="56494"/>
                </a:lnTo>
                <a:lnTo>
                  <a:pt x="247625" y="61474"/>
                </a:lnTo>
                <a:lnTo>
                  <a:pt x="244041" y="69549"/>
                </a:lnTo>
                <a:lnTo>
                  <a:pt x="242703" y="75893"/>
                </a:lnTo>
                <a:lnTo>
                  <a:pt x="241813" y="83932"/>
                </a:lnTo>
                <a:lnTo>
                  <a:pt x="241219" y="93102"/>
                </a:lnTo>
                <a:lnTo>
                  <a:pt x="239870" y="101120"/>
                </a:lnTo>
                <a:lnTo>
                  <a:pt x="238018" y="108370"/>
                </a:lnTo>
                <a:lnTo>
                  <a:pt x="235831" y="115109"/>
                </a:lnTo>
                <a:lnTo>
                  <a:pt x="233420" y="124364"/>
                </a:lnTo>
                <a:lnTo>
                  <a:pt x="219910" y="182511"/>
                </a:lnTo>
                <a:lnTo>
                  <a:pt x="218045" y="192158"/>
                </a:lnTo>
                <a:lnTo>
                  <a:pt x="216800" y="200495"/>
                </a:lnTo>
                <a:lnTo>
                  <a:pt x="215971" y="207958"/>
                </a:lnTo>
                <a:lnTo>
                  <a:pt x="214466" y="215791"/>
                </a:lnTo>
                <a:lnTo>
                  <a:pt x="212509" y="223870"/>
                </a:lnTo>
                <a:lnTo>
                  <a:pt x="210254" y="232114"/>
                </a:lnTo>
                <a:lnTo>
                  <a:pt x="208749" y="242372"/>
                </a:lnTo>
                <a:lnTo>
                  <a:pt x="207746" y="253973"/>
                </a:lnTo>
                <a:lnTo>
                  <a:pt x="207078" y="266470"/>
                </a:lnTo>
                <a:lnTo>
                  <a:pt x="206334" y="290515"/>
                </a:lnTo>
                <a:lnTo>
                  <a:pt x="206136" y="302261"/>
                </a:lnTo>
                <a:lnTo>
                  <a:pt x="205052" y="311997"/>
                </a:lnTo>
                <a:lnTo>
                  <a:pt x="203376" y="320393"/>
                </a:lnTo>
                <a:lnTo>
                  <a:pt x="201307" y="327895"/>
                </a:lnTo>
                <a:lnTo>
                  <a:pt x="200879" y="333848"/>
                </a:lnTo>
                <a:lnTo>
                  <a:pt x="201547" y="338770"/>
                </a:lnTo>
                <a:lnTo>
                  <a:pt x="202945" y="343004"/>
                </a:lnTo>
                <a:lnTo>
                  <a:pt x="202924" y="346779"/>
                </a:lnTo>
                <a:lnTo>
                  <a:pt x="201958" y="350248"/>
                </a:lnTo>
                <a:lnTo>
                  <a:pt x="199297" y="356642"/>
                </a:lnTo>
                <a:lnTo>
                  <a:pt x="197798" y="365597"/>
                </a:lnTo>
                <a:lnTo>
                  <a:pt x="197168" y="3771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23"/>
          <p:cNvSpPr/>
          <p:nvPr/>
        </p:nvSpPr>
        <p:spPr>
          <a:xfrm>
            <a:off x="6526530" y="951652"/>
            <a:ext cx="265748" cy="8468"/>
          </a:xfrm>
          <a:custGeom>
            <a:avLst/>
            <a:gdLst/>
            <a:ahLst/>
            <a:cxnLst/>
            <a:rect l="0" t="0" r="0" b="0"/>
            <a:pathLst>
              <a:path w="265748" h="8468">
                <a:moveTo>
                  <a:pt x="0" y="8467"/>
                </a:moveTo>
                <a:lnTo>
                  <a:pt x="123564" y="8467"/>
                </a:lnTo>
                <a:lnTo>
                  <a:pt x="136668" y="7515"/>
                </a:lnTo>
                <a:lnTo>
                  <a:pt x="190354" y="2576"/>
                </a:lnTo>
                <a:lnTo>
                  <a:pt x="204056" y="1682"/>
                </a:lnTo>
                <a:lnTo>
                  <a:pt x="231910" y="425"/>
                </a:lnTo>
                <a:lnTo>
                  <a:pt x="246196" y="52"/>
                </a:lnTo>
                <a:lnTo>
                  <a:pt x="249856" y="0"/>
                </a:lnTo>
                <a:lnTo>
                  <a:pt x="253248" y="917"/>
                </a:lnTo>
                <a:lnTo>
                  <a:pt x="256462" y="2482"/>
                </a:lnTo>
                <a:lnTo>
                  <a:pt x="265747" y="84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24"/>
          <p:cNvSpPr/>
          <p:nvPr/>
        </p:nvSpPr>
        <p:spPr>
          <a:xfrm>
            <a:off x="6878002" y="925830"/>
            <a:ext cx="214314" cy="34290"/>
          </a:xfrm>
          <a:custGeom>
            <a:avLst/>
            <a:gdLst/>
            <a:ahLst/>
            <a:cxnLst/>
            <a:rect l="0" t="0" r="0" b="0"/>
            <a:pathLst>
              <a:path w="214314" h="34290">
                <a:moveTo>
                  <a:pt x="0" y="34289"/>
                </a:moveTo>
                <a:lnTo>
                  <a:pt x="11932" y="34289"/>
                </a:lnTo>
                <a:lnTo>
                  <a:pt x="15574" y="33337"/>
                </a:lnTo>
                <a:lnTo>
                  <a:pt x="19908" y="31750"/>
                </a:lnTo>
                <a:lnTo>
                  <a:pt x="24702" y="29739"/>
                </a:lnTo>
                <a:lnTo>
                  <a:pt x="29803" y="28398"/>
                </a:lnTo>
                <a:lnTo>
                  <a:pt x="35109" y="27504"/>
                </a:lnTo>
                <a:lnTo>
                  <a:pt x="40551" y="26909"/>
                </a:lnTo>
                <a:lnTo>
                  <a:pt x="48941" y="25559"/>
                </a:lnTo>
                <a:lnTo>
                  <a:pt x="70964" y="21519"/>
                </a:lnTo>
                <a:lnTo>
                  <a:pt x="80647" y="20061"/>
                </a:lnTo>
                <a:lnTo>
                  <a:pt x="89007" y="19089"/>
                </a:lnTo>
                <a:lnTo>
                  <a:pt x="96487" y="18441"/>
                </a:lnTo>
                <a:lnTo>
                  <a:pt x="103377" y="18009"/>
                </a:lnTo>
                <a:lnTo>
                  <a:pt x="116112" y="17529"/>
                </a:lnTo>
                <a:lnTo>
                  <a:pt x="122176" y="16448"/>
                </a:lnTo>
                <a:lnTo>
                  <a:pt x="128123" y="14775"/>
                </a:lnTo>
                <a:lnTo>
                  <a:pt x="133993" y="12707"/>
                </a:lnTo>
                <a:lnTo>
                  <a:pt x="139811" y="11329"/>
                </a:lnTo>
                <a:lnTo>
                  <a:pt x="145595" y="10410"/>
                </a:lnTo>
                <a:lnTo>
                  <a:pt x="151355" y="9797"/>
                </a:lnTo>
                <a:lnTo>
                  <a:pt x="157101" y="9389"/>
                </a:lnTo>
                <a:lnTo>
                  <a:pt x="162837" y="9117"/>
                </a:lnTo>
                <a:lnTo>
                  <a:pt x="174290" y="8814"/>
                </a:lnTo>
                <a:lnTo>
                  <a:pt x="185729" y="8680"/>
                </a:lnTo>
                <a:lnTo>
                  <a:pt x="190495" y="7691"/>
                </a:lnTo>
                <a:lnTo>
                  <a:pt x="194624" y="6080"/>
                </a:lnTo>
                <a:lnTo>
                  <a:pt x="198330" y="4053"/>
                </a:lnTo>
                <a:lnTo>
                  <a:pt x="201752" y="2702"/>
                </a:lnTo>
                <a:lnTo>
                  <a:pt x="204987" y="1801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25"/>
          <p:cNvSpPr/>
          <p:nvPr/>
        </p:nvSpPr>
        <p:spPr>
          <a:xfrm>
            <a:off x="6860857" y="994410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25717"/>
                </a:moveTo>
                <a:lnTo>
                  <a:pt x="13652" y="21166"/>
                </a:lnTo>
                <a:lnTo>
                  <a:pt x="18626" y="19826"/>
                </a:lnTo>
                <a:lnTo>
                  <a:pt x="22895" y="18932"/>
                </a:lnTo>
                <a:lnTo>
                  <a:pt x="26694" y="18336"/>
                </a:lnTo>
                <a:lnTo>
                  <a:pt x="31131" y="16986"/>
                </a:lnTo>
                <a:lnTo>
                  <a:pt x="35994" y="15134"/>
                </a:lnTo>
                <a:lnTo>
                  <a:pt x="41141" y="12947"/>
                </a:lnTo>
                <a:lnTo>
                  <a:pt x="48383" y="11489"/>
                </a:lnTo>
                <a:lnTo>
                  <a:pt x="57020" y="10516"/>
                </a:lnTo>
                <a:lnTo>
                  <a:pt x="66588" y="9868"/>
                </a:lnTo>
                <a:lnTo>
                  <a:pt x="74873" y="8484"/>
                </a:lnTo>
                <a:lnTo>
                  <a:pt x="82300" y="6608"/>
                </a:lnTo>
                <a:lnTo>
                  <a:pt x="89157" y="4405"/>
                </a:lnTo>
                <a:lnTo>
                  <a:pt x="96585" y="2937"/>
                </a:lnTo>
                <a:lnTo>
                  <a:pt x="104395" y="1958"/>
                </a:lnTo>
                <a:lnTo>
                  <a:pt x="112459" y="1305"/>
                </a:lnTo>
                <a:lnTo>
                  <a:pt x="126408" y="87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26"/>
          <p:cNvSpPr/>
          <p:nvPr/>
        </p:nvSpPr>
        <p:spPr>
          <a:xfrm>
            <a:off x="7272337" y="831532"/>
            <a:ext cx="25719" cy="281029"/>
          </a:xfrm>
          <a:custGeom>
            <a:avLst/>
            <a:gdLst/>
            <a:ahLst/>
            <a:cxnLst/>
            <a:rect l="0" t="0" r="0" b="0"/>
            <a:pathLst>
              <a:path w="25719" h="281029">
                <a:moveTo>
                  <a:pt x="0" y="0"/>
                </a:moveTo>
                <a:lnTo>
                  <a:pt x="0" y="160015"/>
                </a:lnTo>
                <a:lnTo>
                  <a:pt x="1905" y="170494"/>
                </a:lnTo>
                <a:lnTo>
                  <a:pt x="5080" y="184148"/>
                </a:lnTo>
                <a:lnTo>
                  <a:pt x="9102" y="199918"/>
                </a:lnTo>
                <a:lnTo>
                  <a:pt x="11782" y="212336"/>
                </a:lnTo>
                <a:lnTo>
                  <a:pt x="13570" y="222520"/>
                </a:lnTo>
                <a:lnTo>
                  <a:pt x="14762" y="231214"/>
                </a:lnTo>
                <a:lnTo>
                  <a:pt x="15556" y="240820"/>
                </a:lnTo>
                <a:lnTo>
                  <a:pt x="16086" y="251034"/>
                </a:lnTo>
                <a:lnTo>
                  <a:pt x="16439" y="261654"/>
                </a:lnTo>
                <a:lnTo>
                  <a:pt x="17627" y="268733"/>
                </a:lnTo>
                <a:lnTo>
                  <a:pt x="19372" y="273453"/>
                </a:lnTo>
                <a:lnTo>
                  <a:pt x="24464" y="281028"/>
                </a:lnTo>
                <a:lnTo>
                  <a:pt x="24881" y="280697"/>
                </a:lnTo>
                <a:lnTo>
                  <a:pt x="25160" y="279524"/>
                </a:lnTo>
                <a:lnTo>
                  <a:pt x="25718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27"/>
          <p:cNvSpPr/>
          <p:nvPr/>
        </p:nvSpPr>
        <p:spPr>
          <a:xfrm>
            <a:off x="7369374" y="822960"/>
            <a:ext cx="226576" cy="300038"/>
          </a:xfrm>
          <a:custGeom>
            <a:avLst/>
            <a:gdLst/>
            <a:ahLst/>
            <a:cxnLst/>
            <a:rect l="0" t="0" r="0" b="0"/>
            <a:pathLst>
              <a:path w="226576" h="300038">
                <a:moveTo>
                  <a:pt x="57268" y="0"/>
                </a:moveTo>
                <a:lnTo>
                  <a:pt x="57268" y="9101"/>
                </a:lnTo>
                <a:lnTo>
                  <a:pt x="56316" y="13687"/>
                </a:lnTo>
                <a:lnTo>
                  <a:pt x="54728" y="18650"/>
                </a:lnTo>
                <a:lnTo>
                  <a:pt x="52717" y="23863"/>
                </a:lnTo>
                <a:lnTo>
                  <a:pt x="50425" y="29243"/>
                </a:lnTo>
                <a:lnTo>
                  <a:pt x="45336" y="40302"/>
                </a:lnTo>
                <a:lnTo>
                  <a:pt x="32281" y="64267"/>
                </a:lnTo>
                <a:lnTo>
                  <a:pt x="23464" y="79992"/>
                </a:lnTo>
                <a:lnTo>
                  <a:pt x="16634" y="93333"/>
                </a:lnTo>
                <a:lnTo>
                  <a:pt x="11129" y="105084"/>
                </a:lnTo>
                <a:lnTo>
                  <a:pt x="6506" y="115776"/>
                </a:lnTo>
                <a:lnTo>
                  <a:pt x="3424" y="124809"/>
                </a:lnTo>
                <a:lnTo>
                  <a:pt x="1370" y="132736"/>
                </a:lnTo>
                <a:lnTo>
                  <a:pt x="0" y="139925"/>
                </a:lnTo>
                <a:lnTo>
                  <a:pt x="39" y="150433"/>
                </a:lnTo>
                <a:lnTo>
                  <a:pt x="1018" y="163154"/>
                </a:lnTo>
                <a:lnTo>
                  <a:pt x="3693" y="187765"/>
                </a:lnTo>
                <a:lnTo>
                  <a:pt x="4882" y="201878"/>
                </a:lnTo>
                <a:lnTo>
                  <a:pt x="6152" y="207928"/>
                </a:lnTo>
                <a:lnTo>
                  <a:pt x="7950" y="213866"/>
                </a:lnTo>
                <a:lnTo>
                  <a:pt x="10102" y="219730"/>
                </a:lnTo>
                <a:lnTo>
                  <a:pt x="14394" y="226496"/>
                </a:lnTo>
                <a:lnTo>
                  <a:pt x="20113" y="233865"/>
                </a:lnTo>
                <a:lnTo>
                  <a:pt x="32182" y="247767"/>
                </a:lnTo>
                <a:lnTo>
                  <a:pt x="40721" y="257121"/>
                </a:lnTo>
                <a:lnTo>
                  <a:pt x="44332" y="259996"/>
                </a:lnTo>
                <a:lnTo>
                  <a:pt x="50884" y="263191"/>
                </a:lnTo>
                <a:lnTo>
                  <a:pt x="62051" y="267151"/>
                </a:lnTo>
                <a:lnTo>
                  <a:pt x="69029" y="269541"/>
                </a:lnTo>
                <a:lnTo>
                  <a:pt x="76539" y="271134"/>
                </a:lnTo>
                <a:lnTo>
                  <a:pt x="84403" y="272196"/>
                </a:lnTo>
                <a:lnTo>
                  <a:pt x="98856" y="273376"/>
                </a:lnTo>
                <a:lnTo>
                  <a:pt x="108454" y="273900"/>
                </a:lnTo>
                <a:lnTo>
                  <a:pt x="113300" y="273087"/>
                </a:lnTo>
                <a:lnTo>
                  <a:pt x="118435" y="271593"/>
                </a:lnTo>
                <a:lnTo>
                  <a:pt x="123763" y="269644"/>
                </a:lnTo>
                <a:lnTo>
                  <a:pt x="129221" y="267393"/>
                </a:lnTo>
                <a:lnTo>
                  <a:pt x="134764" y="264939"/>
                </a:lnTo>
                <a:lnTo>
                  <a:pt x="140364" y="262351"/>
                </a:lnTo>
                <a:lnTo>
                  <a:pt x="145051" y="259673"/>
                </a:lnTo>
                <a:lnTo>
                  <a:pt x="149127" y="256935"/>
                </a:lnTo>
                <a:lnTo>
                  <a:pt x="152797" y="254157"/>
                </a:lnTo>
                <a:lnTo>
                  <a:pt x="159054" y="250401"/>
                </a:lnTo>
                <a:lnTo>
                  <a:pt x="167036" y="245991"/>
                </a:lnTo>
                <a:lnTo>
                  <a:pt x="176166" y="241146"/>
                </a:lnTo>
                <a:lnTo>
                  <a:pt x="183206" y="236964"/>
                </a:lnTo>
                <a:lnTo>
                  <a:pt x="188852" y="233223"/>
                </a:lnTo>
                <a:lnTo>
                  <a:pt x="193568" y="229777"/>
                </a:lnTo>
                <a:lnTo>
                  <a:pt x="198617" y="225575"/>
                </a:lnTo>
                <a:lnTo>
                  <a:pt x="203889" y="220868"/>
                </a:lnTo>
                <a:lnTo>
                  <a:pt x="209307" y="215825"/>
                </a:lnTo>
                <a:lnTo>
                  <a:pt x="213873" y="210558"/>
                </a:lnTo>
                <a:lnTo>
                  <a:pt x="217869" y="205142"/>
                </a:lnTo>
                <a:lnTo>
                  <a:pt x="221485" y="199626"/>
                </a:lnTo>
                <a:lnTo>
                  <a:pt x="225503" y="190957"/>
                </a:lnTo>
                <a:lnTo>
                  <a:pt x="226575" y="187312"/>
                </a:lnTo>
                <a:lnTo>
                  <a:pt x="226337" y="183930"/>
                </a:lnTo>
                <a:lnTo>
                  <a:pt x="225226" y="180722"/>
                </a:lnTo>
                <a:lnTo>
                  <a:pt x="223532" y="177631"/>
                </a:lnTo>
                <a:lnTo>
                  <a:pt x="220498" y="175571"/>
                </a:lnTo>
                <a:lnTo>
                  <a:pt x="216571" y="174197"/>
                </a:lnTo>
                <a:lnTo>
                  <a:pt x="205682" y="171992"/>
                </a:lnTo>
                <a:lnTo>
                  <a:pt x="201930" y="171811"/>
                </a:lnTo>
                <a:lnTo>
                  <a:pt x="190142" y="171610"/>
                </a:lnTo>
                <a:lnTo>
                  <a:pt x="182999" y="172509"/>
                </a:lnTo>
                <a:lnTo>
                  <a:pt x="175378" y="174061"/>
                </a:lnTo>
                <a:lnTo>
                  <a:pt x="167441" y="176048"/>
                </a:lnTo>
                <a:lnTo>
                  <a:pt x="159292" y="178325"/>
                </a:lnTo>
                <a:lnTo>
                  <a:pt x="142617" y="183395"/>
                </a:lnTo>
                <a:lnTo>
                  <a:pt x="136074" y="187033"/>
                </a:lnTo>
                <a:lnTo>
                  <a:pt x="130761" y="191364"/>
                </a:lnTo>
                <a:lnTo>
                  <a:pt x="126266" y="196156"/>
                </a:lnTo>
                <a:lnTo>
                  <a:pt x="121364" y="200303"/>
                </a:lnTo>
                <a:lnTo>
                  <a:pt x="116191" y="204020"/>
                </a:lnTo>
                <a:lnTo>
                  <a:pt x="110838" y="207451"/>
                </a:lnTo>
                <a:lnTo>
                  <a:pt x="105364" y="212595"/>
                </a:lnTo>
                <a:lnTo>
                  <a:pt x="99809" y="218883"/>
                </a:lnTo>
                <a:lnTo>
                  <a:pt x="94202" y="225932"/>
                </a:lnTo>
                <a:lnTo>
                  <a:pt x="89511" y="231583"/>
                </a:lnTo>
                <a:lnTo>
                  <a:pt x="85431" y="236304"/>
                </a:lnTo>
                <a:lnTo>
                  <a:pt x="79310" y="244089"/>
                </a:lnTo>
                <a:lnTo>
                  <a:pt x="76590" y="250724"/>
                </a:lnTo>
                <a:lnTo>
                  <a:pt x="75864" y="255731"/>
                </a:lnTo>
                <a:lnTo>
                  <a:pt x="75380" y="261927"/>
                </a:lnTo>
                <a:lnTo>
                  <a:pt x="74843" y="274527"/>
                </a:lnTo>
                <a:lnTo>
                  <a:pt x="74604" y="283302"/>
                </a:lnTo>
                <a:lnTo>
                  <a:pt x="75493" y="286975"/>
                </a:lnTo>
                <a:lnTo>
                  <a:pt x="79020" y="293597"/>
                </a:lnTo>
                <a:lnTo>
                  <a:pt x="81295" y="295743"/>
                </a:lnTo>
                <a:lnTo>
                  <a:pt x="83764" y="297175"/>
                </a:lnTo>
                <a:lnTo>
                  <a:pt x="108703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28"/>
          <p:cNvSpPr/>
          <p:nvPr/>
        </p:nvSpPr>
        <p:spPr>
          <a:xfrm>
            <a:off x="6329362" y="1337310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0"/>
                </a:moveTo>
                <a:lnTo>
                  <a:pt x="13653" y="0"/>
                </a:lnTo>
                <a:lnTo>
                  <a:pt x="20532" y="952"/>
                </a:lnTo>
                <a:lnTo>
                  <a:pt x="27975" y="2540"/>
                </a:lnTo>
                <a:lnTo>
                  <a:pt x="35795" y="4550"/>
                </a:lnTo>
                <a:lnTo>
                  <a:pt x="42914" y="5891"/>
                </a:lnTo>
                <a:lnTo>
                  <a:pt x="49564" y="6785"/>
                </a:lnTo>
                <a:lnTo>
                  <a:pt x="55903" y="7380"/>
                </a:lnTo>
                <a:lnTo>
                  <a:pt x="62033" y="7778"/>
                </a:lnTo>
                <a:lnTo>
                  <a:pt x="68026" y="8042"/>
                </a:lnTo>
                <a:lnTo>
                  <a:pt x="79764" y="8337"/>
                </a:lnTo>
                <a:lnTo>
                  <a:pt x="104002" y="8541"/>
                </a:lnTo>
                <a:lnTo>
                  <a:pt x="108387" y="9504"/>
                </a:lnTo>
                <a:lnTo>
                  <a:pt x="113216" y="11098"/>
                </a:lnTo>
                <a:lnTo>
                  <a:pt x="118340" y="13114"/>
                </a:lnTo>
                <a:lnTo>
                  <a:pt x="122708" y="14457"/>
                </a:lnTo>
                <a:lnTo>
                  <a:pt x="126573" y="15353"/>
                </a:lnTo>
                <a:lnTo>
                  <a:pt x="130102" y="15950"/>
                </a:lnTo>
                <a:lnTo>
                  <a:pt x="133407" y="16348"/>
                </a:lnTo>
                <a:lnTo>
                  <a:pt x="136563" y="16614"/>
                </a:lnTo>
                <a:lnTo>
                  <a:pt x="139620" y="16791"/>
                </a:lnTo>
                <a:lnTo>
                  <a:pt x="145556" y="16987"/>
                </a:lnTo>
                <a:lnTo>
                  <a:pt x="180022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29"/>
          <p:cNvSpPr/>
          <p:nvPr/>
        </p:nvSpPr>
        <p:spPr>
          <a:xfrm>
            <a:off x="6492240" y="1225974"/>
            <a:ext cx="204977" cy="265642"/>
          </a:xfrm>
          <a:custGeom>
            <a:avLst/>
            <a:gdLst/>
            <a:ahLst/>
            <a:cxnLst/>
            <a:rect l="0" t="0" r="0" b="0"/>
            <a:pathLst>
              <a:path w="204977" h="265642">
                <a:moveTo>
                  <a:pt x="0" y="17038"/>
                </a:moveTo>
                <a:lnTo>
                  <a:pt x="9101" y="12487"/>
                </a:lnTo>
                <a:lnTo>
                  <a:pt x="13687" y="11147"/>
                </a:lnTo>
                <a:lnTo>
                  <a:pt x="18650" y="10253"/>
                </a:lnTo>
                <a:lnTo>
                  <a:pt x="23863" y="9657"/>
                </a:lnTo>
                <a:lnTo>
                  <a:pt x="29244" y="9260"/>
                </a:lnTo>
                <a:lnTo>
                  <a:pt x="34736" y="8995"/>
                </a:lnTo>
                <a:lnTo>
                  <a:pt x="40302" y="8819"/>
                </a:lnTo>
                <a:lnTo>
                  <a:pt x="47822" y="7748"/>
                </a:lnTo>
                <a:lnTo>
                  <a:pt x="56647" y="6082"/>
                </a:lnTo>
                <a:lnTo>
                  <a:pt x="66340" y="4019"/>
                </a:lnTo>
                <a:lnTo>
                  <a:pt x="74706" y="2644"/>
                </a:lnTo>
                <a:lnTo>
                  <a:pt x="82189" y="1727"/>
                </a:lnTo>
                <a:lnTo>
                  <a:pt x="89083" y="1116"/>
                </a:lnTo>
                <a:lnTo>
                  <a:pt x="97488" y="708"/>
                </a:lnTo>
                <a:lnTo>
                  <a:pt x="116988" y="255"/>
                </a:lnTo>
                <a:lnTo>
                  <a:pt x="153937" y="0"/>
                </a:lnTo>
                <a:lnTo>
                  <a:pt x="164537" y="917"/>
                </a:lnTo>
                <a:lnTo>
                  <a:pt x="173509" y="2481"/>
                </a:lnTo>
                <a:lnTo>
                  <a:pt x="181395" y="4476"/>
                </a:lnTo>
                <a:lnTo>
                  <a:pt x="187604" y="6758"/>
                </a:lnTo>
                <a:lnTo>
                  <a:pt x="192697" y="9232"/>
                </a:lnTo>
                <a:lnTo>
                  <a:pt x="197044" y="11834"/>
                </a:lnTo>
                <a:lnTo>
                  <a:pt x="199942" y="14521"/>
                </a:lnTo>
                <a:lnTo>
                  <a:pt x="201875" y="17265"/>
                </a:lnTo>
                <a:lnTo>
                  <a:pt x="204022" y="22854"/>
                </a:lnTo>
                <a:lnTo>
                  <a:pt x="204976" y="28513"/>
                </a:lnTo>
                <a:lnTo>
                  <a:pt x="203326" y="35165"/>
                </a:lnTo>
                <a:lnTo>
                  <a:pt x="200321" y="44363"/>
                </a:lnTo>
                <a:lnTo>
                  <a:pt x="196412" y="55257"/>
                </a:lnTo>
                <a:lnTo>
                  <a:pt x="193806" y="64425"/>
                </a:lnTo>
                <a:lnTo>
                  <a:pt x="192069" y="72442"/>
                </a:lnTo>
                <a:lnTo>
                  <a:pt x="190910" y="79691"/>
                </a:lnTo>
                <a:lnTo>
                  <a:pt x="184730" y="112649"/>
                </a:lnTo>
                <a:lnTo>
                  <a:pt x="183161" y="122688"/>
                </a:lnTo>
                <a:lnTo>
                  <a:pt x="182114" y="131287"/>
                </a:lnTo>
                <a:lnTo>
                  <a:pt x="181417" y="138924"/>
                </a:lnTo>
                <a:lnTo>
                  <a:pt x="180000" y="148778"/>
                </a:lnTo>
                <a:lnTo>
                  <a:pt x="175885" y="172426"/>
                </a:lnTo>
                <a:lnTo>
                  <a:pt x="174406" y="182543"/>
                </a:lnTo>
                <a:lnTo>
                  <a:pt x="173421" y="191192"/>
                </a:lnTo>
                <a:lnTo>
                  <a:pt x="172764" y="198863"/>
                </a:lnTo>
                <a:lnTo>
                  <a:pt x="171373" y="205882"/>
                </a:lnTo>
                <a:lnTo>
                  <a:pt x="169494" y="212467"/>
                </a:lnTo>
                <a:lnTo>
                  <a:pt x="167288" y="218761"/>
                </a:lnTo>
                <a:lnTo>
                  <a:pt x="166770" y="225815"/>
                </a:lnTo>
                <a:lnTo>
                  <a:pt x="167377" y="233375"/>
                </a:lnTo>
                <a:lnTo>
                  <a:pt x="168735" y="241273"/>
                </a:lnTo>
                <a:lnTo>
                  <a:pt x="169640" y="247490"/>
                </a:lnTo>
                <a:lnTo>
                  <a:pt x="170243" y="252588"/>
                </a:lnTo>
                <a:lnTo>
                  <a:pt x="170645" y="256939"/>
                </a:lnTo>
                <a:lnTo>
                  <a:pt x="171866" y="259839"/>
                </a:lnTo>
                <a:lnTo>
                  <a:pt x="173632" y="261773"/>
                </a:lnTo>
                <a:lnTo>
                  <a:pt x="175762" y="263062"/>
                </a:lnTo>
                <a:lnTo>
                  <a:pt x="176230" y="263922"/>
                </a:lnTo>
                <a:lnTo>
                  <a:pt x="175589" y="264495"/>
                </a:lnTo>
                <a:lnTo>
                  <a:pt x="171450" y="2656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30"/>
          <p:cNvSpPr/>
          <p:nvPr/>
        </p:nvSpPr>
        <p:spPr>
          <a:xfrm>
            <a:off x="6543675" y="1311592"/>
            <a:ext cx="222885" cy="42864"/>
          </a:xfrm>
          <a:custGeom>
            <a:avLst/>
            <a:gdLst/>
            <a:ahLst/>
            <a:cxnLst/>
            <a:rect l="0" t="0" r="0" b="0"/>
            <a:pathLst>
              <a:path w="222885" h="42864">
                <a:moveTo>
                  <a:pt x="0" y="42863"/>
                </a:moveTo>
                <a:lnTo>
                  <a:pt x="13652" y="38312"/>
                </a:lnTo>
                <a:lnTo>
                  <a:pt x="18626" y="36971"/>
                </a:lnTo>
                <a:lnTo>
                  <a:pt x="22895" y="36077"/>
                </a:lnTo>
                <a:lnTo>
                  <a:pt x="26693" y="35482"/>
                </a:lnTo>
                <a:lnTo>
                  <a:pt x="34941" y="35084"/>
                </a:lnTo>
                <a:lnTo>
                  <a:pt x="59344" y="34643"/>
                </a:lnTo>
                <a:lnTo>
                  <a:pt x="74805" y="32620"/>
                </a:lnTo>
                <a:lnTo>
                  <a:pt x="91780" y="29367"/>
                </a:lnTo>
                <a:lnTo>
                  <a:pt x="109764" y="25293"/>
                </a:lnTo>
                <a:lnTo>
                  <a:pt x="123659" y="22577"/>
                </a:lnTo>
                <a:lnTo>
                  <a:pt x="134826" y="20766"/>
                </a:lnTo>
                <a:lnTo>
                  <a:pt x="144177" y="19559"/>
                </a:lnTo>
                <a:lnTo>
                  <a:pt x="151362" y="18754"/>
                </a:lnTo>
                <a:lnTo>
                  <a:pt x="157106" y="18218"/>
                </a:lnTo>
                <a:lnTo>
                  <a:pt x="161887" y="17860"/>
                </a:lnTo>
                <a:lnTo>
                  <a:pt x="170790" y="15717"/>
                </a:lnTo>
                <a:lnTo>
                  <a:pt x="182440" y="12383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31"/>
          <p:cNvSpPr/>
          <p:nvPr/>
        </p:nvSpPr>
        <p:spPr>
          <a:xfrm>
            <a:off x="7109459" y="1371600"/>
            <a:ext cx="188597" cy="1"/>
          </a:xfrm>
          <a:custGeom>
            <a:avLst/>
            <a:gdLst/>
            <a:ahLst/>
            <a:cxnLst/>
            <a:rect l="0" t="0" r="0" b="0"/>
            <a:pathLst>
              <a:path w="188597" h="1">
                <a:moveTo>
                  <a:pt x="0" y="0"/>
                </a:move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32"/>
          <p:cNvSpPr/>
          <p:nvPr/>
        </p:nvSpPr>
        <p:spPr>
          <a:xfrm>
            <a:off x="7358062" y="1225901"/>
            <a:ext cx="176249" cy="282860"/>
          </a:xfrm>
          <a:custGeom>
            <a:avLst/>
            <a:gdLst/>
            <a:ahLst/>
            <a:cxnLst/>
            <a:rect l="0" t="0" r="0" b="0"/>
            <a:pathLst>
              <a:path w="176249" h="282860">
                <a:moveTo>
                  <a:pt x="0" y="34256"/>
                </a:moveTo>
                <a:lnTo>
                  <a:pt x="23863" y="22324"/>
                </a:lnTo>
                <a:lnTo>
                  <a:pt x="28291" y="20587"/>
                </a:lnTo>
                <a:lnTo>
                  <a:pt x="32196" y="19428"/>
                </a:lnTo>
                <a:lnTo>
                  <a:pt x="35752" y="18656"/>
                </a:lnTo>
                <a:lnTo>
                  <a:pt x="40027" y="17188"/>
                </a:lnTo>
                <a:lnTo>
                  <a:pt x="44783" y="15258"/>
                </a:lnTo>
                <a:lnTo>
                  <a:pt x="49857" y="13018"/>
                </a:lnTo>
                <a:lnTo>
                  <a:pt x="55145" y="11525"/>
                </a:lnTo>
                <a:lnTo>
                  <a:pt x="60576" y="10529"/>
                </a:lnTo>
                <a:lnTo>
                  <a:pt x="66102" y="9866"/>
                </a:lnTo>
                <a:lnTo>
                  <a:pt x="71691" y="8471"/>
                </a:lnTo>
                <a:lnTo>
                  <a:pt x="77322" y="6588"/>
                </a:lnTo>
                <a:lnTo>
                  <a:pt x="82979" y="4381"/>
                </a:lnTo>
                <a:lnTo>
                  <a:pt x="88657" y="2909"/>
                </a:lnTo>
                <a:lnTo>
                  <a:pt x="94348" y="1928"/>
                </a:lnTo>
                <a:lnTo>
                  <a:pt x="100046" y="1274"/>
                </a:lnTo>
                <a:lnTo>
                  <a:pt x="107655" y="838"/>
                </a:lnTo>
                <a:lnTo>
                  <a:pt x="126269" y="354"/>
                </a:lnTo>
                <a:lnTo>
                  <a:pt x="163337" y="0"/>
                </a:lnTo>
                <a:lnTo>
                  <a:pt x="166041" y="941"/>
                </a:lnTo>
                <a:lnTo>
                  <a:pt x="167844" y="2521"/>
                </a:lnTo>
                <a:lnTo>
                  <a:pt x="171927" y="9651"/>
                </a:lnTo>
                <a:lnTo>
                  <a:pt x="175789" y="17288"/>
                </a:lnTo>
                <a:lnTo>
                  <a:pt x="176248" y="21039"/>
                </a:lnTo>
                <a:lnTo>
                  <a:pt x="175601" y="24492"/>
                </a:lnTo>
                <a:lnTo>
                  <a:pt x="174218" y="27747"/>
                </a:lnTo>
                <a:lnTo>
                  <a:pt x="172680" y="36443"/>
                </a:lnTo>
                <a:lnTo>
                  <a:pt x="172270" y="41429"/>
                </a:lnTo>
                <a:lnTo>
                  <a:pt x="171044" y="45706"/>
                </a:lnTo>
                <a:lnTo>
                  <a:pt x="167143" y="52997"/>
                </a:lnTo>
                <a:lnTo>
                  <a:pt x="165721" y="57228"/>
                </a:lnTo>
                <a:lnTo>
                  <a:pt x="164773" y="61953"/>
                </a:lnTo>
                <a:lnTo>
                  <a:pt x="164142" y="67008"/>
                </a:lnTo>
                <a:lnTo>
                  <a:pt x="160899" y="75165"/>
                </a:lnTo>
                <a:lnTo>
                  <a:pt x="158701" y="78674"/>
                </a:lnTo>
                <a:lnTo>
                  <a:pt x="157235" y="82918"/>
                </a:lnTo>
                <a:lnTo>
                  <a:pt x="156259" y="87652"/>
                </a:lnTo>
                <a:lnTo>
                  <a:pt x="155608" y="92713"/>
                </a:lnTo>
                <a:lnTo>
                  <a:pt x="154222" y="97993"/>
                </a:lnTo>
                <a:lnTo>
                  <a:pt x="152344" y="103417"/>
                </a:lnTo>
                <a:lnTo>
                  <a:pt x="150140" y="108939"/>
                </a:lnTo>
                <a:lnTo>
                  <a:pt x="147719" y="114524"/>
                </a:lnTo>
                <a:lnTo>
                  <a:pt x="142487" y="125811"/>
                </a:lnTo>
                <a:lnTo>
                  <a:pt x="138806" y="137203"/>
                </a:lnTo>
                <a:lnTo>
                  <a:pt x="134448" y="152417"/>
                </a:lnTo>
                <a:lnTo>
                  <a:pt x="129636" y="170180"/>
                </a:lnTo>
                <a:lnTo>
                  <a:pt x="126429" y="183927"/>
                </a:lnTo>
                <a:lnTo>
                  <a:pt x="124292" y="194997"/>
                </a:lnTo>
                <a:lnTo>
                  <a:pt x="122865" y="204281"/>
                </a:lnTo>
                <a:lnTo>
                  <a:pt x="121915" y="216186"/>
                </a:lnTo>
                <a:lnTo>
                  <a:pt x="121283" y="229838"/>
                </a:lnTo>
                <a:lnTo>
                  <a:pt x="120015" y="2828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33"/>
          <p:cNvSpPr/>
          <p:nvPr/>
        </p:nvSpPr>
        <p:spPr>
          <a:xfrm>
            <a:off x="7375207" y="1337694"/>
            <a:ext cx="308611" cy="16731"/>
          </a:xfrm>
          <a:custGeom>
            <a:avLst/>
            <a:gdLst/>
            <a:ahLst/>
            <a:cxnLst/>
            <a:rect l="0" t="0" r="0" b="0"/>
            <a:pathLst>
              <a:path w="308611" h="16731">
                <a:moveTo>
                  <a:pt x="0" y="8188"/>
                </a:moveTo>
                <a:lnTo>
                  <a:pt x="13652" y="8188"/>
                </a:lnTo>
                <a:lnTo>
                  <a:pt x="21484" y="9141"/>
                </a:lnTo>
                <a:lnTo>
                  <a:pt x="30516" y="10728"/>
                </a:lnTo>
                <a:lnTo>
                  <a:pt x="40346" y="12739"/>
                </a:lnTo>
                <a:lnTo>
                  <a:pt x="47853" y="14079"/>
                </a:lnTo>
                <a:lnTo>
                  <a:pt x="53810" y="14973"/>
                </a:lnTo>
                <a:lnTo>
                  <a:pt x="58733" y="15569"/>
                </a:lnTo>
                <a:lnTo>
                  <a:pt x="66778" y="15966"/>
                </a:lnTo>
                <a:lnTo>
                  <a:pt x="88417" y="16407"/>
                </a:lnTo>
                <a:lnTo>
                  <a:pt x="140666" y="16730"/>
                </a:lnTo>
                <a:lnTo>
                  <a:pt x="149975" y="15787"/>
                </a:lnTo>
                <a:lnTo>
                  <a:pt x="160943" y="14207"/>
                </a:lnTo>
                <a:lnTo>
                  <a:pt x="173018" y="12201"/>
                </a:lnTo>
                <a:lnTo>
                  <a:pt x="183925" y="10863"/>
                </a:lnTo>
                <a:lnTo>
                  <a:pt x="194055" y="9971"/>
                </a:lnTo>
                <a:lnTo>
                  <a:pt x="203665" y="9377"/>
                </a:lnTo>
                <a:lnTo>
                  <a:pt x="213881" y="8028"/>
                </a:lnTo>
                <a:lnTo>
                  <a:pt x="224503" y="6176"/>
                </a:lnTo>
                <a:lnTo>
                  <a:pt x="235393" y="3989"/>
                </a:lnTo>
                <a:lnTo>
                  <a:pt x="246464" y="2531"/>
                </a:lnTo>
                <a:lnTo>
                  <a:pt x="257655" y="1560"/>
                </a:lnTo>
                <a:lnTo>
                  <a:pt x="283987" y="192"/>
                </a:lnTo>
                <a:lnTo>
                  <a:pt x="289338" y="0"/>
                </a:lnTo>
                <a:lnTo>
                  <a:pt x="293857" y="824"/>
                </a:lnTo>
                <a:lnTo>
                  <a:pt x="297822" y="2326"/>
                </a:lnTo>
                <a:lnTo>
                  <a:pt x="308610" y="81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34"/>
          <p:cNvSpPr/>
          <p:nvPr/>
        </p:nvSpPr>
        <p:spPr>
          <a:xfrm>
            <a:off x="6149340" y="1578086"/>
            <a:ext cx="316773" cy="298821"/>
          </a:xfrm>
          <a:custGeom>
            <a:avLst/>
            <a:gdLst/>
            <a:ahLst/>
            <a:cxnLst/>
            <a:rect l="0" t="0" r="0" b="0"/>
            <a:pathLst>
              <a:path w="316773" h="298821">
                <a:moveTo>
                  <a:pt x="0" y="33544"/>
                </a:moveTo>
                <a:lnTo>
                  <a:pt x="9101" y="28993"/>
                </a:lnTo>
                <a:lnTo>
                  <a:pt x="15593" y="26700"/>
                </a:lnTo>
                <a:lnTo>
                  <a:pt x="23730" y="24219"/>
                </a:lnTo>
                <a:lnTo>
                  <a:pt x="32965" y="21612"/>
                </a:lnTo>
                <a:lnTo>
                  <a:pt x="41027" y="19874"/>
                </a:lnTo>
                <a:lnTo>
                  <a:pt x="48306" y="18716"/>
                </a:lnTo>
                <a:lnTo>
                  <a:pt x="55064" y="17943"/>
                </a:lnTo>
                <a:lnTo>
                  <a:pt x="68142" y="15523"/>
                </a:lnTo>
                <a:lnTo>
                  <a:pt x="105532" y="7755"/>
                </a:lnTo>
                <a:lnTo>
                  <a:pt x="120837" y="4921"/>
                </a:lnTo>
                <a:lnTo>
                  <a:pt x="132945" y="3032"/>
                </a:lnTo>
                <a:lnTo>
                  <a:pt x="142923" y="1772"/>
                </a:lnTo>
                <a:lnTo>
                  <a:pt x="151479" y="933"/>
                </a:lnTo>
                <a:lnTo>
                  <a:pt x="159088" y="373"/>
                </a:lnTo>
                <a:lnTo>
                  <a:pt x="166067" y="0"/>
                </a:lnTo>
                <a:lnTo>
                  <a:pt x="174528" y="704"/>
                </a:lnTo>
                <a:lnTo>
                  <a:pt x="183980" y="2125"/>
                </a:lnTo>
                <a:lnTo>
                  <a:pt x="194091" y="4025"/>
                </a:lnTo>
                <a:lnTo>
                  <a:pt x="201783" y="5292"/>
                </a:lnTo>
                <a:lnTo>
                  <a:pt x="207865" y="6137"/>
                </a:lnTo>
                <a:lnTo>
                  <a:pt x="212871" y="6700"/>
                </a:lnTo>
                <a:lnTo>
                  <a:pt x="216209" y="8028"/>
                </a:lnTo>
                <a:lnTo>
                  <a:pt x="218434" y="9866"/>
                </a:lnTo>
                <a:lnTo>
                  <a:pt x="219918" y="12043"/>
                </a:lnTo>
                <a:lnTo>
                  <a:pt x="221859" y="13495"/>
                </a:lnTo>
                <a:lnTo>
                  <a:pt x="224106" y="14463"/>
                </a:lnTo>
                <a:lnTo>
                  <a:pt x="226556" y="15108"/>
                </a:lnTo>
                <a:lnTo>
                  <a:pt x="231819" y="18365"/>
                </a:lnTo>
                <a:lnTo>
                  <a:pt x="234555" y="20567"/>
                </a:lnTo>
                <a:lnTo>
                  <a:pt x="236381" y="22987"/>
                </a:lnTo>
                <a:lnTo>
                  <a:pt x="238408" y="28217"/>
                </a:lnTo>
                <a:lnTo>
                  <a:pt x="237996" y="30945"/>
                </a:lnTo>
                <a:lnTo>
                  <a:pt x="234998" y="36516"/>
                </a:lnTo>
                <a:lnTo>
                  <a:pt x="227956" y="45008"/>
                </a:lnTo>
                <a:lnTo>
                  <a:pt x="222455" y="48806"/>
                </a:lnTo>
                <a:lnTo>
                  <a:pt x="214979" y="53244"/>
                </a:lnTo>
                <a:lnTo>
                  <a:pt x="198416" y="62302"/>
                </a:lnTo>
                <a:lnTo>
                  <a:pt x="184704" y="69502"/>
                </a:lnTo>
                <a:lnTo>
                  <a:pt x="179334" y="73709"/>
                </a:lnTo>
                <a:lnTo>
                  <a:pt x="174801" y="78418"/>
                </a:lnTo>
                <a:lnTo>
                  <a:pt x="170826" y="83462"/>
                </a:lnTo>
                <a:lnTo>
                  <a:pt x="165319" y="86825"/>
                </a:lnTo>
                <a:lnTo>
                  <a:pt x="158790" y="89067"/>
                </a:lnTo>
                <a:lnTo>
                  <a:pt x="151580" y="90562"/>
                </a:lnTo>
                <a:lnTo>
                  <a:pt x="144868" y="92511"/>
                </a:lnTo>
                <a:lnTo>
                  <a:pt x="138488" y="94762"/>
                </a:lnTo>
                <a:lnTo>
                  <a:pt x="132331" y="97216"/>
                </a:lnTo>
                <a:lnTo>
                  <a:pt x="117868" y="102482"/>
                </a:lnTo>
                <a:lnTo>
                  <a:pt x="110012" y="105220"/>
                </a:lnTo>
                <a:lnTo>
                  <a:pt x="103821" y="107998"/>
                </a:lnTo>
                <a:lnTo>
                  <a:pt x="94403" y="113625"/>
                </a:lnTo>
                <a:lnTo>
                  <a:pt x="92463" y="114553"/>
                </a:lnTo>
                <a:lnTo>
                  <a:pt x="92122" y="114220"/>
                </a:lnTo>
                <a:lnTo>
                  <a:pt x="92847" y="113045"/>
                </a:lnTo>
                <a:lnTo>
                  <a:pt x="94282" y="112262"/>
                </a:lnTo>
                <a:lnTo>
                  <a:pt x="101807" y="110208"/>
                </a:lnTo>
                <a:lnTo>
                  <a:pt x="110653" y="106351"/>
                </a:lnTo>
                <a:lnTo>
                  <a:pt x="115678" y="104942"/>
                </a:lnTo>
                <a:lnTo>
                  <a:pt x="120934" y="104003"/>
                </a:lnTo>
                <a:lnTo>
                  <a:pt x="126342" y="103376"/>
                </a:lnTo>
                <a:lnTo>
                  <a:pt x="131853" y="102006"/>
                </a:lnTo>
                <a:lnTo>
                  <a:pt x="137432" y="100140"/>
                </a:lnTo>
                <a:lnTo>
                  <a:pt x="143056" y="97944"/>
                </a:lnTo>
                <a:lnTo>
                  <a:pt x="151568" y="96480"/>
                </a:lnTo>
                <a:lnTo>
                  <a:pt x="162005" y="95503"/>
                </a:lnTo>
                <a:lnTo>
                  <a:pt x="173726" y="94853"/>
                </a:lnTo>
                <a:lnTo>
                  <a:pt x="186302" y="95371"/>
                </a:lnTo>
                <a:lnTo>
                  <a:pt x="199449" y="96670"/>
                </a:lnTo>
                <a:lnTo>
                  <a:pt x="212976" y="98488"/>
                </a:lnTo>
                <a:lnTo>
                  <a:pt x="223898" y="100652"/>
                </a:lnTo>
                <a:lnTo>
                  <a:pt x="233086" y="103048"/>
                </a:lnTo>
                <a:lnTo>
                  <a:pt x="241115" y="105597"/>
                </a:lnTo>
                <a:lnTo>
                  <a:pt x="247421" y="108249"/>
                </a:lnTo>
                <a:lnTo>
                  <a:pt x="256967" y="113736"/>
                </a:lnTo>
                <a:lnTo>
                  <a:pt x="261799" y="116533"/>
                </a:lnTo>
                <a:lnTo>
                  <a:pt x="272247" y="122180"/>
                </a:lnTo>
                <a:lnTo>
                  <a:pt x="288840" y="130715"/>
                </a:lnTo>
                <a:lnTo>
                  <a:pt x="297600" y="138961"/>
                </a:lnTo>
                <a:lnTo>
                  <a:pt x="301270" y="143827"/>
                </a:lnTo>
                <a:lnTo>
                  <a:pt x="303717" y="148976"/>
                </a:lnTo>
                <a:lnTo>
                  <a:pt x="305348" y="154313"/>
                </a:lnTo>
                <a:lnTo>
                  <a:pt x="306435" y="159777"/>
                </a:lnTo>
                <a:lnTo>
                  <a:pt x="310183" y="168387"/>
                </a:lnTo>
                <a:lnTo>
                  <a:pt x="312516" y="172017"/>
                </a:lnTo>
                <a:lnTo>
                  <a:pt x="315108" y="181130"/>
                </a:lnTo>
                <a:lnTo>
                  <a:pt x="315800" y="186227"/>
                </a:lnTo>
                <a:lnTo>
                  <a:pt x="316568" y="194430"/>
                </a:lnTo>
                <a:lnTo>
                  <a:pt x="316772" y="197951"/>
                </a:lnTo>
                <a:lnTo>
                  <a:pt x="314460" y="206944"/>
                </a:lnTo>
                <a:lnTo>
                  <a:pt x="312510" y="212009"/>
                </a:lnTo>
                <a:lnTo>
                  <a:pt x="310343" y="220176"/>
                </a:lnTo>
                <a:lnTo>
                  <a:pt x="309765" y="223688"/>
                </a:lnTo>
                <a:lnTo>
                  <a:pt x="304043" y="232670"/>
                </a:lnTo>
                <a:lnTo>
                  <a:pt x="299850" y="237732"/>
                </a:lnTo>
                <a:lnTo>
                  <a:pt x="290111" y="245896"/>
                </a:lnTo>
                <a:lnTo>
                  <a:pt x="280386" y="252700"/>
                </a:lnTo>
                <a:lnTo>
                  <a:pt x="272888" y="258899"/>
                </a:lnTo>
                <a:lnTo>
                  <a:pt x="263841" y="264829"/>
                </a:lnTo>
                <a:lnTo>
                  <a:pt x="258761" y="267744"/>
                </a:lnTo>
                <a:lnTo>
                  <a:pt x="248038" y="273523"/>
                </a:lnTo>
                <a:lnTo>
                  <a:pt x="242511" y="276397"/>
                </a:lnTo>
                <a:lnTo>
                  <a:pt x="236921" y="278313"/>
                </a:lnTo>
                <a:lnTo>
                  <a:pt x="231289" y="279591"/>
                </a:lnTo>
                <a:lnTo>
                  <a:pt x="190361" y="286192"/>
                </a:lnTo>
                <a:lnTo>
                  <a:pt x="178342" y="288653"/>
                </a:lnTo>
                <a:lnTo>
                  <a:pt x="167472" y="291247"/>
                </a:lnTo>
                <a:lnTo>
                  <a:pt x="157368" y="293928"/>
                </a:lnTo>
                <a:lnTo>
                  <a:pt x="147774" y="295716"/>
                </a:lnTo>
                <a:lnTo>
                  <a:pt x="138521" y="296908"/>
                </a:lnTo>
                <a:lnTo>
                  <a:pt x="129495" y="297702"/>
                </a:lnTo>
                <a:lnTo>
                  <a:pt x="121572" y="298232"/>
                </a:lnTo>
                <a:lnTo>
                  <a:pt x="107690" y="298820"/>
                </a:lnTo>
                <a:lnTo>
                  <a:pt x="99415" y="298025"/>
                </a:lnTo>
                <a:lnTo>
                  <a:pt x="90089" y="296542"/>
                </a:lnTo>
                <a:lnTo>
                  <a:pt x="80062" y="294601"/>
                </a:lnTo>
                <a:lnTo>
                  <a:pt x="72425" y="293307"/>
                </a:lnTo>
                <a:lnTo>
                  <a:pt x="66380" y="292444"/>
                </a:lnTo>
                <a:lnTo>
                  <a:pt x="61399" y="291869"/>
                </a:lnTo>
                <a:lnTo>
                  <a:pt x="56172" y="290533"/>
                </a:lnTo>
                <a:lnTo>
                  <a:pt x="50783" y="288690"/>
                </a:lnTo>
                <a:lnTo>
                  <a:pt x="45285" y="286509"/>
                </a:lnTo>
                <a:lnTo>
                  <a:pt x="36637" y="281545"/>
                </a:lnTo>
                <a:lnTo>
                  <a:pt x="32996" y="278888"/>
                </a:lnTo>
                <a:lnTo>
                  <a:pt x="26412" y="275935"/>
                </a:lnTo>
                <a:lnTo>
                  <a:pt x="23323" y="275148"/>
                </a:lnTo>
                <a:lnTo>
                  <a:pt x="17351" y="271733"/>
                </a:lnTo>
                <a:lnTo>
                  <a:pt x="14424" y="269489"/>
                </a:lnTo>
                <a:lnTo>
                  <a:pt x="8633" y="266996"/>
                </a:lnTo>
                <a:lnTo>
                  <a:pt x="5755" y="266331"/>
                </a:lnTo>
                <a:lnTo>
                  <a:pt x="3837" y="264935"/>
                </a:lnTo>
                <a:lnTo>
                  <a:pt x="2558" y="263052"/>
                </a:lnTo>
                <a:lnTo>
                  <a:pt x="1136" y="258420"/>
                </a:lnTo>
                <a:lnTo>
                  <a:pt x="758" y="255851"/>
                </a:lnTo>
                <a:lnTo>
                  <a:pt x="0" y="2478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35"/>
          <p:cNvSpPr/>
          <p:nvPr/>
        </p:nvSpPr>
        <p:spPr>
          <a:xfrm>
            <a:off x="6500812" y="1663064"/>
            <a:ext cx="257176" cy="222887"/>
          </a:xfrm>
          <a:custGeom>
            <a:avLst/>
            <a:gdLst/>
            <a:ahLst/>
            <a:cxnLst/>
            <a:rect l="0" t="0" r="0" b="0"/>
            <a:pathLst>
              <a:path w="257176" h="222887">
                <a:moveTo>
                  <a:pt x="0" y="0"/>
                </a:moveTo>
                <a:lnTo>
                  <a:pt x="9102" y="9102"/>
                </a:lnTo>
                <a:lnTo>
                  <a:pt x="15593" y="14641"/>
                </a:lnTo>
                <a:lnTo>
                  <a:pt x="32965" y="28415"/>
                </a:lnTo>
                <a:lnTo>
                  <a:pt x="41027" y="34183"/>
                </a:lnTo>
                <a:lnTo>
                  <a:pt x="48306" y="38982"/>
                </a:lnTo>
                <a:lnTo>
                  <a:pt x="55064" y="43133"/>
                </a:lnTo>
                <a:lnTo>
                  <a:pt x="60522" y="46853"/>
                </a:lnTo>
                <a:lnTo>
                  <a:pt x="65113" y="50286"/>
                </a:lnTo>
                <a:lnTo>
                  <a:pt x="69126" y="53526"/>
                </a:lnTo>
                <a:lnTo>
                  <a:pt x="73706" y="57592"/>
                </a:lnTo>
                <a:lnTo>
                  <a:pt x="83876" y="67189"/>
                </a:lnTo>
                <a:lnTo>
                  <a:pt x="100036" y="82981"/>
                </a:lnTo>
                <a:lnTo>
                  <a:pt x="148864" y="131731"/>
                </a:lnTo>
                <a:lnTo>
                  <a:pt x="163060" y="144971"/>
                </a:lnTo>
                <a:lnTo>
                  <a:pt x="176334" y="156655"/>
                </a:lnTo>
                <a:lnTo>
                  <a:pt x="188994" y="167302"/>
                </a:lnTo>
                <a:lnTo>
                  <a:pt x="199338" y="176305"/>
                </a:lnTo>
                <a:lnTo>
                  <a:pt x="215912" y="191388"/>
                </a:lnTo>
                <a:lnTo>
                  <a:pt x="222047" y="196172"/>
                </a:lnTo>
                <a:lnTo>
                  <a:pt x="227088" y="199362"/>
                </a:lnTo>
                <a:lnTo>
                  <a:pt x="231403" y="201488"/>
                </a:lnTo>
                <a:lnTo>
                  <a:pt x="238736" y="206391"/>
                </a:lnTo>
                <a:lnTo>
                  <a:pt x="242025" y="209031"/>
                </a:lnTo>
                <a:lnTo>
                  <a:pt x="244218" y="211744"/>
                </a:lnTo>
                <a:lnTo>
                  <a:pt x="245680" y="214506"/>
                </a:lnTo>
                <a:lnTo>
                  <a:pt x="246653" y="217299"/>
                </a:lnTo>
                <a:lnTo>
                  <a:pt x="248255" y="219161"/>
                </a:lnTo>
                <a:lnTo>
                  <a:pt x="250276" y="220403"/>
                </a:lnTo>
                <a:lnTo>
                  <a:pt x="257175" y="2228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36"/>
          <p:cNvSpPr/>
          <p:nvPr/>
        </p:nvSpPr>
        <p:spPr>
          <a:xfrm>
            <a:off x="6517957" y="1654492"/>
            <a:ext cx="162878" cy="180023"/>
          </a:xfrm>
          <a:custGeom>
            <a:avLst/>
            <a:gdLst/>
            <a:ahLst/>
            <a:cxnLst/>
            <a:rect l="0" t="0" r="0" b="0"/>
            <a:pathLst>
              <a:path w="162878" h="180023">
                <a:moveTo>
                  <a:pt x="162877" y="0"/>
                </a:moveTo>
                <a:lnTo>
                  <a:pt x="158327" y="9102"/>
                </a:lnTo>
                <a:lnTo>
                  <a:pt x="156986" y="12735"/>
                </a:lnTo>
                <a:lnTo>
                  <a:pt x="156092" y="16110"/>
                </a:lnTo>
                <a:lnTo>
                  <a:pt x="155496" y="19313"/>
                </a:lnTo>
                <a:lnTo>
                  <a:pt x="153194" y="23353"/>
                </a:lnTo>
                <a:lnTo>
                  <a:pt x="149755" y="27951"/>
                </a:lnTo>
                <a:lnTo>
                  <a:pt x="145557" y="32921"/>
                </a:lnTo>
                <a:lnTo>
                  <a:pt x="137042" y="41950"/>
                </a:lnTo>
                <a:lnTo>
                  <a:pt x="49390" y="130573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37"/>
          <p:cNvSpPr/>
          <p:nvPr/>
        </p:nvSpPr>
        <p:spPr>
          <a:xfrm>
            <a:off x="6860857" y="1688782"/>
            <a:ext cx="291466" cy="7382"/>
          </a:xfrm>
          <a:custGeom>
            <a:avLst/>
            <a:gdLst/>
            <a:ahLst/>
            <a:cxnLst/>
            <a:rect l="0" t="0" r="0" b="0"/>
            <a:pathLst>
              <a:path w="291466" h="7382">
                <a:moveTo>
                  <a:pt x="0" y="0"/>
                </a:moveTo>
                <a:lnTo>
                  <a:pt x="13652" y="0"/>
                </a:lnTo>
                <a:lnTo>
                  <a:pt x="19579" y="953"/>
                </a:lnTo>
                <a:lnTo>
                  <a:pt x="25435" y="2540"/>
                </a:lnTo>
                <a:lnTo>
                  <a:pt x="31244" y="4551"/>
                </a:lnTo>
                <a:lnTo>
                  <a:pt x="39879" y="5891"/>
                </a:lnTo>
                <a:lnTo>
                  <a:pt x="50399" y="6785"/>
                </a:lnTo>
                <a:lnTo>
                  <a:pt x="62174" y="7381"/>
                </a:lnTo>
                <a:lnTo>
                  <a:pt x="73835" y="6826"/>
                </a:lnTo>
                <a:lnTo>
                  <a:pt x="85418" y="5503"/>
                </a:lnTo>
                <a:lnTo>
                  <a:pt x="96950" y="3669"/>
                </a:lnTo>
                <a:lnTo>
                  <a:pt x="107496" y="2446"/>
                </a:lnTo>
                <a:lnTo>
                  <a:pt x="117384" y="1631"/>
                </a:lnTo>
                <a:lnTo>
                  <a:pt x="126834" y="1087"/>
                </a:lnTo>
                <a:lnTo>
                  <a:pt x="144954" y="483"/>
                </a:lnTo>
                <a:lnTo>
                  <a:pt x="178839" y="143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38"/>
          <p:cNvSpPr/>
          <p:nvPr/>
        </p:nvSpPr>
        <p:spPr>
          <a:xfrm>
            <a:off x="6852284" y="1748789"/>
            <a:ext cx="377192" cy="34282"/>
          </a:xfrm>
          <a:custGeom>
            <a:avLst/>
            <a:gdLst/>
            <a:ahLst/>
            <a:cxnLst/>
            <a:rect l="0" t="0" r="0" b="0"/>
            <a:pathLst>
              <a:path w="377192" h="34282">
                <a:moveTo>
                  <a:pt x="0" y="25718"/>
                </a:moveTo>
                <a:lnTo>
                  <a:pt x="13653" y="30269"/>
                </a:lnTo>
                <a:lnTo>
                  <a:pt x="18627" y="31609"/>
                </a:lnTo>
                <a:lnTo>
                  <a:pt x="22896" y="32503"/>
                </a:lnTo>
                <a:lnTo>
                  <a:pt x="31131" y="33496"/>
                </a:lnTo>
                <a:lnTo>
                  <a:pt x="41141" y="33938"/>
                </a:lnTo>
                <a:lnTo>
                  <a:pt x="123509" y="34281"/>
                </a:lnTo>
                <a:lnTo>
                  <a:pt x="130917" y="33332"/>
                </a:lnTo>
                <a:lnTo>
                  <a:pt x="138714" y="31746"/>
                </a:lnTo>
                <a:lnTo>
                  <a:pt x="146768" y="29737"/>
                </a:lnTo>
                <a:lnTo>
                  <a:pt x="157853" y="27445"/>
                </a:lnTo>
                <a:lnTo>
                  <a:pt x="185410" y="22358"/>
                </a:lnTo>
                <a:lnTo>
                  <a:pt x="197902" y="20621"/>
                </a:lnTo>
                <a:lnTo>
                  <a:pt x="209088" y="19462"/>
                </a:lnTo>
                <a:lnTo>
                  <a:pt x="219402" y="18690"/>
                </a:lnTo>
                <a:lnTo>
                  <a:pt x="235803" y="16270"/>
                </a:lnTo>
                <a:lnTo>
                  <a:pt x="296774" y="5668"/>
                </a:lnTo>
                <a:lnTo>
                  <a:pt x="310245" y="3779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39"/>
          <p:cNvSpPr/>
          <p:nvPr/>
        </p:nvSpPr>
        <p:spPr>
          <a:xfrm>
            <a:off x="6492240" y="1645920"/>
            <a:ext cx="214313" cy="214301"/>
          </a:xfrm>
          <a:custGeom>
            <a:avLst/>
            <a:gdLst/>
            <a:ahLst/>
            <a:cxnLst/>
            <a:rect l="0" t="0" r="0" b="0"/>
            <a:pathLst>
              <a:path w="214313" h="214301">
                <a:moveTo>
                  <a:pt x="154304" y="8572"/>
                </a:moveTo>
                <a:lnTo>
                  <a:pt x="149754" y="17674"/>
                </a:lnTo>
                <a:lnTo>
                  <a:pt x="147460" y="21307"/>
                </a:lnTo>
                <a:lnTo>
                  <a:pt x="142373" y="27885"/>
                </a:lnTo>
                <a:lnTo>
                  <a:pt x="136936" y="33983"/>
                </a:lnTo>
                <a:lnTo>
                  <a:pt x="131345" y="39868"/>
                </a:lnTo>
                <a:lnTo>
                  <a:pt x="108581" y="62859"/>
                </a:lnTo>
                <a:lnTo>
                  <a:pt x="105725" y="66671"/>
                </a:lnTo>
                <a:lnTo>
                  <a:pt x="102868" y="71117"/>
                </a:lnTo>
                <a:lnTo>
                  <a:pt x="100011" y="75986"/>
                </a:lnTo>
                <a:lnTo>
                  <a:pt x="97154" y="80185"/>
                </a:lnTo>
                <a:lnTo>
                  <a:pt x="94296" y="83937"/>
                </a:lnTo>
                <a:lnTo>
                  <a:pt x="91439" y="87390"/>
                </a:lnTo>
                <a:lnTo>
                  <a:pt x="85725" y="93767"/>
                </a:lnTo>
                <a:lnTo>
                  <a:pt x="82867" y="96801"/>
                </a:lnTo>
                <a:lnTo>
                  <a:pt x="79057" y="101682"/>
                </a:lnTo>
                <a:lnTo>
                  <a:pt x="74612" y="107793"/>
                </a:lnTo>
                <a:lnTo>
                  <a:pt x="69743" y="114724"/>
                </a:lnTo>
                <a:lnTo>
                  <a:pt x="65546" y="120298"/>
                </a:lnTo>
                <a:lnTo>
                  <a:pt x="61794" y="124966"/>
                </a:lnTo>
                <a:lnTo>
                  <a:pt x="58341" y="129030"/>
                </a:lnTo>
                <a:lnTo>
                  <a:pt x="56039" y="132693"/>
                </a:lnTo>
                <a:lnTo>
                  <a:pt x="53481" y="139302"/>
                </a:lnTo>
                <a:lnTo>
                  <a:pt x="49804" y="145414"/>
                </a:lnTo>
                <a:lnTo>
                  <a:pt x="44995" y="151306"/>
                </a:lnTo>
                <a:lnTo>
                  <a:pt x="39683" y="157099"/>
                </a:lnTo>
                <a:lnTo>
                  <a:pt x="37885" y="159978"/>
                </a:lnTo>
                <a:lnTo>
                  <a:pt x="35887" y="165716"/>
                </a:lnTo>
                <a:lnTo>
                  <a:pt x="34402" y="169532"/>
                </a:lnTo>
                <a:lnTo>
                  <a:pt x="32460" y="173981"/>
                </a:lnTo>
                <a:lnTo>
                  <a:pt x="30213" y="178852"/>
                </a:lnTo>
                <a:lnTo>
                  <a:pt x="27762" y="183052"/>
                </a:lnTo>
                <a:lnTo>
                  <a:pt x="25175" y="186805"/>
                </a:lnTo>
                <a:lnTo>
                  <a:pt x="18731" y="195120"/>
                </a:lnTo>
                <a:lnTo>
                  <a:pt x="13064" y="201111"/>
                </a:lnTo>
                <a:lnTo>
                  <a:pt x="27" y="214284"/>
                </a:lnTo>
                <a:lnTo>
                  <a:pt x="12" y="214300"/>
                </a:lnTo>
                <a:lnTo>
                  <a:pt x="0" y="206930"/>
                </a:lnTo>
                <a:lnTo>
                  <a:pt x="5080" y="203729"/>
                </a:lnTo>
                <a:lnTo>
                  <a:pt x="9101" y="201542"/>
                </a:lnTo>
                <a:lnTo>
                  <a:pt x="11783" y="199131"/>
                </a:lnTo>
                <a:lnTo>
                  <a:pt x="13570" y="196571"/>
                </a:lnTo>
                <a:lnTo>
                  <a:pt x="14762" y="193912"/>
                </a:lnTo>
                <a:lnTo>
                  <a:pt x="18413" y="189282"/>
                </a:lnTo>
                <a:lnTo>
                  <a:pt x="23705" y="183338"/>
                </a:lnTo>
                <a:lnTo>
                  <a:pt x="39727" y="166399"/>
                </a:lnTo>
                <a:lnTo>
                  <a:pt x="43629" y="162368"/>
                </a:lnTo>
                <a:lnTo>
                  <a:pt x="48135" y="158728"/>
                </a:lnTo>
                <a:lnTo>
                  <a:pt x="53045" y="155348"/>
                </a:lnTo>
                <a:lnTo>
                  <a:pt x="58224" y="152143"/>
                </a:lnTo>
                <a:lnTo>
                  <a:pt x="63580" y="148101"/>
                </a:lnTo>
                <a:lnTo>
                  <a:pt x="69057" y="143501"/>
                </a:lnTo>
                <a:lnTo>
                  <a:pt x="79269" y="134263"/>
                </a:lnTo>
                <a:lnTo>
                  <a:pt x="86983" y="126982"/>
                </a:lnTo>
                <a:lnTo>
                  <a:pt x="91326" y="123707"/>
                </a:lnTo>
                <a:lnTo>
                  <a:pt x="96126" y="120571"/>
                </a:lnTo>
                <a:lnTo>
                  <a:pt x="101231" y="117528"/>
                </a:lnTo>
                <a:lnTo>
                  <a:pt x="105588" y="114547"/>
                </a:lnTo>
                <a:lnTo>
                  <a:pt x="109444" y="111607"/>
                </a:lnTo>
                <a:lnTo>
                  <a:pt x="112968" y="108694"/>
                </a:lnTo>
                <a:lnTo>
                  <a:pt x="116269" y="104848"/>
                </a:lnTo>
                <a:lnTo>
                  <a:pt x="119423" y="100379"/>
                </a:lnTo>
                <a:lnTo>
                  <a:pt x="122477" y="95494"/>
                </a:lnTo>
                <a:lnTo>
                  <a:pt x="125466" y="91285"/>
                </a:lnTo>
                <a:lnTo>
                  <a:pt x="128412" y="87526"/>
                </a:lnTo>
                <a:lnTo>
                  <a:pt x="131327" y="84068"/>
                </a:lnTo>
                <a:lnTo>
                  <a:pt x="137108" y="77686"/>
                </a:lnTo>
                <a:lnTo>
                  <a:pt x="142851" y="7167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40"/>
          <p:cNvSpPr/>
          <p:nvPr/>
        </p:nvSpPr>
        <p:spPr>
          <a:xfrm>
            <a:off x="7333654" y="1534515"/>
            <a:ext cx="221577" cy="325718"/>
          </a:xfrm>
          <a:custGeom>
            <a:avLst/>
            <a:gdLst/>
            <a:ahLst/>
            <a:cxnLst/>
            <a:rect l="0" t="0" r="0" b="0"/>
            <a:pathLst>
              <a:path w="221577" h="325718">
                <a:moveTo>
                  <a:pt x="195858" y="68542"/>
                </a:moveTo>
                <a:lnTo>
                  <a:pt x="176546" y="49229"/>
                </a:lnTo>
                <a:lnTo>
                  <a:pt x="172505" y="46142"/>
                </a:lnTo>
                <a:lnTo>
                  <a:pt x="167908" y="43131"/>
                </a:lnTo>
                <a:lnTo>
                  <a:pt x="162937" y="40171"/>
                </a:lnTo>
                <a:lnTo>
                  <a:pt x="158670" y="37246"/>
                </a:lnTo>
                <a:lnTo>
                  <a:pt x="154874" y="34343"/>
                </a:lnTo>
                <a:lnTo>
                  <a:pt x="151390" y="31455"/>
                </a:lnTo>
                <a:lnTo>
                  <a:pt x="146211" y="27625"/>
                </a:lnTo>
                <a:lnTo>
                  <a:pt x="132835" y="18289"/>
                </a:lnTo>
                <a:lnTo>
                  <a:pt x="127173" y="15038"/>
                </a:lnTo>
                <a:lnTo>
                  <a:pt x="122445" y="12870"/>
                </a:lnTo>
                <a:lnTo>
                  <a:pt x="118341" y="11425"/>
                </a:lnTo>
                <a:lnTo>
                  <a:pt x="115606" y="9509"/>
                </a:lnTo>
                <a:lnTo>
                  <a:pt x="113782" y="7279"/>
                </a:lnTo>
                <a:lnTo>
                  <a:pt x="112565" y="4840"/>
                </a:lnTo>
                <a:lnTo>
                  <a:pt x="109849" y="3214"/>
                </a:lnTo>
                <a:lnTo>
                  <a:pt x="106134" y="2130"/>
                </a:lnTo>
                <a:lnTo>
                  <a:pt x="101752" y="1407"/>
                </a:lnTo>
                <a:lnTo>
                  <a:pt x="97878" y="926"/>
                </a:lnTo>
                <a:lnTo>
                  <a:pt x="91034" y="390"/>
                </a:lnTo>
                <a:lnTo>
                  <a:pt x="86923" y="248"/>
                </a:lnTo>
                <a:lnTo>
                  <a:pt x="70235" y="0"/>
                </a:lnTo>
                <a:lnTo>
                  <a:pt x="68294" y="940"/>
                </a:lnTo>
                <a:lnTo>
                  <a:pt x="63598" y="4524"/>
                </a:lnTo>
                <a:lnTo>
                  <a:pt x="60060" y="6813"/>
                </a:lnTo>
                <a:lnTo>
                  <a:pt x="55796" y="9292"/>
                </a:lnTo>
                <a:lnTo>
                  <a:pt x="51048" y="11897"/>
                </a:lnTo>
                <a:lnTo>
                  <a:pt x="46931" y="15539"/>
                </a:lnTo>
                <a:lnTo>
                  <a:pt x="43233" y="19872"/>
                </a:lnTo>
                <a:lnTo>
                  <a:pt x="36585" y="28813"/>
                </a:lnTo>
                <a:lnTo>
                  <a:pt x="30455" y="35962"/>
                </a:lnTo>
                <a:lnTo>
                  <a:pt x="24555" y="42315"/>
                </a:lnTo>
                <a:lnTo>
                  <a:pt x="21649" y="45342"/>
                </a:lnTo>
                <a:lnTo>
                  <a:pt x="19711" y="48313"/>
                </a:lnTo>
                <a:lnTo>
                  <a:pt x="16032" y="57045"/>
                </a:lnTo>
                <a:lnTo>
                  <a:pt x="10285" y="65665"/>
                </a:lnTo>
                <a:lnTo>
                  <a:pt x="8606" y="71391"/>
                </a:lnTo>
                <a:lnTo>
                  <a:pt x="7206" y="76156"/>
                </a:lnTo>
                <a:lnTo>
                  <a:pt x="3110" y="89071"/>
                </a:lnTo>
                <a:lnTo>
                  <a:pt x="1637" y="95563"/>
                </a:lnTo>
                <a:lnTo>
                  <a:pt x="654" y="101796"/>
                </a:lnTo>
                <a:lnTo>
                  <a:pt x="0" y="107856"/>
                </a:lnTo>
                <a:lnTo>
                  <a:pt x="516" y="112849"/>
                </a:lnTo>
                <a:lnTo>
                  <a:pt x="1812" y="117130"/>
                </a:lnTo>
                <a:lnTo>
                  <a:pt x="3629" y="120937"/>
                </a:lnTo>
                <a:lnTo>
                  <a:pt x="5794" y="123474"/>
                </a:lnTo>
                <a:lnTo>
                  <a:pt x="8189" y="125166"/>
                </a:lnTo>
                <a:lnTo>
                  <a:pt x="10738" y="126294"/>
                </a:lnTo>
                <a:lnTo>
                  <a:pt x="16110" y="130087"/>
                </a:lnTo>
                <a:lnTo>
                  <a:pt x="22769" y="135733"/>
                </a:lnTo>
                <a:lnTo>
                  <a:pt x="28474" y="141261"/>
                </a:lnTo>
                <a:lnTo>
                  <a:pt x="32834" y="142739"/>
                </a:lnTo>
                <a:lnTo>
                  <a:pt x="38597" y="143724"/>
                </a:lnTo>
                <a:lnTo>
                  <a:pt x="45297" y="144381"/>
                </a:lnTo>
                <a:lnTo>
                  <a:pt x="51670" y="143866"/>
                </a:lnTo>
                <a:lnTo>
                  <a:pt x="57823" y="142571"/>
                </a:lnTo>
                <a:lnTo>
                  <a:pt x="63830" y="140755"/>
                </a:lnTo>
                <a:lnTo>
                  <a:pt x="69739" y="138591"/>
                </a:lnTo>
                <a:lnTo>
                  <a:pt x="75584" y="136196"/>
                </a:lnTo>
                <a:lnTo>
                  <a:pt x="81385" y="133648"/>
                </a:lnTo>
                <a:lnTo>
                  <a:pt x="92911" y="128275"/>
                </a:lnTo>
                <a:lnTo>
                  <a:pt x="98652" y="125509"/>
                </a:lnTo>
                <a:lnTo>
                  <a:pt x="106289" y="120808"/>
                </a:lnTo>
                <a:lnTo>
                  <a:pt x="115191" y="114816"/>
                </a:lnTo>
                <a:lnTo>
                  <a:pt x="124934" y="107964"/>
                </a:lnTo>
                <a:lnTo>
                  <a:pt x="132383" y="102443"/>
                </a:lnTo>
                <a:lnTo>
                  <a:pt x="138302" y="97810"/>
                </a:lnTo>
                <a:lnTo>
                  <a:pt x="143200" y="93769"/>
                </a:lnTo>
                <a:lnTo>
                  <a:pt x="147418" y="91075"/>
                </a:lnTo>
                <a:lnTo>
                  <a:pt x="151182" y="89279"/>
                </a:lnTo>
                <a:lnTo>
                  <a:pt x="154643" y="88082"/>
                </a:lnTo>
                <a:lnTo>
                  <a:pt x="156952" y="86331"/>
                </a:lnTo>
                <a:lnTo>
                  <a:pt x="158491" y="84211"/>
                </a:lnTo>
                <a:lnTo>
                  <a:pt x="160200" y="79316"/>
                </a:lnTo>
                <a:lnTo>
                  <a:pt x="161163" y="71205"/>
                </a:lnTo>
                <a:lnTo>
                  <a:pt x="161388" y="65598"/>
                </a:lnTo>
                <a:lnTo>
                  <a:pt x="160496" y="62769"/>
                </a:lnTo>
                <a:lnTo>
                  <a:pt x="154171" y="53083"/>
                </a:lnTo>
                <a:lnTo>
                  <a:pt x="157895" y="60998"/>
                </a:lnTo>
                <a:lnTo>
                  <a:pt x="159935" y="70269"/>
                </a:lnTo>
                <a:lnTo>
                  <a:pt x="160480" y="75409"/>
                </a:lnTo>
                <a:lnTo>
                  <a:pt x="161795" y="82645"/>
                </a:lnTo>
                <a:lnTo>
                  <a:pt x="163624" y="91279"/>
                </a:lnTo>
                <a:lnTo>
                  <a:pt x="165797" y="100845"/>
                </a:lnTo>
                <a:lnTo>
                  <a:pt x="168197" y="109127"/>
                </a:lnTo>
                <a:lnTo>
                  <a:pt x="170750" y="116554"/>
                </a:lnTo>
                <a:lnTo>
                  <a:pt x="173404" y="123410"/>
                </a:lnTo>
                <a:lnTo>
                  <a:pt x="176126" y="131791"/>
                </a:lnTo>
                <a:lnTo>
                  <a:pt x="178894" y="141188"/>
                </a:lnTo>
                <a:lnTo>
                  <a:pt x="181691" y="151263"/>
                </a:lnTo>
                <a:lnTo>
                  <a:pt x="187339" y="170077"/>
                </a:lnTo>
                <a:lnTo>
                  <a:pt x="190179" y="179094"/>
                </a:lnTo>
                <a:lnTo>
                  <a:pt x="192072" y="187963"/>
                </a:lnTo>
                <a:lnTo>
                  <a:pt x="193334" y="196734"/>
                </a:lnTo>
                <a:lnTo>
                  <a:pt x="194176" y="205438"/>
                </a:lnTo>
                <a:lnTo>
                  <a:pt x="195689" y="213146"/>
                </a:lnTo>
                <a:lnTo>
                  <a:pt x="197651" y="220190"/>
                </a:lnTo>
                <a:lnTo>
                  <a:pt x="199910" y="226791"/>
                </a:lnTo>
                <a:lnTo>
                  <a:pt x="204961" y="236665"/>
                </a:lnTo>
                <a:lnTo>
                  <a:pt x="207642" y="240631"/>
                </a:lnTo>
                <a:lnTo>
                  <a:pt x="210620" y="250119"/>
                </a:lnTo>
                <a:lnTo>
                  <a:pt x="211415" y="255316"/>
                </a:lnTo>
                <a:lnTo>
                  <a:pt x="211945" y="261638"/>
                </a:lnTo>
                <a:lnTo>
                  <a:pt x="212297" y="268710"/>
                </a:lnTo>
                <a:lnTo>
                  <a:pt x="212533" y="276282"/>
                </a:lnTo>
                <a:lnTo>
                  <a:pt x="213642" y="283236"/>
                </a:lnTo>
                <a:lnTo>
                  <a:pt x="215334" y="289776"/>
                </a:lnTo>
                <a:lnTo>
                  <a:pt x="217415" y="296042"/>
                </a:lnTo>
                <a:lnTo>
                  <a:pt x="219726" y="305543"/>
                </a:lnTo>
                <a:lnTo>
                  <a:pt x="220753" y="312941"/>
                </a:lnTo>
                <a:lnTo>
                  <a:pt x="221028" y="316247"/>
                </a:lnTo>
                <a:lnTo>
                  <a:pt x="221576" y="3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41"/>
          <p:cNvSpPr/>
          <p:nvPr/>
        </p:nvSpPr>
        <p:spPr>
          <a:xfrm>
            <a:off x="6243637" y="1945957"/>
            <a:ext cx="617221" cy="34291"/>
          </a:xfrm>
          <a:custGeom>
            <a:avLst/>
            <a:gdLst/>
            <a:ahLst/>
            <a:cxnLst/>
            <a:rect l="0" t="0" r="0" b="0"/>
            <a:pathLst>
              <a:path w="617221" h="34291">
                <a:moveTo>
                  <a:pt x="0" y="34290"/>
                </a:moveTo>
                <a:lnTo>
                  <a:pt x="71978" y="34290"/>
                </a:lnTo>
                <a:lnTo>
                  <a:pt x="88943" y="33338"/>
                </a:lnTo>
                <a:lnTo>
                  <a:pt x="133192" y="29739"/>
                </a:lnTo>
                <a:lnTo>
                  <a:pt x="153565" y="27446"/>
                </a:lnTo>
                <a:lnTo>
                  <a:pt x="171909" y="24965"/>
                </a:lnTo>
                <a:lnTo>
                  <a:pt x="188901" y="22358"/>
                </a:lnTo>
                <a:lnTo>
                  <a:pt x="204039" y="20621"/>
                </a:lnTo>
                <a:lnTo>
                  <a:pt x="217941" y="19462"/>
                </a:lnTo>
                <a:lnTo>
                  <a:pt x="313137" y="13052"/>
                </a:lnTo>
                <a:lnTo>
                  <a:pt x="339251" y="10606"/>
                </a:lnTo>
                <a:lnTo>
                  <a:pt x="361422" y="8023"/>
                </a:lnTo>
                <a:lnTo>
                  <a:pt x="380966" y="5349"/>
                </a:lnTo>
                <a:lnTo>
                  <a:pt x="397804" y="3566"/>
                </a:lnTo>
                <a:lnTo>
                  <a:pt x="412841" y="2377"/>
                </a:lnTo>
                <a:lnTo>
                  <a:pt x="426675" y="1585"/>
                </a:lnTo>
                <a:lnTo>
                  <a:pt x="462366" y="704"/>
                </a:lnTo>
                <a:lnTo>
                  <a:pt x="6172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42"/>
          <p:cNvSpPr/>
          <p:nvPr/>
        </p:nvSpPr>
        <p:spPr>
          <a:xfrm>
            <a:off x="6517957" y="2015938"/>
            <a:ext cx="363722" cy="236934"/>
          </a:xfrm>
          <a:custGeom>
            <a:avLst/>
            <a:gdLst/>
            <a:ahLst/>
            <a:cxnLst/>
            <a:rect l="0" t="0" r="0" b="0"/>
            <a:pathLst>
              <a:path w="363722" h="236934">
                <a:moveTo>
                  <a:pt x="0" y="24317"/>
                </a:moveTo>
                <a:lnTo>
                  <a:pt x="22754" y="15215"/>
                </a:lnTo>
                <a:lnTo>
                  <a:pt x="32315" y="12534"/>
                </a:lnTo>
                <a:lnTo>
                  <a:pt x="41545" y="10747"/>
                </a:lnTo>
                <a:lnTo>
                  <a:pt x="50557" y="9555"/>
                </a:lnTo>
                <a:lnTo>
                  <a:pt x="90545" y="3327"/>
                </a:lnTo>
                <a:lnTo>
                  <a:pt x="104178" y="1751"/>
                </a:lnTo>
                <a:lnTo>
                  <a:pt x="117077" y="700"/>
                </a:lnTo>
                <a:lnTo>
                  <a:pt x="129486" y="0"/>
                </a:lnTo>
                <a:lnTo>
                  <a:pt x="141569" y="485"/>
                </a:lnTo>
                <a:lnTo>
                  <a:pt x="153435" y="1762"/>
                </a:lnTo>
                <a:lnTo>
                  <a:pt x="165155" y="3565"/>
                </a:lnTo>
                <a:lnTo>
                  <a:pt x="177731" y="4767"/>
                </a:lnTo>
                <a:lnTo>
                  <a:pt x="190877" y="5569"/>
                </a:lnTo>
                <a:lnTo>
                  <a:pt x="204404" y="6103"/>
                </a:lnTo>
                <a:lnTo>
                  <a:pt x="215327" y="7412"/>
                </a:lnTo>
                <a:lnTo>
                  <a:pt x="224514" y="9237"/>
                </a:lnTo>
                <a:lnTo>
                  <a:pt x="232543" y="11406"/>
                </a:lnTo>
                <a:lnTo>
                  <a:pt x="238849" y="13804"/>
                </a:lnTo>
                <a:lnTo>
                  <a:pt x="248395" y="19009"/>
                </a:lnTo>
                <a:lnTo>
                  <a:pt x="251322" y="21731"/>
                </a:lnTo>
                <a:lnTo>
                  <a:pt x="253273" y="24498"/>
                </a:lnTo>
                <a:lnTo>
                  <a:pt x="255441" y="30112"/>
                </a:lnTo>
                <a:lnTo>
                  <a:pt x="256404" y="35782"/>
                </a:lnTo>
                <a:lnTo>
                  <a:pt x="254756" y="38628"/>
                </a:lnTo>
                <a:lnTo>
                  <a:pt x="247845" y="44330"/>
                </a:lnTo>
                <a:lnTo>
                  <a:pt x="238424" y="50039"/>
                </a:lnTo>
                <a:lnTo>
                  <a:pt x="233244" y="52895"/>
                </a:lnTo>
                <a:lnTo>
                  <a:pt x="226934" y="56704"/>
                </a:lnTo>
                <a:lnTo>
                  <a:pt x="212301" y="66016"/>
                </a:lnTo>
                <a:lnTo>
                  <a:pt x="203447" y="71166"/>
                </a:lnTo>
                <a:lnTo>
                  <a:pt x="193734" y="76505"/>
                </a:lnTo>
                <a:lnTo>
                  <a:pt x="183449" y="81969"/>
                </a:lnTo>
                <a:lnTo>
                  <a:pt x="173734" y="86564"/>
                </a:lnTo>
                <a:lnTo>
                  <a:pt x="164400" y="90580"/>
                </a:lnTo>
                <a:lnTo>
                  <a:pt x="155320" y="94209"/>
                </a:lnTo>
                <a:lnTo>
                  <a:pt x="145457" y="98534"/>
                </a:lnTo>
                <a:lnTo>
                  <a:pt x="124337" y="108420"/>
                </a:lnTo>
                <a:lnTo>
                  <a:pt x="115276" y="111818"/>
                </a:lnTo>
                <a:lnTo>
                  <a:pt x="107331" y="114083"/>
                </a:lnTo>
                <a:lnTo>
                  <a:pt x="96281" y="116600"/>
                </a:lnTo>
                <a:lnTo>
                  <a:pt x="94667" y="117272"/>
                </a:lnTo>
                <a:lnTo>
                  <a:pt x="94544" y="117719"/>
                </a:lnTo>
                <a:lnTo>
                  <a:pt x="103472" y="113798"/>
                </a:lnTo>
                <a:lnTo>
                  <a:pt x="118182" y="106604"/>
                </a:lnTo>
                <a:lnTo>
                  <a:pt x="124508" y="104892"/>
                </a:lnTo>
                <a:lnTo>
                  <a:pt x="131583" y="103751"/>
                </a:lnTo>
                <a:lnTo>
                  <a:pt x="139157" y="102990"/>
                </a:lnTo>
                <a:lnTo>
                  <a:pt x="148016" y="101531"/>
                </a:lnTo>
                <a:lnTo>
                  <a:pt x="157733" y="99605"/>
                </a:lnTo>
                <a:lnTo>
                  <a:pt x="168020" y="97369"/>
                </a:lnTo>
                <a:lnTo>
                  <a:pt x="178688" y="95878"/>
                </a:lnTo>
                <a:lnTo>
                  <a:pt x="189611" y="94884"/>
                </a:lnTo>
                <a:lnTo>
                  <a:pt x="200702" y="94222"/>
                </a:lnTo>
                <a:lnTo>
                  <a:pt x="213811" y="92828"/>
                </a:lnTo>
                <a:lnTo>
                  <a:pt x="243617" y="88738"/>
                </a:lnTo>
                <a:lnTo>
                  <a:pt x="256710" y="88219"/>
                </a:lnTo>
                <a:lnTo>
                  <a:pt x="268295" y="88826"/>
                </a:lnTo>
                <a:lnTo>
                  <a:pt x="278875" y="90183"/>
                </a:lnTo>
                <a:lnTo>
                  <a:pt x="288787" y="91087"/>
                </a:lnTo>
                <a:lnTo>
                  <a:pt x="298252" y="91690"/>
                </a:lnTo>
                <a:lnTo>
                  <a:pt x="307420" y="92093"/>
                </a:lnTo>
                <a:lnTo>
                  <a:pt x="315436" y="93313"/>
                </a:lnTo>
                <a:lnTo>
                  <a:pt x="322686" y="95079"/>
                </a:lnTo>
                <a:lnTo>
                  <a:pt x="329424" y="97209"/>
                </a:lnTo>
                <a:lnTo>
                  <a:pt x="339451" y="99576"/>
                </a:lnTo>
                <a:lnTo>
                  <a:pt x="343459" y="100207"/>
                </a:lnTo>
                <a:lnTo>
                  <a:pt x="350450" y="103448"/>
                </a:lnTo>
                <a:lnTo>
                  <a:pt x="359743" y="110628"/>
                </a:lnTo>
                <a:lnTo>
                  <a:pt x="362701" y="113290"/>
                </a:lnTo>
                <a:lnTo>
                  <a:pt x="363721" y="116017"/>
                </a:lnTo>
                <a:lnTo>
                  <a:pt x="363448" y="118788"/>
                </a:lnTo>
                <a:lnTo>
                  <a:pt x="361557" y="124406"/>
                </a:lnTo>
                <a:lnTo>
                  <a:pt x="360717" y="130078"/>
                </a:lnTo>
                <a:lnTo>
                  <a:pt x="358589" y="133877"/>
                </a:lnTo>
                <a:lnTo>
                  <a:pt x="355264" y="138314"/>
                </a:lnTo>
                <a:lnTo>
                  <a:pt x="351143" y="143178"/>
                </a:lnTo>
                <a:lnTo>
                  <a:pt x="346490" y="147372"/>
                </a:lnTo>
                <a:lnTo>
                  <a:pt x="336240" y="154573"/>
                </a:lnTo>
                <a:lnTo>
                  <a:pt x="325336" y="160948"/>
                </a:lnTo>
                <a:lnTo>
                  <a:pt x="319761" y="163982"/>
                </a:lnTo>
                <a:lnTo>
                  <a:pt x="313186" y="166957"/>
                </a:lnTo>
                <a:lnTo>
                  <a:pt x="305946" y="169892"/>
                </a:lnTo>
                <a:lnTo>
                  <a:pt x="298261" y="172802"/>
                </a:lnTo>
                <a:lnTo>
                  <a:pt x="289329" y="176647"/>
                </a:lnTo>
                <a:lnTo>
                  <a:pt x="269243" y="185999"/>
                </a:lnTo>
                <a:lnTo>
                  <a:pt x="259506" y="190207"/>
                </a:lnTo>
                <a:lnTo>
                  <a:pt x="250157" y="193965"/>
                </a:lnTo>
                <a:lnTo>
                  <a:pt x="241066" y="197423"/>
                </a:lnTo>
                <a:lnTo>
                  <a:pt x="231196" y="200681"/>
                </a:lnTo>
                <a:lnTo>
                  <a:pt x="220806" y="203805"/>
                </a:lnTo>
                <a:lnTo>
                  <a:pt x="200053" y="209817"/>
                </a:lnTo>
                <a:lnTo>
                  <a:pt x="172305" y="218556"/>
                </a:lnTo>
                <a:lnTo>
                  <a:pt x="128700" y="232905"/>
                </a:lnTo>
                <a:lnTo>
                  <a:pt x="121043" y="234813"/>
                </a:lnTo>
                <a:lnTo>
                  <a:pt x="114032" y="236085"/>
                </a:lnTo>
                <a:lnTo>
                  <a:pt x="107454" y="236933"/>
                </a:lnTo>
                <a:lnTo>
                  <a:pt x="102116" y="236546"/>
                </a:lnTo>
                <a:lnTo>
                  <a:pt x="97605" y="235335"/>
                </a:lnTo>
                <a:lnTo>
                  <a:pt x="93645" y="233576"/>
                </a:lnTo>
                <a:lnTo>
                  <a:pt x="84165" y="231621"/>
                </a:lnTo>
                <a:lnTo>
                  <a:pt x="78970" y="231099"/>
                </a:lnTo>
                <a:lnTo>
                  <a:pt x="75507" y="229799"/>
                </a:lnTo>
                <a:lnTo>
                  <a:pt x="73198" y="227980"/>
                </a:lnTo>
                <a:lnTo>
                  <a:pt x="68580" y="2214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43"/>
          <p:cNvSpPr/>
          <p:nvPr/>
        </p:nvSpPr>
        <p:spPr>
          <a:xfrm>
            <a:off x="7152322" y="1877796"/>
            <a:ext cx="540069" cy="59590"/>
          </a:xfrm>
          <a:custGeom>
            <a:avLst/>
            <a:gdLst/>
            <a:ahLst/>
            <a:cxnLst/>
            <a:rect l="0" t="0" r="0" b="0"/>
            <a:pathLst>
              <a:path w="540069" h="59590">
                <a:moveTo>
                  <a:pt x="0" y="59589"/>
                </a:moveTo>
                <a:lnTo>
                  <a:pt x="13653" y="55038"/>
                </a:lnTo>
                <a:lnTo>
                  <a:pt x="19579" y="52745"/>
                </a:lnTo>
                <a:lnTo>
                  <a:pt x="25436" y="50264"/>
                </a:lnTo>
                <a:lnTo>
                  <a:pt x="31245" y="47657"/>
                </a:lnTo>
                <a:lnTo>
                  <a:pt x="37974" y="45919"/>
                </a:lnTo>
                <a:lnTo>
                  <a:pt x="45319" y="44761"/>
                </a:lnTo>
                <a:lnTo>
                  <a:pt x="53073" y="43988"/>
                </a:lnTo>
                <a:lnTo>
                  <a:pt x="61099" y="42521"/>
                </a:lnTo>
                <a:lnTo>
                  <a:pt x="69308" y="40590"/>
                </a:lnTo>
                <a:lnTo>
                  <a:pt x="77638" y="38350"/>
                </a:lnTo>
                <a:lnTo>
                  <a:pt x="94513" y="33322"/>
                </a:lnTo>
                <a:lnTo>
                  <a:pt x="103014" y="30647"/>
                </a:lnTo>
                <a:lnTo>
                  <a:pt x="112491" y="28864"/>
                </a:lnTo>
                <a:lnTo>
                  <a:pt x="122619" y="27676"/>
                </a:lnTo>
                <a:lnTo>
                  <a:pt x="200797" y="20923"/>
                </a:lnTo>
                <a:lnTo>
                  <a:pt x="283553" y="13829"/>
                </a:lnTo>
                <a:lnTo>
                  <a:pt x="333034" y="10676"/>
                </a:lnTo>
                <a:lnTo>
                  <a:pt x="351563" y="8883"/>
                </a:lnTo>
                <a:lnTo>
                  <a:pt x="367725" y="6735"/>
                </a:lnTo>
                <a:lnTo>
                  <a:pt x="382310" y="4350"/>
                </a:lnTo>
                <a:lnTo>
                  <a:pt x="401558" y="2760"/>
                </a:lnTo>
                <a:lnTo>
                  <a:pt x="423916" y="1701"/>
                </a:lnTo>
                <a:lnTo>
                  <a:pt x="496381" y="0"/>
                </a:lnTo>
                <a:lnTo>
                  <a:pt x="507133" y="813"/>
                </a:lnTo>
                <a:lnTo>
                  <a:pt x="516206" y="2307"/>
                </a:lnTo>
                <a:lnTo>
                  <a:pt x="540068" y="81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44"/>
          <p:cNvSpPr/>
          <p:nvPr/>
        </p:nvSpPr>
        <p:spPr>
          <a:xfrm>
            <a:off x="7340917" y="1988955"/>
            <a:ext cx="297451" cy="213778"/>
          </a:xfrm>
          <a:custGeom>
            <a:avLst/>
            <a:gdLst/>
            <a:ahLst/>
            <a:cxnLst/>
            <a:rect l="0" t="0" r="0" b="0"/>
            <a:pathLst>
              <a:path w="297451" h="213778">
                <a:moveTo>
                  <a:pt x="0" y="17009"/>
                </a:moveTo>
                <a:lnTo>
                  <a:pt x="9101" y="12459"/>
                </a:lnTo>
                <a:lnTo>
                  <a:pt x="14641" y="10166"/>
                </a:lnTo>
                <a:lnTo>
                  <a:pt x="21190" y="7684"/>
                </a:lnTo>
                <a:lnTo>
                  <a:pt x="28414" y="5078"/>
                </a:lnTo>
                <a:lnTo>
                  <a:pt x="36088" y="3340"/>
                </a:lnTo>
                <a:lnTo>
                  <a:pt x="44061" y="2182"/>
                </a:lnTo>
                <a:lnTo>
                  <a:pt x="52234" y="1409"/>
                </a:lnTo>
                <a:lnTo>
                  <a:pt x="62445" y="894"/>
                </a:lnTo>
                <a:lnTo>
                  <a:pt x="86491" y="322"/>
                </a:lnTo>
                <a:lnTo>
                  <a:pt x="149559" y="0"/>
                </a:lnTo>
                <a:lnTo>
                  <a:pt x="166381" y="908"/>
                </a:lnTo>
                <a:lnTo>
                  <a:pt x="178548" y="2465"/>
                </a:lnTo>
                <a:lnTo>
                  <a:pt x="187612" y="4456"/>
                </a:lnTo>
                <a:lnTo>
                  <a:pt x="194607" y="5783"/>
                </a:lnTo>
                <a:lnTo>
                  <a:pt x="200223" y="6667"/>
                </a:lnTo>
                <a:lnTo>
                  <a:pt x="207099" y="7651"/>
                </a:lnTo>
                <a:lnTo>
                  <a:pt x="207598" y="7913"/>
                </a:lnTo>
                <a:lnTo>
                  <a:pt x="206978" y="8088"/>
                </a:lnTo>
                <a:lnTo>
                  <a:pt x="206566" y="9157"/>
                </a:lnTo>
                <a:lnTo>
                  <a:pt x="206107" y="12885"/>
                </a:lnTo>
                <a:lnTo>
                  <a:pt x="204080" y="15212"/>
                </a:lnTo>
                <a:lnTo>
                  <a:pt x="196747" y="20338"/>
                </a:lnTo>
                <a:lnTo>
                  <a:pt x="192125" y="23039"/>
                </a:lnTo>
                <a:lnTo>
                  <a:pt x="187138" y="25791"/>
                </a:lnTo>
                <a:lnTo>
                  <a:pt x="181909" y="28579"/>
                </a:lnTo>
                <a:lnTo>
                  <a:pt x="175566" y="31390"/>
                </a:lnTo>
                <a:lnTo>
                  <a:pt x="168478" y="34217"/>
                </a:lnTo>
                <a:lnTo>
                  <a:pt x="160896" y="37053"/>
                </a:lnTo>
                <a:lnTo>
                  <a:pt x="149174" y="42755"/>
                </a:lnTo>
                <a:lnTo>
                  <a:pt x="134692" y="50365"/>
                </a:lnTo>
                <a:lnTo>
                  <a:pt x="118370" y="59249"/>
                </a:lnTo>
                <a:lnTo>
                  <a:pt x="109393" y="65172"/>
                </a:lnTo>
                <a:lnTo>
                  <a:pt x="105314" y="69120"/>
                </a:lnTo>
                <a:lnTo>
                  <a:pt x="104499" y="71753"/>
                </a:lnTo>
                <a:lnTo>
                  <a:pt x="105861" y="72555"/>
                </a:lnTo>
                <a:lnTo>
                  <a:pt x="108674" y="72137"/>
                </a:lnTo>
                <a:lnTo>
                  <a:pt x="112455" y="70906"/>
                </a:lnTo>
                <a:lnTo>
                  <a:pt x="117832" y="70086"/>
                </a:lnTo>
                <a:lnTo>
                  <a:pt x="124275" y="69539"/>
                </a:lnTo>
                <a:lnTo>
                  <a:pt x="131428" y="69174"/>
                </a:lnTo>
                <a:lnTo>
                  <a:pt x="157155" y="68769"/>
                </a:lnTo>
                <a:lnTo>
                  <a:pt x="173350" y="68661"/>
                </a:lnTo>
                <a:lnTo>
                  <a:pt x="187004" y="69541"/>
                </a:lnTo>
                <a:lnTo>
                  <a:pt x="198965" y="71081"/>
                </a:lnTo>
                <a:lnTo>
                  <a:pt x="247793" y="80395"/>
                </a:lnTo>
                <a:lnTo>
                  <a:pt x="258540" y="83079"/>
                </a:lnTo>
                <a:lnTo>
                  <a:pt x="267611" y="85821"/>
                </a:lnTo>
                <a:lnTo>
                  <a:pt x="275562" y="88601"/>
                </a:lnTo>
                <a:lnTo>
                  <a:pt x="281816" y="92360"/>
                </a:lnTo>
                <a:lnTo>
                  <a:pt x="286937" y="96770"/>
                </a:lnTo>
                <a:lnTo>
                  <a:pt x="291304" y="101616"/>
                </a:lnTo>
                <a:lnTo>
                  <a:pt x="294215" y="105799"/>
                </a:lnTo>
                <a:lnTo>
                  <a:pt x="296156" y="109540"/>
                </a:lnTo>
                <a:lnTo>
                  <a:pt x="297450" y="112987"/>
                </a:lnTo>
                <a:lnTo>
                  <a:pt x="297360" y="117189"/>
                </a:lnTo>
                <a:lnTo>
                  <a:pt x="296348" y="121896"/>
                </a:lnTo>
                <a:lnTo>
                  <a:pt x="294720" y="126939"/>
                </a:lnTo>
                <a:lnTo>
                  <a:pt x="292682" y="132206"/>
                </a:lnTo>
                <a:lnTo>
                  <a:pt x="290372" y="137622"/>
                </a:lnTo>
                <a:lnTo>
                  <a:pt x="287879" y="143138"/>
                </a:lnTo>
                <a:lnTo>
                  <a:pt x="285264" y="147768"/>
                </a:lnTo>
                <a:lnTo>
                  <a:pt x="282568" y="151806"/>
                </a:lnTo>
                <a:lnTo>
                  <a:pt x="279819" y="155452"/>
                </a:lnTo>
                <a:lnTo>
                  <a:pt x="275129" y="158834"/>
                </a:lnTo>
                <a:lnTo>
                  <a:pt x="269144" y="162042"/>
                </a:lnTo>
                <a:lnTo>
                  <a:pt x="262297" y="165133"/>
                </a:lnTo>
                <a:lnTo>
                  <a:pt x="255827" y="169098"/>
                </a:lnTo>
                <a:lnTo>
                  <a:pt x="249609" y="173647"/>
                </a:lnTo>
                <a:lnTo>
                  <a:pt x="243558" y="178585"/>
                </a:lnTo>
                <a:lnTo>
                  <a:pt x="236667" y="182829"/>
                </a:lnTo>
                <a:lnTo>
                  <a:pt x="229216" y="186611"/>
                </a:lnTo>
                <a:lnTo>
                  <a:pt x="221391" y="190085"/>
                </a:lnTo>
                <a:lnTo>
                  <a:pt x="213316" y="193353"/>
                </a:lnTo>
                <a:lnTo>
                  <a:pt x="196725" y="199524"/>
                </a:lnTo>
                <a:lnTo>
                  <a:pt x="188300" y="201551"/>
                </a:lnTo>
                <a:lnTo>
                  <a:pt x="179826" y="202902"/>
                </a:lnTo>
                <a:lnTo>
                  <a:pt x="171319" y="203803"/>
                </a:lnTo>
                <a:lnTo>
                  <a:pt x="162790" y="205356"/>
                </a:lnTo>
                <a:lnTo>
                  <a:pt x="154247" y="207344"/>
                </a:lnTo>
                <a:lnTo>
                  <a:pt x="145695" y="209622"/>
                </a:lnTo>
                <a:lnTo>
                  <a:pt x="136182" y="211140"/>
                </a:lnTo>
                <a:lnTo>
                  <a:pt x="126031" y="212152"/>
                </a:lnTo>
                <a:lnTo>
                  <a:pt x="115453" y="212827"/>
                </a:lnTo>
                <a:lnTo>
                  <a:pt x="96080" y="213577"/>
                </a:lnTo>
                <a:lnTo>
                  <a:pt x="86914" y="213777"/>
                </a:lnTo>
                <a:lnTo>
                  <a:pt x="77944" y="212958"/>
                </a:lnTo>
                <a:lnTo>
                  <a:pt x="69108" y="211459"/>
                </a:lnTo>
                <a:lnTo>
                  <a:pt x="60359" y="209508"/>
                </a:lnTo>
                <a:lnTo>
                  <a:pt x="53575" y="208207"/>
                </a:lnTo>
                <a:lnTo>
                  <a:pt x="48099" y="207339"/>
                </a:lnTo>
                <a:lnTo>
                  <a:pt x="43496" y="206761"/>
                </a:lnTo>
                <a:lnTo>
                  <a:pt x="38523" y="205423"/>
                </a:lnTo>
                <a:lnTo>
                  <a:pt x="33301" y="203579"/>
                </a:lnTo>
                <a:lnTo>
                  <a:pt x="17145" y="1970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45"/>
          <p:cNvSpPr/>
          <p:nvPr/>
        </p:nvSpPr>
        <p:spPr>
          <a:xfrm>
            <a:off x="6389370" y="2494597"/>
            <a:ext cx="197168" cy="214314"/>
          </a:xfrm>
          <a:custGeom>
            <a:avLst/>
            <a:gdLst/>
            <a:ahLst/>
            <a:cxnLst/>
            <a:rect l="0" t="0" r="0" b="0"/>
            <a:pathLst>
              <a:path w="197168" h="214314">
                <a:moveTo>
                  <a:pt x="0" y="0"/>
                </a:moveTo>
                <a:lnTo>
                  <a:pt x="9101" y="13653"/>
                </a:lnTo>
                <a:lnTo>
                  <a:pt x="11783" y="18627"/>
                </a:lnTo>
                <a:lnTo>
                  <a:pt x="13570" y="22895"/>
                </a:lnTo>
                <a:lnTo>
                  <a:pt x="14761" y="26694"/>
                </a:lnTo>
                <a:lnTo>
                  <a:pt x="17461" y="31131"/>
                </a:lnTo>
                <a:lnTo>
                  <a:pt x="21165" y="35994"/>
                </a:lnTo>
                <a:lnTo>
                  <a:pt x="25540" y="41141"/>
                </a:lnTo>
                <a:lnTo>
                  <a:pt x="29409" y="45525"/>
                </a:lnTo>
                <a:lnTo>
                  <a:pt x="36248" y="52936"/>
                </a:lnTo>
                <a:lnTo>
                  <a:pt x="39405" y="57198"/>
                </a:lnTo>
                <a:lnTo>
                  <a:pt x="42462" y="61945"/>
                </a:lnTo>
                <a:lnTo>
                  <a:pt x="45453" y="67014"/>
                </a:lnTo>
                <a:lnTo>
                  <a:pt x="48399" y="71346"/>
                </a:lnTo>
                <a:lnTo>
                  <a:pt x="51316" y="75187"/>
                </a:lnTo>
                <a:lnTo>
                  <a:pt x="54213" y="78699"/>
                </a:lnTo>
                <a:lnTo>
                  <a:pt x="59002" y="83899"/>
                </a:lnTo>
                <a:lnTo>
                  <a:pt x="79395" y="104869"/>
                </a:lnTo>
                <a:lnTo>
                  <a:pt x="95294" y="120904"/>
                </a:lnTo>
                <a:lnTo>
                  <a:pt x="102581" y="127275"/>
                </a:lnTo>
                <a:lnTo>
                  <a:pt x="109345" y="132475"/>
                </a:lnTo>
                <a:lnTo>
                  <a:pt x="115759" y="136894"/>
                </a:lnTo>
                <a:lnTo>
                  <a:pt x="121940" y="141745"/>
                </a:lnTo>
                <a:lnTo>
                  <a:pt x="127966" y="146884"/>
                </a:lnTo>
                <a:lnTo>
                  <a:pt x="138788" y="156722"/>
                </a:lnTo>
                <a:lnTo>
                  <a:pt x="146774" y="164269"/>
                </a:lnTo>
                <a:lnTo>
                  <a:pt x="180337" y="197513"/>
                </a:lnTo>
                <a:lnTo>
                  <a:pt x="184042" y="200255"/>
                </a:lnTo>
                <a:lnTo>
                  <a:pt x="187464" y="202084"/>
                </a:lnTo>
                <a:lnTo>
                  <a:pt x="190698" y="203303"/>
                </a:lnTo>
                <a:lnTo>
                  <a:pt x="192855" y="205067"/>
                </a:lnTo>
                <a:lnTo>
                  <a:pt x="194293" y="207197"/>
                </a:lnTo>
                <a:lnTo>
                  <a:pt x="197167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46"/>
          <p:cNvSpPr/>
          <p:nvPr/>
        </p:nvSpPr>
        <p:spPr>
          <a:xfrm>
            <a:off x="6363652" y="2486025"/>
            <a:ext cx="188596" cy="214313"/>
          </a:xfrm>
          <a:custGeom>
            <a:avLst/>
            <a:gdLst/>
            <a:ahLst/>
            <a:cxnLst/>
            <a:rect l="0" t="0" r="0" b="0"/>
            <a:pathLst>
              <a:path w="188596" h="214313">
                <a:moveTo>
                  <a:pt x="188595" y="0"/>
                </a:moveTo>
                <a:lnTo>
                  <a:pt x="159342" y="29253"/>
                </a:lnTo>
                <a:lnTo>
                  <a:pt x="153854" y="35694"/>
                </a:lnTo>
                <a:lnTo>
                  <a:pt x="149241" y="41893"/>
                </a:lnTo>
                <a:lnTo>
                  <a:pt x="130445" y="70081"/>
                </a:lnTo>
                <a:lnTo>
                  <a:pt x="125063" y="77201"/>
                </a:lnTo>
                <a:lnTo>
                  <a:pt x="119571" y="83852"/>
                </a:lnTo>
                <a:lnTo>
                  <a:pt x="114004" y="90191"/>
                </a:lnTo>
                <a:lnTo>
                  <a:pt x="108387" y="96322"/>
                </a:lnTo>
                <a:lnTo>
                  <a:pt x="97067" y="108215"/>
                </a:lnTo>
                <a:lnTo>
                  <a:pt x="79984" y="125620"/>
                </a:lnTo>
                <a:lnTo>
                  <a:pt x="75230" y="131371"/>
                </a:lnTo>
                <a:lnTo>
                  <a:pt x="71109" y="137111"/>
                </a:lnTo>
                <a:lnTo>
                  <a:pt x="67408" y="142842"/>
                </a:lnTo>
                <a:lnTo>
                  <a:pt x="63037" y="147615"/>
                </a:lnTo>
                <a:lnTo>
                  <a:pt x="58217" y="151750"/>
                </a:lnTo>
                <a:lnTo>
                  <a:pt x="53099" y="155459"/>
                </a:lnTo>
                <a:lnTo>
                  <a:pt x="48734" y="159837"/>
                </a:lnTo>
                <a:lnTo>
                  <a:pt x="44872" y="164660"/>
                </a:lnTo>
                <a:lnTo>
                  <a:pt x="41345" y="169781"/>
                </a:lnTo>
                <a:lnTo>
                  <a:pt x="38040" y="174147"/>
                </a:lnTo>
                <a:lnTo>
                  <a:pt x="34886" y="178011"/>
                </a:lnTo>
                <a:lnTo>
                  <a:pt x="31829" y="181538"/>
                </a:lnTo>
                <a:lnTo>
                  <a:pt x="27887" y="184843"/>
                </a:lnTo>
                <a:lnTo>
                  <a:pt x="23354" y="187999"/>
                </a:lnTo>
                <a:lnTo>
                  <a:pt x="11492" y="195356"/>
                </a:lnTo>
                <a:lnTo>
                  <a:pt x="7330" y="198902"/>
                </a:lnTo>
                <a:lnTo>
                  <a:pt x="4887" y="201181"/>
                </a:lnTo>
                <a:lnTo>
                  <a:pt x="3258" y="203653"/>
                </a:lnTo>
                <a:lnTo>
                  <a:pt x="2172" y="206254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47"/>
          <p:cNvSpPr/>
          <p:nvPr/>
        </p:nvSpPr>
        <p:spPr>
          <a:xfrm>
            <a:off x="6680834" y="2511804"/>
            <a:ext cx="257176" cy="25657"/>
          </a:xfrm>
          <a:custGeom>
            <a:avLst/>
            <a:gdLst/>
            <a:ahLst/>
            <a:cxnLst/>
            <a:rect l="0" t="0" r="0" b="0"/>
            <a:pathLst>
              <a:path w="257176" h="25657">
                <a:moveTo>
                  <a:pt x="0" y="25656"/>
                </a:moveTo>
                <a:lnTo>
                  <a:pt x="34075" y="25656"/>
                </a:lnTo>
                <a:lnTo>
                  <a:pt x="38910" y="24703"/>
                </a:lnTo>
                <a:lnTo>
                  <a:pt x="44037" y="23116"/>
                </a:lnTo>
                <a:lnTo>
                  <a:pt x="49361" y="21105"/>
                </a:lnTo>
                <a:lnTo>
                  <a:pt x="57672" y="19764"/>
                </a:lnTo>
                <a:lnTo>
                  <a:pt x="67976" y="18870"/>
                </a:lnTo>
                <a:lnTo>
                  <a:pt x="79607" y="18275"/>
                </a:lnTo>
                <a:lnTo>
                  <a:pt x="89267" y="16925"/>
                </a:lnTo>
                <a:lnTo>
                  <a:pt x="97611" y="15072"/>
                </a:lnTo>
                <a:lnTo>
                  <a:pt x="105079" y="12885"/>
                </a:lnTo>
                <a:lnTo>
                  <a:pt x="115773" y="10474"/>
                </a:lnTo>
                <a:lnTo>
                  <a:pt x="142895" y="5256"/>
                </a:lnTo>
                <a:lnTo>
                  <a:pt x="155271" y="3483"/>
                </a:lnTo>
                <a:lnTo>
                  <a:pt x="166379" y="2302"/>
                </a:lnTo>
                <a:lnTo>
                  <a:pt x="176642" y="1514"/>
                </a:lnTo>
                <a:lnTo>
                  <a:pt x="186342" y="988"/>
                </a:lnTo>
                <a:lnTo>
                  <a:pt x="204738" y="405"/>
                </a:lnTo>
                <a:lnTo>
                  <a:pt x="240851" y="0"/>
                </a:lnTo>
                <a:lnTo>
                  <a:pt x="257175" y="85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48"/>
          <p:cNvSpPr/>
          <p:nvPr/>
        </p:nvSpPr>
        <p:spPr>
          <a:xfrm>
            <a:off x="6672262" y="2597467"/>
            <a:ext cx="282894" cy="8573"/>
          </a:xfrm>
          <a:custGeom>
            <a:avLst/>
            <a:gdLst/>
            <a:ahLst/>
            <a:cxnLst/>
            <a:rect l="0" t="0" r="0" b="0"/>
            <a:pathLst>
              <a:path w="282894" h="8573">
                <a:moveTo>
                  <a:pt x="0" y="0"/>
                </a:moveTo>
                <a:lnTo>
                  <a:pt x="22754" y="4551"/>
                </a:lnTo>
                <a:lnTo>
                  <a:pt x="31362" y="5892"/>
                </a:lnTo>
                <a:lnTo>
                  <a:pt x="39006" y="6785"/>
                </a:lnTo>
                <a:lnTo>
                  <a:pt x="46006" y="7381"/>
                </a:lnTo>
                <a:lnTo>
                  <a:pt x="58293" y="7778"/>
                </a:lnTo>
                <a:lnTo>
                  <a:pt x="117708" y="8337"/>
                </a:lnTo>
                <a:lnTo>
                  <a:pt x="28289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49"/>
          <p:cNvSpPr/>
          <p:nvPr/>
        </p:nvSpPr>
        <p:spPr>
          <a:xfrm>
            <a:off x="7023734" y="2417580"/>
            <a:ext cx="248241" cy="230790"/>
          </a:xfrm>
          <a:custGeom>
            <a:avLst/>
            <a:gdLst/>
            <a:ahLst/>
            <a:cxnLst/>
            <a:rect l="0" t="0" r="0" b="0"/>
            <a:pathLst>
              <a:path w="248241" h="230790">
                <a:moveTo>
                  <a:pt x="42863" y="17009"/>
                </a:moveTo>
                <a:lnTo>
                  <a:pt x="66727" y="5078"/>
                </a:lnTo>
                <a:lnTo>
                  <a:pt x="72107" y="3340"/>
                </a:lnTo>
                <a:lnTo>
                  <a:pt x="77599" y="2182"/>
                </a:lnTo>
                <a:lnTo>
                  <a:pt x="83165" y="1409"/>
                </a:lnTo>
                <a:lnTo>
                  <a:pt x="89734" y="894"/>
                </a:lnTo>
                <a:lnTo>
                  <a:pt x="96970" y="551"/>
                </a:lnTo>
                <a:lnTo>
                  <a:pt x="111679" y="170"/>
                </a:lnTo>
                <a:lnTo>
                  <a:pt x="124566" y="0"/>
                </a:lnTo>
                <a:lnTo>
                  <a:pt x="132574" y="908"/>
                </a:lnTo>
                <a:lnTo>
                  <a:pt x="141723" y="2465"/>
                </a:lnTo>
                <a:lnTo>
                  <a:pt x="151632" y="4456"/>
                </a:lnTo>
                <a:lnTo>
                  <a:pt x="159191" y="5783"/>
                </a:lnTo>
                <a:lnTo>
                  <a:pt x="165183" y="6667"/>
                </a:lnTo>
                <a:lnTo>
                  <a:pt x="170129" y="7257"/>
                </a:lnTo>
                <a:lnTo>
                  <a:pt x="175332" y="8603"/>
                </a:lnTo>
                <a:lnTo>
                  <a:pt x="180706" y="10453"/>
                </a:lnTo>
                <a:lnTo>
                  <a:pt x="193916" y="15715"/>
                </a:lnTo>
                <a:lnTo>
                  <a:pt x="200756" y="21176"/>
                </a:lnTo>
                <a:lnTo>
                  <a:pt x="201465" y="23597"/>
                </a:lnTo>
                <a:lnTo>
                  <a:pt x="200985" y="26164"/>
                </a:lnTo>
                <a:lnTo>
                  <a:pt x="199712" y="28828"/>
                </a:lnTo>
                <a:lnTo>
                  <a:pt x="196959" y="33461"/>
                </a:lnTo>
                <a:lnTo>
                  <a:pt x="188820" y="46229"/>
                </a:lnTo>
                <a:lnTo>
                  <a:pt x="183983" y="51729"/>
                </a:lnTo>
                <a:lnTo>
                  <a:pt x="178853" y="56348"/>
                </a:lnTo>
                <a:lnTo>
                  <a:pt x="173528" y="60380"/>
                </a:lnTo>
                <a:lnTo>
                  <a:pt x="169026" y="64021"/>
                </a:lnTo>
                <a:lnTo>
                  <a:pt x="161483" y="70606"/>
                </a:lnTo>
                <a:lnTo>
                  <a:pt x="157185" y="73696"/>
                </a:lnTo>
                <a:lnTo>
                  <a:pt x="152416" y="76708"/>
                </a:lnTo>
                <a:lnTo>
                  <a:pt x="147330" y="79668"/>
                </a:lnTo>
                <a:lnTo>
                  <a:pt x="142035" y="82595"/>
                </a:lnTo>
                <a:lnTo>
                  <a:pt x="131072" y="88386"/>
                </a:lnTo>
                <a:lnTo>
                  <a:pt x="126434" y="91264"/>
                </a:lnTo>
                <a:lnTo>
                  <a:pt x="118740" y="97001"/>
                </a:lnTo>
                <a:lnTo>
                  <a:pt x="112146" y="100186"/>
                </a:lnTo>
                <a:lnTo>
                  <a:pt x="106040" y="101602"/>
                </a:lnTo>
                <a:lnTo>
                  <a:pt x="100152" y="102231"/>
                </a:lnTo>
                <a:lnTo>
                  <a:pt x="98201" y="103352"/>
                </a:lnTo>
                <a:lnTo>
                  <a:pt x="96900" y="105051"/>
                </a:lnTo>
                <a:lnTo>
                  <a:pt x="96032" y="107137"/>
                </a:lnTo>
                <a:lnTo>
                  <a:pt x="97360" y="108527"/>
                </a:lnTo>
                <a:lnTo>
                  <a:pt x="100149" y="109453"/>
                </a:lnTo>
                <a:lnTo>
                  <a:pt x="107376" y="110483"/>
                </a:lnTo>
                <a:lnTo>
                  <a:pt x="113763" y="110941"/>
                </a:lnTo>
                <a:lnTo>
                  <a:pt x="140917" y="111198"/>
                </a:lnTo>
                <a:lnTo>
                  <a:pt x="153000" y="112187"/>
                </a:lnTo>
                <a:lnTo>
                  <a:pt x="165818" y="113799"/>
                </a:lnTo>
                <a:lnTo>
                  <a:pt x="179125" y="115826"/>
                </a:lnTo>
                <a:lnTo>
                  <a:pt x="190855" y="118129"/>
                </a:lnTo>
                <a:lnTo>
                  <a:pt x="201531" y="120618"/>
                </a:lnTo>
                <a:lnTo>
                  <a:pt x="211507" y="123229"/>
                </a:lnTo>
                <a:lnTo>
                  <a:pt x="220062" y="125923"/>
                </a:lnTo>
                <a:lnTo>
                  <a:pt x="227671" y="128671"/>
                </a:lnTo>
                <a:lnTo>
                  <a:pt x="234649" y="131455"/>
                </a:lnTo>
                <a:lnTo>
                  <a:pt x="239300" y="134264"/>
                </a:lnTo>
                <a:lnTo>
                  <a:pt x="242401" y="137089"/>
                </a:lnTo>
                <a:lnTo>
                  <a:pt x="244468" y="139925"/>
                </a:lnTo>
                <a:lnTo>
                  <a:pt x="246765" y="145616"/>
                </a:lnTo>
                <a:lnTo>
                  <a:pt x="247787" y="151321"/>
                </a:lnTo>
                <a:lnTo>
                  <a:pt x="248240" y="157031"/>
                </a:lnTo>
                <a:lnTo>
                  <a:pt x="247408" y="160840"/>
                </a:lnTo>
                <a:lnTo>
                  <a:pt x="245902" y="165284"/>
                </a:lnTo>
                <a:lnTo>
                  <a:pt x="243944" y="170151"/>
                </a:lnTo>
                <a:lnTo>
                  <a:pt x="240734" y="174349"/>
                </a:lnTo>
                <a:lnTo>
                  <a:pt x="236691" y="178100"/>
                </a:lnTo>
                <a:lnTo>
                  <a:pt x="232089" y="181553"/>
                </a:lnTo>
                <a:lnTo>
                  <a:pt x="227116" y="184808"/>
                </a:lnTo>
                <a:lnTo>
                  <a:pt x="221896" y="187930"/>
                </a:lnTo>
                <a:lnTo>
                  <a:pt x="216510" y="190964"/>
                </a:lnTo>
                <a:lnTo>
                  <a:pt x="210063" y="194892"/>
                </a:lnTo>
                <a:lnTo>
                  <a:pt x="195279" y="204336"/>
                </a:lnTo>
                <a:lnTo>
                  <a:pt x="187336" y="208569"/>
                </a:lnTo>
                <a:lnTo>
                  <a:pt x="179184" y="212343"/>
                </a:lnTo>
                <a:lnTo>
                  <a:pt x="170891" y="215812"/>
                </a:lnTo>
                <a:lnTo>
                  <a:pt x="160601" y="219077"/>
                </a:lnTo>
                <a:lnTo>
                  <a:pt x="148977" y="222206"/>
                </a:lnTo>
                <a:lnTo>
                  <a:pt x="136466" y="225245"/>
                </a:lnTo>
                <a:lnTo>
                  <a:pt x="125267" y="227270"/>
                </a:lnTo>
                <a:lnTo>
                  <a:pt x="114944" y="228621"/>
                </a:lnTo>
                <a:lnTo>
                  <a:pt x="105205" y="229521"/>
                </a:lnTo>
                <a:lnTo>
                  <a:pt x="94902" y="230121"/>
                </a:lnTo>
                <a:lnTo>
                  <a:pt x="73294" y="230789"/>
                </a:lnTo>
                <a:lnTo>
                  <a:pt x="62197" y="230014"/>
                </a:lnTo>
                <a:lnTo>
                  <a:pt x="50991" y="228545"/>
                </a:lnTo>
                <a:lnTo>
                  <a:pt x="39709" y="226613"/>
                </a:lnTo>
                <a:lnTo>
                  <a:pt x="31236" y="225325"/>
                </a:lnTo>
                <a:lnTo>
                  <a:pt x="24634" y="224467"/>
                </a:lnTo>
                <a:lnTo>
                  <a:pt x="0" y="222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50"/>
          <p:cNvSpPr/>
          <p:nvPr/>
        </p:nvSpPr>
        <p:spPr>
          <a:xfrm>
            <a:off x="6055186" y="2263153"/>
            <a:ext cx="1413810" cy="590036"/>
          </a:xfrm>
          <a:custGeom>
            <a:avLst/>
            <a:gdLst/>
            <a:ahLst/>
            <a:cxnLst/>
            <a:rect l="0" t="0" r="0" b="0"/>
            <a:pathLst>
              <a:path w="1413810" h="590036">
                <a:moveTo>
                  <a:pt x="68436" y="162864"/>
                </a:moveTo>
                <a:lnTo>
                  <a:pt x="111612" y="150932"/>
                </a:lnTo>
                <a:lnTo>
                  <a:pt x="138806" y="146749"/>
                </a:lnTo>
                <a:lnTo>
                  <a:pt x="157655" y="145072"/>
                </a:lnTo>
                <a:lnTo>
                  <a:pt x="196761" y="136454"/>
                </a:lnTo>
                <a:lnTo>
                  <a:pt x="237268" y="130909"/>
                </a:lnTo>
                <a:lnTo>
                  <a:pt x="273400" y="126726"/>
                </a:lnTo>
                <a:lnTo>
                  <a:pt x="308236" y="121994"/>
                </a:lnTo>
                <a:lnTo>
                  <a:pt x="342688" y="118052"/>
                </a:lnTo>
                <a:lnTo>
                  <a:pt x="377026" y="110851"/>
                </a:lnTo>
                <a:lnTo>
                  <a:pt x="413870" y="105225"/>
                </a:lnTo>
                <a:lnTo>
                  <a:pt x="454949" y="101018"/>
                </a:lnTo>
                <a:lnTo>
                  <a:pt x="487870" y="96325"/>
                </a:lnTo>
                <a:lnTo>
                  <a:pt x="555191" y="88327"/>
                </a:lnTo>
                <a:lnTo>
                  <a:pt x="591160" y="82747"/>
                </a:lnTo>
                <a:lnTo>
                  <a:pt x="768995" y="51420"/>
                </a:lnTo>
                <a:lnTo>
                  <a:pt x="816077" y="42849"/>
                </a:lnTo>
                <a:lnTo>
                  <a:pt x="849348" y="38086"/>
                </a:lnTo>
                <a:lnTo>
                  <a:pt x="883185" y="35970"/>
                </a:lnTo>
                <a:lnTo>
                  <a:pt x="914735" y="32489"/>
                </a:lnTo>
                <a:lnTo>
                  <a:pt x="944631" y="27767"/>
                </a:lnTo>
                <a:lnTo>
                  <a:pt x="973793" y="22494"/>
                </a:lnTo>
                <a:lnTo>
                  <a:pt x="1015330" y="16975"/>
                </a:lnTo>
                <a:lnTo>
                  <a:pt x="1039741" y="14169"/>
                </a:lnTo>
                <a:lnTo>
                  <a:pt x="1077025" y="8512"/>
                </a:lnTo>
                <a:lnTo>
                  <a:pt x="1107248" y="3776"/>
                </a:lnTo>
                <a:lnTo>
                  <a:pt x="1150085" y="1109"/>
                </a:lnTo>
                <a:lnTo>
                  <a:pt x="1187331" y="319"/>
                </a:lnTo>
                <a:lnTo>
                  <a:pt x="1268036" y="0"/>
                </a:lnTo>
                <a:lnTo>
                  <a:pt x="1294140" y="4541"/>
                </a:lnTo>
                <a:lnTo>
                  <a:pt x="1308836" y="11854"/>
                </a:lnTo>
                <a:lnTo>
                  <a:pt x="1329242" y="27519"/>
                </a:lnTo>
                <a:lnTo>
                  <a:pt x="1339369" y="36825"/>
                </a:lnTo>
                <a:lnTo>
                  <a:pt x="1341492" y="40738"/>
                </a:lnTo>
                <a:lnTo>
                  <a:pt x="1343852" y="50166"/>
                </a:lnTo>
                <a:lnTo>
                  <a:pt x="1344900" y="63246"/>
                </a:lnTo>
                <a:lnTo>
                  <a:pt x="1346318" y="77632"/>
                </a:lnTo>
                <a:lnTo>
                  <a:pt x="1350124" y="90376"/>
                </a:lnTo>
                <a:lnTo>
                  <a:pt x="1353071" y="108260"/>
                </a:lnTo>
                <a:lnTo>
                  <a:pt x="1356300" y="122403"/>
                </a:lnTo>
                <a:lnTo>
                  <a:pt x="1360910" y="140119"/>
                </a:lnTo>
                <a:lnTo>
                  <a:pt x="1374171" y="197918"/>
                </a:lnTo>
                <a:lnTo>
                  <a:pt x="1378981" y="217665"/>
                </a:lnTo>
                <a:lnTo>
                  <a:pt x="1383140" y="233688"/>
                </a:lnTo>
                <a:lnTo>
                  <a:pt x="1390302" y="259112"/>
                </a:lnTo>
                <a:lnTo>
                  <a:pt x="1396659" y="277396"/>
                </a:lnTo>
                <a:lnTo>
                  <a:pt x="1399688" y="284938"/>
                </a:lnTo>
                <a:lnTo>
                  <a:pt x="1402660" y="297587"/>
                </a:lnTo>
                <a:lnTo>
                  <a:pt x="1405594" y="313639"/>
                </a:lnTo>
                <a:lnTo>
                  <a:pt x="1408502" y="331961"/>
                </a:lnTo>
                <a:lnTo>
                  <a:pt x="1410441" y="346080"/>
                </a:lnTo>
                <a:lnTo>
                  <a:pt x="1411733" y="357398"/>
                </a:lnTo>
                <a:lnTo>
                  <a:pt x="1412595" y="366849"/>
                </a:lnTo>
                <a:lnTo>
                  <a:pt x="1413169" y="381721"/>
                </a:lnTo>
                <a:lnTo>
                  <a:pt x="1413809" y="421106"/>
                </a:lnTo>
                <a:lnTo>
                  <a:pt x="1413026" y="435991"/>
                </a:lnTo>
                <a:lnTo>
                  <a:pt x="1411552" y="446866"/>
                </a:lnTo>
                <a:lnTo>
                  <a:pt x="1408327" y="461490"/>
                </a:lnTo>
                <a:lnTo>
                  <a:pt x="1406894" y="471164"/>
                </a:lnTo>
                <a:lnTo>
                  <a:pt x="1405558" y="474125"/>
                </a:lnTo>
                <a:lnTo>
                  <a:pt x="1403716" y="476099"/>
                </a:lnTo>
                <a:lnTo>
                  <a:pt x="1399129" y="479244"/>
                </a:lnTo>
                <a:lnTo>
                  <a:pt x="1393915" y="483818"/>
                </a:lnTo>
                <a:lnTo>
                  <a:pt x="1391192" y="485418"/>
                </a:lnTo>
                <a:lnTo>
                  <a:pt x="1385625" y="487196"/>
                </a:lnTo>
                <a:lnTo>
                  <a:pt x="1341895" y="488494"/>
                </a:lnTo>
                <a:lnTo>
                  <a:pt x="1227866" y="488582"/>
                </a:lnTo>
                <a:lnTo>
                  <a:pt x="1123489" y="491143"/>
                </a:lnTo>
                <a:lnTo>
                  <a:pt x="1021218" y="494503"/>
                </a:lnTo>
                <a:lnTo>
                  <a:pt x="853671" y="496838"/>
                </a:lnTo>
                <a:lnTo>
                  <a:pt x="792589" y="497087"/>
                </a:lnTo>
                <a:lnTo>
                  <a:pt x="769327" y="498074"/>
                </a:lnTo>
                <a:lnTo>
                  <a:pt x="715541" y="501711"/>
                </a:lnTo>
                <a:lnTo>
                  <a:pt x="681767" y="503062"/>
                </a:lnTo>
                <a:lnTo>
                  <a:pt x="603600" y="504563"/>
                </a:lnTo>
                <a:lnTo>
                  <a:pt x="571897" y="505916"/>
                </a:lnTo>
                <a:lnTo>
                  <a:pt x="545999" y="507770"/>
                </a:lnTo>
                <a:lnTo>
                  <a:pt x="504524" y="511418"/>
                </a:lnTo>
                <a:lnTo>
                  <a:pt x="470215" y="513039"/>
                </a:lnTo>
                <a:lnTo>
                  <a:pt x="439093" y="516300"/>
                </a:lnTo>
                <a:lnTo>
                  <a:pt x="409385" y="519972"/>
                </a:lnTo>
                <a:lnTo>
                  <a:pt x="366837" y="522991"/>
                </a:lnTo>
                <a:lnTo>
                  <a:pt x="328725" y="529495"/>
                </a:lnTo>
                <a:lnTo>
                  <a:pt x="284835" y="538407"/>
                </a:lnTo>
                <a:lnTo>
                  <a:pt x="245894" y="547577"/>
                </a:lnTo>
                <a:lnTo>
                  <a:pt x="205726" y="555463"/>
                </a:lnTo>
                <a:lnTo>
                  <a:pt x="166601" y="563095"/>
                </a:lnTo>
                <a:lnTo>
                  <a:pt x="116255" y="576197"/>
                </a:lnTo>
                <a:lnTo>
                  <a:pt x="80245" y="584129"/>
                </a:lnTo>
                <a:lnTo>
                  <a:pt x="66065" y="588218"/>
                </a:lnTo>
                <a:lnTo>
                  <a:pt x="50237" y="590035"/>
                </a:lnTo>
                <a:lnTo>
                  <a:pt x="36218" y="588303"/>
                </a:lnTo>
                <a:lnTo>
                  <a:pt x="20797" y="583980"/>
                </a:lnTo>
                <a:lnTo>
                  <a:pt x="16148" y="580850"/>
                </a:lnTo>
                <a:lnTo>
                  <a:pt x="13575" y="578681"/>
                </a:lnTo>
                <a:lnTo>
                  <a:pt x="5403" y="566528"/>
                </a:lnTo>
                <a:lnTo>
                  <a:pt x="2321" y="556265"/>
                </a:lnTo>
                <a:lnTo>
                  <a:pt x="343" y="538706"/>
                </a:lnTo>
                <a:lnTo>
                  <a:pt x="73" y="521992"/>
                </a:lnTo>
                <a:lnTo>
                  <a:pt x="0" y="510868"/>
                </a:lnTo>
                <a:lnTo>
                  <a:pt x="905" y="498689"/>
                </a:lnTo>
                <a:lnTo>
                  <a:pt x="2460" y="485808"/>
                </a:lnTo>
                <a:lnTo>
                  <a:pt x="4450" y="472457"/>
                </a:lnTo>
                <a:lnTo>
                  <a:pt x="7681" y="455937"/>
                </a:lnTo>
                <a:lnTo>
                  <a:pt x="16352" y="417261"/>
                </a:lnTo>
                <a:lnTo>
                  <a:pt x="20378" y="401042"/>
                </a:lnTo>
                <a:lnTo>
                  <a:pt x="24015" y="387372"/>
                </a:lnTo>
                <a:lnTo>
                  <a:pt x="27392" y="375401"/>
                </a:lnTo>
                <a:lnTo>
                  <a:pt x="29643" y="360753"/>
                </a:lnTo>
                <a:lnTo>
                  <a:pt x="31144" y="344320"/>
                </a:lnTo>
                <a:lnTo>
                  <a:pt x="32145" y="326697"/>
                </a:lnTo>
                <a:lnTo>
                  <a:pt x="31859" y="313044"/>
                </a:lnTo>
                <a:lnTo>
                  <a:pt x="30717" y="302036"/>
                </a:lnTo>
                <a:lnTo>
                  <a:pt x="25573" y="2743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51"/>
          <p:cNvSpPr/>
          <p:nvPr/>
        </p:nvSpPr>
        <p:spPr>
          <a:xfrm>
            <a:off x="4417695" y="3232011"/>
            <a:ext cx="263977" cy="290757"/>
          </a:xfrm>
          <a:custGeom>
            <a:avLst/>
            <a:gdLst/>
            <a:ahLst/>
            <a:cxnLst/>
            <a:rect l="0" t="0" r="0" b="0"/>
            <a:pathLst>
              <a:path w="263977" h="290757">
                <a:moveTo>
                  <a:pt x="0" y="42684"/>
                </a:moveTo>
                <a:lnTo>
                  <a:pt x="13652" y="38133"/>
                </a:lnTo>
                <a:lnTo>
                  <a:pt x="18626" y="35840"/>
                </a:lnTo>
                <a:lnTo>
                  <a:pt x="26693" y="30752"/>
                </a:lnTo>
                <a:lnTo>
                  <a:pt x="36845" y="27109"/>
                </a:lnTo>
                <a:lnTo>
                  <a:pt x="51234" y="22775"/>
                </a:lnTo>
                <a:lnTo>
                  <a:pt x="68445" y="17982"/>
                </a:lnTo>
                <a:lnTo>
                  <a:pt x="81825" y="13833"/>
                </a:lnTo>
                <a:lnTo>
                  <a:pt x="92650" y="10115"/>
                </a:lnTo>
                <a:lnTo>
                  <a:pt x="101771" y="6684"/>
                </a:lnTo>
                <a:lnTo>
                  <a:pt x="110710" y="4396"/>
                </a:lnTo>
                <a:lnTo>
                  <a:pt x="119526" y="2871"/>
                </a:lnTo>
                <a:lnTo>
                  <a:pt x="128262" y="1854"/>
                </a:lnTo>
                <a:lnTo>
                  <a:pt x="135990" y="1177"/>
                </a:lnTo>
                <a:lnTo>
                  <a:pt x="143047" y="725"/>
                </a:lnTo>
                <a:lnTo>
                  <a:pt x="155016" y="223"/>
                </a:lnTo>
                <a:lnTo>
                  <a:pt x="163511" y="0"/>
                </a:lnTo>
                <a:lnTo>
                  <a:pt x="167110" y="893"/>
                </a:lnTo>
                <a:lnTo>
                  <a:pt x="173648" y="4425"/>
                </a:lnTo>
                <a:lnTo>
                  <a:pt x="179729" y="6630"/>
                </a:lnTo>
                <a:lnTo>
                  <a:pt x="182684" y="7218"/>
                </a:lnTo>
                <a:lnTo>
                  <a:pt x="188507" y="10411"/>
                </a:lnTo>
                <a:lnTo>
                  <a:pt x="191394" y="12596"/>
                </a:lnTo>
                <a:lnTo>
                  <a:pt x="193318" y="15005"/>
                </a:lnTo>
                <a:lnTo>
                  <a:pt x="194601" y="17564"/>
                </a:lnTo>
                <a:lnTo>
                  <a:pt x="195457" y="20222"/>
                </a:lnTo>
                <a:lnTo>
                  <a:pt x="195074" y="23899"/>
                </a:lnTo>
                <a:lnTo>
                  <a:pt x="193867" y="28256"/>
                </a:lnTo>
                <a:lnTo>
                  <a:pt x="192110" y="33065"/>
                </a:lnTo>
                <a:lnTo>
                  <a:pt x="189985" y="38176"/>
                </a:lnTo>
                <a:lnTo>
                  <a:pt x="187616" y="43489"/>
                </a:lnTo>
                <a:lnTo>
                  <a:pt x="185085" y="48935"/>
                </a:lnTo>
                <a:lnTo>
                  <a:pt x="181493" y="53519"/>
                </a:lnTo>
                <a:lnTo>
                  <a:pt x="177192" y="57527"/>
                </a:lnTo>
                <a:lnTo>
                  <a:pt x="172420" y="61152"/>
                </a:lnTo>
                <a:lnTo>
                  <a:pt x="167334" y="65473"/>
                </a:lnTo>
                <a:lnTo>
                  <a:pt x="162039" y="70259"/>
                </a:lnTo>
                <a:lnTo>
                  <a:pt x="151074" y="80657"/>
                </a:lnTo>
                <a:lnTo>
                  <a:pt x="139852" y="91628"/>
                </a:lnTo>
                <a:lnTo>
                  <a:pt x="134192" y="96268"/>
                </a:lnTo>
                <a:lnTo>
                  <a:pt x="128514" y="100314"/>
                </a:lnTo>
                <a:lnTo>
                  <a:pt x="122823" y="103964"/>
                </a:lnTo>
                <a:lnTo>
                  <a:pt x="92060" y="122753"/>
                </a:lnTo>
                <a:lnTo>
                  <a:pt x="83281" y="127496"/>
                </a:lnTo>
                <a:lnTo>
                  <a:pt x="76476" y="130658"/>
                </a:lnTo>
                <a:lnTo>
                  <a:pt x="63260" y="135732"/>
                </a:lnTo>
                <a:lnTo>
                  <a:pt x="70072" y="132060"/>
                </a:lnTo>
                <a:lnTo>
                  <a:pt x="84156" y="124939"/>
                </a:lnTo>
                <a:lnTo>
                  <a:pt x="89441" y="123239"/>
                </a:lnTo>
                <a:lnTo>
                  <a:pt x="94870" y="122104"/>
                </a:lnTo>
                <a:lnTo>
                  <a:pt x="100394" y="121348"/>
                </a:lnTo>
                <a:lnTo>
                  <a:pt x="106935" y="119892"/>
                </a:lnTo>
                <a:lnTo>
                  <a:pt x="114152" y="117968"/>
                </a:lnTo>
                <a:lnTo>
                  <a:pt x="121821" y="115733"/>
                </a:lnTo>
                <a:lnTo>
                  <a:pt x="128839" y="114244"/>
                </a:lnTo>
                <a:lnTo>
                  <a:pt x="135422" y="113250"/>
                </a:lnTo>
                <a:lnTo>
                  <a:pt x="141716" y="112588"/>
                </a:lnTo>
                <a:lnTo>
                  <a:pt x="147818" y="112146"/>
                </a:lnTo>
                <a:lnTo>
                  <a:pt x="153790" y="111852"/>
                </a:lnTo>
                <a:lnTo>
                  <a:pt x="159676" y="111656"/>
                </a:lnTo>
                <a:lnTo>
                  <a:pt x="166458" y="112478"/>
                </a:lnTo>
                <a:lnTo>
                  <a:pt x="173837" y="113978"/>
                </a:lnTo>
                <a:lnTo>
                  <a:pt x="181614" y="115931"/>
                </a:lnTo>
                <a:lnTo>
                  <a:pt x="188703" y="118185"/>
                </a:lnTo>
                <a:lnTo>
                  <a:pt x="195335" y="120640"/>
                </a:lnTo>
                <a:lnTo>
                  <a:pt x="201661" y="123230"/>
                </a:lnTo>
                <a:lnTo>
                  <a:pt x="208735" y="125909"/>
                </a:lnTo>
                <a:lnTo>
                  <a:pt x="224216" y="131425"/>
                </a:lnTo>
                <a:lnTo>
                  <a:pt x="230440" y="134230"/>
                </a:lnTo>
                <a:lnTo>
                  <a:pt x="235541" y="137052"/>
                </a:lnTo>
                <a:lnTo>
                  <a:pt x="239895" y="139886"/>
                </a:lnTo>
                <a:lnTo>
                  <a:pt x="247272" y="148114"/>
                </a:lnTo>
                <a:lnTo>
                  <a:pt x="250573" y="152976"/>
                </a:lnTo>
                <a:lnTo>
                  <a:pt x="253726" y="158122"/>
                </a:lnTo>
                <a:lnTo>
                  <a:pt x="256780" y="163458"/>
                </a:lnTo>
                <a:lnTo>
                  <a:pt x="259769" y="168919"/>
                </a:lnTo>
                <a:lnTo>
                  <a:pt x="263090" y="177528"/>
                </a:lnTo>
                <a:lnTo>
                  <a:pt x="263976" y="181158"/>
                </a:lnTo>
                <a:lnTo>
                  <a:pt x="263614" y="185482"/>
                </a:lnTo>
                <a:lnTo>
                  <a:pt x="262420" y="190270"/>
                </a:lnTo>
                <a:lnTo>
                  <a:pt x="260671" y="195367"/>
                </a:lnTo>
                <a:lnTo>
                  <a:pt x="258553" y="200670"/>
                </a:lnTo>
                <a:lnTo>
                  <a:pt x="256189" y="206110"/>
                </a:lnTo>
                <a:lnTo>
                  <a:pt x="253659" y="211642"/>
                </a:lnTo>
                <a:lnTo>
                  <a:pt x="248310" y="220329"/>
                </a:lnTo>
                <a:lnTo>
                  <a:pt x="245550" y="223979"/>
                </a:lnTo>
                <a:lnTo>
                  <a:pt x="239900" y="230222"/>
                </a:lnTo>
                <a:lnTo>
                  <a:pt x="223462" y="247319"/>
                </a:lnTo>
                <a:lnTo>
                  <a:pt x="215649" y="254355"/>
                </a:lnTo>
                <a:lnTo>
                  <a:pt x="208536" y="259998"/>
                </a:lnTo>
                <a:lnTo>
                  <a:pt x="201889" y="264712"/>
                </a:lnTo>
                <a:lnTo>
                  <a:pt x="192695" y="268808"/>
                </a:lnTo>
                <a:lnTo>
                  <a:pt x="181803" y="272490"/>
                </a:lnTo>
                <a:lnTo>
                  <a:pt x="169780" y="275898"/>
                </a:lnTo>
                <a:lnTo>
                  <a:pt x="159858" y="279122"/>
                </a:lnTo>
                <a:lnTo>
                  <a:pt x="151340" y="282225"/>
                </a:lnTo>
                <a:lnTo>
                  <a:pt x="143756" y="285245"/>
                </a:lnTo>
                <a:lnTo>
                  <a:pt x="133937" y="287259"/>
                </a:lnTo>
                <a:lnTo>
                  <a:pt x="122629" y="288601"/>
                </a:lnTo>
                <a:lnTo>
                  <a:pt x="100221" y="290093"/>
                </a:lnTo>
                <a:lnTo>
                  <a:pt x="83913" y="290756"/>
                </a:lnTo>
                <a:lnTo>
                  <a:pt x="77849" y="289980"/>
                </a:lnTo>
                <a:lnTo>
                  <a:pt x="72854" y="288510"/>
                </a:lnTo>
                <a:lnTo>
                  <a:pt x="68572" y="286578"/>
                </a:lnTo>
                <a:lnTo>
                  <a:pt x="62860" y="285290"/>
                </a:lnTo>
                <a:lnTo>
                  <a:pt x="56194" y="284431"/>
                </a:lnTo>
                <a:lnTo>
                  <a:pt x="48892" y="283859"/>
                </a:lnTo>
                <a:lnTo>
                  <a:pt x="43072" y="282524"/>
                </a:lnTo>
                <a:lnTo>
                  <a:pt x="38240" y="280682"/>
                </a:lnTo>
                <a:lnTo>
                  <a:pt x="30330" y="277048"/>
                </a:lnTo>
                <a:lnTo>
                  <a:pt x="26887" y="276079"/>
                </a:lnTo>
                <a:lnTo>
                  <a:pt x="17145" y="2741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52"/>
          <p:cNvSpPr/>
          <p:nvPr/>
        </p:nvSpPr>
        <p:spPr>
          <a:xfrm>
            <a:off x="4702036" y="3120389"/>
            <a:ext cx="230010" cy="480062"/>
          </a:xfrm>
          <a:custGeom>
            <a:avLst/>
            <a:gdLst/>
            <a:ahLst/>
            <a:cxnLst/>
            <a:rect l="0" t="0" r="0" b="0"/>
            <a:pathLst>
              <a:path w="230010" h="480062">
                <a:moveTo>
                  <a:pt x="170001" y="0"/>
                </a:moveTo>
                <a:lnTo>
                  <a:pt x="160900" y="0"/>
                </a:lnTo>
                <a:lnTo>
                  <a:pt x="157266" y="953"/>
                </a:lnTo>
                <a:lnTo>
                  <a:pt x="150688" y="4552"/>
                </a:lnTo>
                <a:lnTo>
                  <a:pt x="144590" y="9326"/>
                </a:lnTo>
                <a:lnTo>
                  <a:pt x="138705" y="14623"/>
                </a:lnTo>
                <a:lnTo>
                  <a:pt x="132914" y="20152"/>
                </a:lnTo>
                <a:lnTo>
                  <a:pt x="129084" y="22960"/>
                </a:lnTo>
                <a:lnTo>
                  <a:pt x="124625" y="25784"/>
                </a:lnTo>
                <a:lnTo>
                  <a:pt x="119749" y="28620"/>
                </a:lnTo>
                <a:lnTo>
                  <a:pt x="115544" y="31462"/>
                </a:lnTo>
                <a:lnTo>
                  <a:pt x="111789" y="34310"/>
                </a:lnTo>
                <a:lnTo>
                  <a:pt x="108333" y="37161"/>
                </a:lnTo>
                <a:lnTo>
                  <a:pt x="100314" y="45729"/>
                </a:lnTo>
                <a:lnTo>
                  <a:pt x="76164" y="73030"/>
                </a:lnTo>
                <a:lnTo>
                  <a:pt x="66485" y="84882"/>
                </a:lnTo>
                <a:lnTo>
                  <a:pt x="59081" y="94688"/>
                </a:lnTo>
                <a:lnTo>
                  <a:pt x="53192" y="103130"/>
                </a:lnTo>
                <a:lnTo>
                  <a:pt x="48313" y="109711"/>
                </a:lnTo>
                <a:lnTo>
                  <a:pt x="44108" y="115051"/>
                </a:lnTo>
                <a:lnTo>
                  <a:pt x="40352" y="119563"/>
                </a:lnTo>
                <a:lnTo>
                  <a:pt x="33640" y="129657"/>
                </a:lnTo>
                <a:lnTo>
                  <a:pt x="26528" y="142398"/>
                </a:lnTo>
                <a:lnTo>
                  <a:pt x="17018" y="160761"/>
                </a:lnTo>
                <a:lnTo>
                  <a:pt x="13720" y="170039"/>
                </a:lnTo>
                <a:lnTo>
                  <a:pt x="11521" y="179082"/>
                </a:lnTo>
                <a:lnTo>
                  <a:pt x="10055" y="187968"/>
                </a:lnTo>
                <a:lnTo>
                  <a:pt x="5887" y="202922"/>
                </a:lnTo>
                <a:lnTo>
                  <a:pt x="1811" y="215918"/>
                </a:lnTo>
                <a:lnTo>
                  <a:pt x="0" y="228044"/>
                </a:lnTo>
                <a:lnTo>
                  <a:pt x="469" y="237754"/>
                </a:lnTo>
                <a:lnTo>
                  <a:pt x="1735" y="249943"/>
                </a:lnTo>
                <a:lnTo>
                  <a:pt x="3531" y="263784"/>
                </a:lnTo>
                <a:lnTo>
                  <a:pt x="5681" y="274916"/>
                </a:lnTo>
                <a:lnTo>
                  <a:pt x="8067" y="284243"/>
                </a:lnTo>
                <a:lnTo>
                  <a:pt x="10610" y="292365"/>
                </a:lnTo>
                <a:lnTo>
                  <a:pt x="13436" y="306471"/>
                </a:lnTo>
                <a:lnTo>
                  <a:pt x="14189" y="312899"/>
                </a:lnTo>
                <a:lnTo>
                  <a:pt x="16596" y="319089"/>
                </a:lnTo>
                <a:lnTo>
                  <a:pt x="20106" y="325122"/>
                </a:lnTo>
                <a:lnTo>
                  <a:pt x="30039" y="338809"/>
                </a:lnTo>
                <a:lnTo>
                  <a:pt x="43978" y="357592"/>
                </a:lnTo>
                <a:lnTo>
                  <a:pt x="50743" y="365078"/>
                </a:lnTo>
                <a:lnTo>
                  <a:pt x="57158" y="371020"/>
                </a:lnTo>
                <a:lnTo>
                  <a:pt x="63340" y="375934"/>
                </a:lnTo>
                <a:lnTo>
                  <a:pt x="68413" y="381115"/>
                </a:lnTo>
                <a:lnTo>
                  <a:pt x="72749" y="386475"/>
                </a:lnTo>
                <a:lnTo>
                  <a:pt x="76591" y="391953"/>
                </a:lnTo>
                <a:lnTo>
                  <a:pt x="81058" y="396557"/>
                </a:lnTo>
                <a:lnTo>
                  <a:pt x="85940" y="400579"/>
                </a:lnTo>
                <a:lnTo>
                  <a:pt x="91101" y="404213"/>
                </a:lnTo>
                <a:lnTo>
                  <a:pt x="96446" y="408540"/>
                </a:lnTo>
                <a:lnTo>
                  <a:pt x="101914" y="413330"/>
                </a:lnTo>
                <a:lnTo>
                  <a:pt x="107465" y="418429"/>
                </a:lnTo>
                <a:lnTo>
                  <a:pt x="114975" y="423733"/>
                </a:lnTo>
                <a:lnTo>
                  <a:pt x="123793" y="429174"/>
                </a:lnTo>
                <a:lnTo>
                  <a:pt x="141844" y="439347"/>
                </a:lnTo>
                <a:lnTo>
                  <a:pt x="156217" y="447043"/>
                </a:lnTo>
                <a:lnTo>
                  <a:pt x="161764" y="450429"/>
                </a:lnTo>
                <a:lnTo>
                  <a:pt x="166415" y="453638"/>
                </a:lnTo>
                <a:lnTo>
                  <a:pt x="170468" y="456731"/>
                </a:lnTo>
                <a:lnTo>
                  <a:pt x="175075" y="459745"/>
                </a:lnTo>
                <a:lnTo>
                  <a:pt x="180051" y="462707"/>
                </a:lnTo>
                <a:lnTo>
                  <a:pt x="185273" y="465634"/>
                </a:lnTo>
                <a:lnTo>
                  <a:pt x="196156" y="471426"/>
                </a:lnTo>
                <a:lnTo>
                  <a:pt x="201725" y="474304"/>
                </a:lnTo>
                <a:lnTo>
                  <a:pt x="206391" y="476223"/>
                </a:lnTo>
                <a:lnTo>
                  <a:pt x="210453" y="477502"/>
                </a:lnTo>
                <a:lnTo>
                  <a:pt x="217508" y="478924"/>
                </a:lnTo>
                <a:lnTo>
                  <a:pt x="220722" y="479303"/>
                </a:lnTo>
                <a:lnTo>
                  <a:pt x="230009" y="480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53"/>
          <p:cNvSpPr/>
          <p:nvPr/>
        </p:nvSpPr>
        <p:spPr>
          <a:xfrm>
            <a:off x="4914900" y="3274842"/>
            <a:ext cx="222733" cy="214048"/>
          </a:xfrm>
          <a:custGeom>
            <a:avLst/>
            <a:gdLst/>
            <a:ahLst/>
            <a:cxnLst/>
            <a:rect l="0" t="0" r="0" b="0"/>
            <a:pathLst>
              <a:path w="222733" h="214048">
                <a:moveTo>
                  <a:pt x="0" y="34143"/>
                </a:moveTo>
                <a:lnTo>
                  <a:pt x="23863" y="22211"/>
                </a:lnTo>
                <a:lnTo>
                  <a:pt x="31148" y="19520"/>
                </a:lnTo>
                <a:lnTo>
                  <a:pt x="39816" y="16775"/>
                </a:lnTo>
                <a:lnTo>
                  <a:pt x="49404" y="13991"/>
                </a:lnTo>
                <a:lnTo>
                  <a:pt x="57701" y="11184"/>
                </a:lnTo>
                <a:lnTo>
                  <a:pt x="65137" y="8359"/>
                </a:lnTo>
                <a:lnTo>
                  <a:pt x="71999" y="5524"/>
                </a:lnTo>
                <a:lnTo>
                  <a:pt x="78479" y="3633"/>
                </a:lnTo>
                <a:lnTo>
                  <a:pt x="84705" y="2373"/>
                </a:lnTo>
                <a:lnTo>
                  <a:pt x="90759" y="1533"/>
                </a:lnTo>
                <a:lnTo>
                  <a:pt x="97654" y="973"/>
                </a:lnTo>
                <a:lnTo>
                  <a:pt x="105107" y="599"/>
                </a:lnTo>
                <a:lnTo>
                  <a:pt x="121009" y="185"/>
                </a:lnTo>
                <a:lnTo>
                  <a:pt x="137602" y="0"/>
                </a:lnTo>
                <a:lnTo>
                  <a:pt x="144122" y="903"/>
                </a:lnTo>
                <a:lnTo>
                  <a:pt x="149421" y="2458"/>
                </a:lnTo>
                <a:lnTo>
                  <a:pt x="160219" y="7246"/>
                </a:lnTo>
                <a:lnTo>
                  <a:pt x="160153" y="9544"/>
                </a:lnTo>
                <a:lnTo>
                  <a:pt x="159156" y="12981"/>
                </a:lnTo>
                <a:lnTo>
                  <a:pt x="157538" y="17177"/>
                </a:lnTo>
                <a:lnTo>
                  <a:pt x="155508" y="20928"/>
                </a:lnTo>
                <a:lnTo>
                  <a:pt x="153202" y="24380"/>
                </a:lnTo>
                <a:lnTo>
                  <a:pt x="150712" y="27634"/>
                </a:lnTo>
                <a:lnTo>
                  <a:pt x="147147" y="31709"/>
                </a:lnTo>
                <a:lnTo>
                  <a:pt x="142865" y="36330"/>
                </a:lnTo>
                <a:lnTo>
                  <a:pt x="127738" y="51936"/>
                </a:lnTo>
                <a:lnTo>
                  <a:pt x="105559" y="74276"/>
                </a:lnTo>
                <a:lnTo>
                  <a:pt x="97043" y="81853"/>
                </a:lnTo>
                <a:lnTo>
                  <a:pt x="74880" y="100432"/>
                </a:lnTo>
                <a:lnTo>
                  <a:pt x="66113" y="106911"/>
                </a:lnTo>
                <a:lnTo>
                  <a:pt x="59315" y="111230"/>
                </a:lnTo>
                <a:lnTo>
                  <a:pt x="53831" y="114109"/>
                </a:lnTo>
                <a:lnTo>
                  <a:pt x="50175" y="116981"/>
                </a:lnTo>
                <a:lnTo>
                  <a:pt x="47737" y="119848"/>
                </a:lnTo>
                <a:lnTo>
                  <a:pt x="46112" y="122713"/>
                </a:lnTo>
                <a:lnTo>
                  <a:pt x="45029" y="123669"/>
                </a:lnTo>
                <a:lnTo>
                  <a:pt x="44306" y="123354"/>
                </a:lnTo>
                <a:lnTo>
                  <a:pt x="43147" y="120556"/>
                </a:lnTo>
                <a:lnTo>
                  <a:pt x="47497" y="115521"/>
                </a:lnTo>
                <a:lnTo>
                  <a:pt x="50715" y="113160"/>
                </a:lnTo>
                <a:lnTo>
                  <a:pt x="54765" y="110633"/>
                </a:lnTo>
                <a:lnTo>
                  <a:pt x="59370" y="107996"/>
                </a:lnTo>
                <a:lnTo>
                  <a:pt x="64344" y="106238"/>
                </a:lnTo>
                <a:lnTo>
                  <a:pt x="69566" y="105067"/>
                </a:lnTo>
                <a:lnTo>
                  <a:pt x="74952" y="104285"/>
                </a:lnTo>
                <a:lnTo>
                  <a:pt x="80448" y="102812"/>
                </a:lnTo>
                <a:lnTo>
                  <a:pt x="86017" y="100877"/>
                </a:lnTo>
                <a:lnTo>
                  <a:pt x="91634" y="98635"/>
                </a:lnTo>
                <a:lnTo>
                  <a:pt x="105496" y="93603"/>
                </a:lnTo>
                <a:lnTo>
                  <a:pt x="113193" y="90928"/>
                </a:lnTo>
                <a:lnTo>
                  <a:pt x="120229" y="89145"/>
                </a:lnTo>
                <a:lnTo>
                  <a:pt x="126825" y="87956"/>
                </a:lnTo>
                <a:lnTo>
                  <a:pt x="133127" y="87163"/>
                </a:lnTo>
                <a:lnTo>
                  <a:pt x="139234" y="86634"/>
                </a:lnTo>
                <a:lnTo>
                  <a:pt x="145210" y="86282"/>
                </a:lnTo>
                <a:lnTo>
                  <a:pt x="151099" y="86047"/>
                </a:lnTo>
                <a:lnTo>
                  <a:pt x="156930" y="86843"/>
                </a:lnTo>
                <a:lnTo>
                  <a:pt x="162723" y="88326"/>
                </a:lnTo>
                <a:lnTo>
                  <a:pt x="168489" y="90268"/>
                </a:lnTo>
                <a:lnTo>
                  <a:pt x="174238" y="92514"/>
                </a:lnTo>
                <a:lnTo>
                  <a:pt x="179976" y="94965"/>
                </a:lnTo>
                <a:lnTo>
                  <a:pt x="185707" y="97551"/>
                </a:lnTo>
                <a:lnTo>
                  <a:pt x="190479" y="99274"/>
                </a:lnTo>
                <a:lnTo>
                  <a:pt x="194614" y="100424"/>
                </a:lnTo>
                <a:lnTo>
                  <a:pt x="198322" y="101190"/>
                </a:lnTo>
                <a:lnTo>
                  <a:pt x="204983" y="104581"/>
                </a:lnTo>
                <a:lnTo>
                  <a:pt x="211118" y="109264"/>
                </a:lnTo>
                <a:lnTo>
                  <a:pt x="217020" y="114520"/>
                </a:lnTo>
                <a:lnTo>
                  <a:pt x="218975" y="118207"/>
                </a:lnTo>
                <a:lnTo>
                  <a:pt x="220278" y="122571"/>
                </a:lnTo>
                <a:lnTo>
                  <a:pt x="221147" y="127385"/>
                </a:lnTo>
                <a:lnTo>
                  <a:pt x="221726" y="131546"/>
                </a:lnTo>
                <a:lnTo>
                  <a:pt x="222112" y="135274"/>
                </a:lnTo>
                <a:lnTo>
                  <a:pt x="222541" y="141955"/>
                </a:lnTo>
                <a:lnTo>
                  <a:pt x="222732" y="148099"/>
                </a:lnTo>
                <a:lnTo>
                  <a:pt x="220878" y="152976"/>
                </a:lnTo>
                <a:lnTo>
                  <a:pt x="217737" y="159085"/>
                </a:lnTo>
                <a:lnTo>
                  <a:pt x="213738" y="166015"/>
                </a:lnTo>
                <a:lnTo>
                  <a:pt x="210119" y="171587"/>
                </a:lnTo>
                <a:lnTo>
                  <a:pt x="206755" y="176255"/>
                </a:lnTo>
                <a:lnTo>
                  <a:pt x="203559" y="180319"/>
                </a:lnTo>
                <a:lnTo>
                  <a:pt x="199523" y="183981"/>
                </a:lnTo>
                <a:lnTo>
                  <a:pt x="194928" y="187375"/>
                </a:lnTo>
                <a:lnTo>
                  <a:pt x="189959" y="190590"/>
                </a:lnTo>
                <a:lnTo>
                  <a:pt x="185694" y="193686"/>
                </a:lnTo>
                <a:lnTo>
                  <a:pt x="181899" y="196703"/>
                </a:lnTo>
                <a:lnTo>
                  <a:pt x="178416" y="199666"/>
                </a:lnTo>
                <a:lnTo>
                  <a:pt x="172006" y="202958"/>
                </a:lnTo>
                <a:lnTo>
                  <a:pt x="168962" y="203837"/>
                </a:lnTo>
                <a:lnTo>
                  <a:pt x="165029" y="205375"/>
                </a:lnTo>
                <a:lnTo>
                  <a:pt x="160502" y="207352"/>
                </a:lnTo>
                <a:lnTo>
                  <a:pt x="155578" y="209623"/>
                </a:lnTo>
                <a:lnTo>
                  <a:pt x="150391" y="211137"/>
                </a:lnTo>
                <a:lnTo>
                  <a:pt x="145028" y="212147"/>
                </a:lnTo>
                <a:lnTo>
                  <a:pt x="139548" y="212819"/>
                </a:lnTo>
                <a:lnTo>
                  <a:pt x="134942" y="213268"/>
                </a:lnTo>
                <a:lnTo>
                  <a:pt x="130919" y="213567"/>
                </a:lnTo>
                <a:lnTo>
                  <a:pt x="127284" y="213766"/>
                </a:lnTo>
                <a:lnTo>
                  <a:pt x="120705" y="213988"/>
                </a:lnTo>
                <a:lnTo>
                  <a:pt x="117618" y="214047"/>
                </a:lnTo>
                <a:lnTo>
                  <a:pt x="113654" y="213134"/>
                </a:lnTo>
                <a:lnTo>
                  <a:pt x="109107" y="211573"/>
                </a:lnTo>
                <a:lnTo>
                  <a:pt x="94297" y="2055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54"/>
          <p:cNvSpPr/>
          <p:nvPr/>
        </p:nvSpPr>
        <p:spPr>
          <a:xfrm>
            <a:off x="5120640" y="3154680"/>
            <a:ext cx="231278" cy="402908"/>
          </a:xfrm>
          <a:custGeom>
            <a:avLst/>
            <a:gdLst/>
            <a:ahLst/>
            <a:cxnLst/>
            <a:rect l="0" t="0" r="0" b="0"/>
            <a:pathLst>
              <a:path w="231278" h="402908">
                <a:moveTo>
                  <a:pt x="0" y="0"/>
                </a:moveTo>
                <a:lnTo>
                  <a:pt x="18203" y="4551"/>
                </a:lnTo>
                <a:lnTo>
                  <a:pt x="25470" y="5891"/>
                </a:lnTo>
                <a:lnTo>
                  <a:pt x="32220" y="6785"/>
                </a:lnTo>
                <a:lnTo>
                  <a:pt x="38625" y="7380"/>
                </a:lnTo>
                <a:lnTo>
                  <a:pt x="46705" y="9683"/>
                </a:lnTo>
                <a:lnTo>
                  <a:pt x="55901" y="13122"/>
                </a:lnTo>
                <a:lnTo>
                  <a:pt x="65843" y="17321"/>
                </a:lnTo>
                <a:lnTo>
                  <a:pt x="75327" y="21072"/>
                </a:lnTo>
                <a:lnTo>
                  <a:pt x="93486" y="27780"/>
                </a:lnTo>
                <a:lnTo>
                  <a:pt x="101376" y="30902"/>
                </a:lnTo>
                <a:lnTo>
                  <a:pt x="108542" y="33936"/>
                </a:lnTo>
                <a:lnTo>
                  <a:pt x="121583" y="39848"/>
                </a:lnTo>
                <a:lnTo>
                  <a:pt x="133729" y="45650"/>
                </a:lnTo>
                <a:lnTo>
                  <a:pt x="139635" y="49483"/>
                </a:lnTo>
                <a:lnTo>
                  <a:pt x="145477" y="53944"/>
                </a:lnTo>
                <a:lnTo>
                  <a:pt x="151278" y="58822"/>
                </a:lnTo>
                <a:lnTo>
                  <a:pt x="157049" y="63980"/>
                </a:lnTo>
                <a:lnTo>
                  <a:pt x="168542" y="74790"/>
                </a:lnTo>
                <a:lnTo>
                  <a:pt x="194824" y="100688"/>
                </a:lnTo>
                <a:lnTo>
                  <a:pt x="202273" y="109035"/>
                </a:lnTo>
                <a:lnTo>
                  <a:pt x="208191" y="116505"/>
                </a:lnTo>
                <a:lnTo>
                  <a:pt x="213089" y="123390"/>
                </a:lnTo>
                <a:lnTo>
                  <a:pt x="217307" y="130837"/>
                </a:lnTo>
                <a:lnTo>
                  <a:pt x="221071" y="138660"/>
                </a:lnTo>
                <a:lnTo>
                  <a:pt x="224532" y="146732"/>
                </a:lnTo>
                <a:lnTo>
                  <a:pt x="226841" y="154019"/>
                </a:lnTo>
                <a:lnTo>
                  <a:pt x="228380" y="160781"/>
                </a:lnTo>
                <a:lnTo>
                  <a:pt x="229405" y="167195"/>
                </a:lnTo>
                <a:lnTo>
                  <a:pt x="230089" y="174328"/>
                </a:lnTo>
                <a:lnTo>
                  <a:pt x="230545" y="181941"/>
                </a:lnTo>
                <a:lnTo>
                  <a:pt x="231052" y="198020"/>
                </a:lnTo>
                <a:lnTo>
                  <a:pt x="231277" y="214691"/>
                </a:lnTo>
                <a:lnTo>
                  <a:pt x="230384" y="223137"/>
                </a:lnTo>
                <a:lnTo>
                  <a:pt x="228837" y="231626"/>
                </a:lnTo>
                <a:lnTo>
                  <a:pt x="226853" y="240142"/>
                </a:lnTo>
                <a:lnTo>
                  <a:pt x="225530" y="247725"/>
                </a:lnTo>
                <a:lnTo>
                  <a:pt x="224648" y="254685"/>
                </a:lnTo>
                <a:lnTo>
                  <a:pt x="224060" y="261230"/>
                </a:lnTo>
                <a:lnTo>
                  <a:pt x="220867" y="273582"/>
                </a:lnTo>
                <a:lnTo>
                  <a:pt x="218682" y="279543"/>
                </a:lnTo>
                <a:lnTo>
                  <a:pt x="214368" y="288279"/>
                </a:lnTo>
                <a:lnTo>
                  <a:pt x="208635" y="298866"/>
                </a:lnTo>
                <a:lnTo>
                  <a:pt x="196549" y="320472"/>
                </a:lnTo>
                <a:lnTo>
                  <a:pt x="188002" y="336424"/>
                </a:lnTo>
                <a:lnTo>
                  <a:pt x="183437" y="342392"/>
                </a:lnTo>
                <a:lnTo>
                  <a:pt x="178489" y="347324"/>
                </a:lnTo>
                <a:lnTo>
                  <a:pt x="173285" y="351564"/>
                </a:lnTo>
                <a:lnTo>
                  <a:pt x="168863" y="356296"/>
                </a:lnTo>
                <a:lnTo>
                  <a:pt x="164963" y="361356"/>
                </a:lnTo>
                <a:lnTo>
                  <a:pt x="161410" y="366634"/>
                </a:lnTo>
                <a:lnTo>
                  <a:pt x="157137" y="371105"/>
                </a:lnTo>
                <a:lnTo>
                  <a:pt x="152383" y="375038"/>
                </a:lnTo>
                <a:lnTo>
                  <a:pt x="147308" y="378613"/>
                </a:lnTo>
                <a:lnTo>
                  <a:pt x="142973" y="380996"/>
                </a:lnTo>
                <a:lnTo>
                  <a:pt x="139130" y="382585"/>
                </a:lnTo>
                <a:lnTo>
                  <a:pt x="135616" y="383644"/>
                </a:lnTo>
                <a:lnTo>
                  <a:pt x="133273" y="385302"/>
                </a:lnTo>
                <a:lnTo>
                  <a:pt x="131711" y="387361"/>
                </a:lnTo>
                <a:lnTo>
                  <a:pt x="130670" y="389685"/>
                </a:lnTo>
                <a:lnTo>
                  <a:pt x="128071" y="391235"/>
                </a:lnTo>
                <a:lnTo>
                  <a:pt x="124433" y="392269"/>
                </a:lnTo>
                <a:lnTo>
                  <a:pt x="120102" y="392957"/>
                </a:lnTo>
                <a:lnTo>
                  <a:pt x="117216" y="394369"/>
                </a:lnTo>
                <a:lnTo>
                  <a:pt x="115291" y="396262"/>
                </a:lnTo>
                <a:lnTo>
                  <a:pt x="114008" y="398477"/>
                </a:lnTo>
                <a:lnTo>
                  <a:pt x="112200" y="399954"/>
                </a:lnTo>
                <a:lnTo>
                  <a:pt x="110043" y="400939"/>
                </a:lnTo>
                <a:lnTo>
                  <a:pt x="102869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55"/>
          <p:cNvSpPr/>
          <p:nvPr/>
        </p:nvSpPr>
        <p:spPr>
          <a:xfrm>
            <a:off x="5523547" y="3351847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13653" y="34290"/>
                </a:lnTo>
                <a:lnTo>
                  <a:pt x="18627" y="33337"/>
                </a:lnTo>
                <a:lnTo>
                  <a:pt x="22895" y="31750"/>
                </a:lnTo>
                <a:lnTo>
                  <a:pt x="26694" y="29740"/>
                </a:lnTo>
                <a:lnTo>
                  <a:pt x="31131" y="28398"/>
                </a:lnTo>
                <a:lnTo>
                  <a:pt x="35994" y="27505"/>
                </a:lnTo>
                <a:lnTo>
                  <a:pt x="41141" y="26909"/>
                </a:lnTo>
                <a:lnTo>
                  <a:pt x="47430" y="25560"/>
                </a:lnTo>
                <a:lnTo>
                  <a:pt x="54480" y="23707"/>
                </a:lnTo>
                <a:lnTo>
                  <a:pt x="62038" y="21520"/>
                </a:lnTo>
                <a:lnTo>
                  <a:pt x="68981" y="20061"/>
                </a:lnTo>
                <a:lnTo>
                  <a:pt x="75515" y="19089"/>
                </a:lnTo>
                <a:lnTo>
                  <a:pt x="81776" y="18441"/>
                </a:lnTo>
                <a:lnTo>
                  <a:pt x="88807" y="17057"/>
                </a:lnTo>
                <a:lnTo>
                  <a:pt x="96352" y="15181"/>
                </a:lnTo>
                <a:lnTo>
                  <a:pt x="104240" y="12979"/>
                </a:lnTo>
                <a:lnTo>
                  <a:pt x="111403" y="11510"/>
                </a:lnTo>
                <a:lnTo>
                  <a:pt x="118084" y="10531"/>
                </a:lnTo>
                <a:lnTo>
                  <a:pt x="124443" y="9878"/>
                </a:lnTo>
                <a:lnTo>
                  <a:pt x="177793" y="2939"/>
                </a:lnTo>
                <a:lnTo>
                  <a:pt x="188061" y="1959"/>
                </a:lnTo>
                <a:lnTo>
                  <a:pt x="203598" y="87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56"/>
          <p:cNvSpPr/>
          <p:nvPr/>
        </p:nvSpPr>
        <p:spPr>
          <a:xfrm>
            <a:off x="5815012" y="3214833"/>
            <a:ext cx="244036" cy="325416"/>
          </a:xfrm>
          <a:custGeom>
            <a:avLst/>
            <a:gdLst/>
            <a:ahLst/>
            <a:cxnLst/>
            <a:rect l="0" t="0" r="0" b="0"/>
            <a:pathLst>
              <a:path w="244036" h="325416">
                <a:moveTo>
                  <a:pt x="0" y="34144"/>
                </a:moveTo>
                <a:lnTo>
                  <a:pt x="13653" y="29593"/>
                </a:lnTo>
                <a:lnTo>
                  <a:pt x="18627" y="28252"/>
                </a:lnTo>
                <a:lnTo>
                  <a:pt x="22895" y="27359"/>
                </a:lnTo>
                <a:lnTo>
                  <a:pt x="26694" y="26763"/>
                </a:lnTo>
                <a:lnTo>
                  <a:pt x="31131" y="25413"/>
                </a:lnTo>
                <a:lnTo>
                  <a:pt x="35994" y="23561"/>
                </a:lnTo>
                <a:lnTo>
                  <a:pt x="41141" y="21374"/>
                </a:lnTo>
                <a:lnTo>
                  <a:pt x="49335" y="18963"/>
                </a:lnTo>
                <a:lnTo>
                  <a:pt x="59560" y="16403"/>
                </a:lnTo>
                <a:lnTo>
                  <a:pt x="71139" y="13745"/>
                </a:lnTo>
                <a:lnTo>
                  <a:pt x="80764" y="11019"/>
                </a:lnTo>
                <a:lnTo>
                  <a:pt x="89085" y="8250"/>
                </a:lnTo>
                <a:lnTo>
                  <a:pt x="96538" y="5452"/>
                </a:lnTo>
                <a:lnTo>
                  <a:pt x="104363" y="3586"/>
                </a:lnTo>
                <a:lnTo>
                  <a:pt x="112438" y="2342"/>
                </a:lnTo>
                <a:lnTo>
                  <a:pt x="120679" y="1513"/>
                </a:lnTo>
                <a:lnTo>
                  <a:pt x="129030" y="960"/>
                </a:lnTo>
                <a:lnTo>
                  <a:pt x="137455" y="591"/>
                </a:lnTo>
                <a:lnTo>
                  <a:pt x="160425" y="73"/>
                </a:lnTo>
                <a:lnTo>
                  <a:pt x="166958" y="0"/>
                </a:lnTo>
                <a:lnTo>
                  <a:pt x="173217" y="904"/>
                </a:lnTo>
                <a:lnTo>
                  <a:pt x="179296" y="2459"/>
                </a:lnTo>
                <a:lnTo>
                  <a:pt x="185253" y="4448"/>
                </a:lnTo>
                <a:lnTo>
                  <a:pt x="191129" y="5774"/>
                </a:lnTo>
                <a:lnTo>
                  <a:pt x="196952" y="6658"/>
                </a:lnTo>
                <a:lnTo>
                  <a:pt x="202739" y="7248"/>
                </a:lnTo>
                <a:lnTo>
                  <a:pt x="206597" y="8593"/>
                </a:lnTo>
                <a:lnTo>
                  <a:pt x="209169" y="10443"/>
                </a:lnTo>
                <a:lnTo>
                  <a:pt x="210883" y="12628"/>
                </a:lnTo>
                <a:lnTo>
                  <a:pt x="212027" y="15038"/>
                </a:lnTo>
                <a:lnTo>
                  <a:pt x="213296" y="20255"/>
                </a:lnTo>
                <a:lnTo>
                  <a:pt x="213861" y="28289"/>
                </a:lnTo>
                <a:lnTo>
                  <a:pt x="214012" y="33098"/>
                </a:lnTo>
                <a:lnTo>
                  <a:pt x="213159" y="37257"/>
                </a:lnTo>
                <a:lnTo>
                  <a:pt x="209672" y="44417"/>
                </a:lnTo>
                <a:lnTo>
                  <a:pt x="202408" y="53315"/>
                </a:lnTo>
                <a:lnTo>
                  <a:pt x="197804" y="58355"/>
                </a:lnTo>
                <a:lnTo>
                  <a:pt x="187608" y="69034"/>
                </a:lnTo>
                <a:lnTo>
                  <a:pt x="182221" y="74549"/>
                </a:lnTo>
                <a:lnTo>
                  <a:pt x="175774" y="80131"/>
                </a:lnTo>
                <a:lnTo>
                  <a:pt x="168618" y="85757"/>
                </a:lnTo>
                <a:lnTo>
                  <a:pt x="160989" y="91413"/>
                </a:lnTo>
                <a:lnTo>
                  <a:pt x="153999" y="96136"/>
                </a:lnTo>
                <a:lnTo>
                  <a:pt x="147434" y="100237"/>
                </a:lnTo>
                <a:lnTo>
                  <a:pt x="141152" y="103923"/>
                </a:lnTo>
                <a:lnTo>
                  <a:pt x="135059" y="108286"/>
                </a:lnTo>
                <a:lnTo>
                  <a:pt x="129091" y="113099"/>
                </a:lnTo>
                <a:lnTo>
                  <a:pt x="123209" y="118213"/>
                </a:lnTo>
                <a:lnTo>
                  <a:pt x="117382" y="122576"/>
                </a:lnTo>
                <a:lnTo>
                  <a:pt x="111592" y="126436"/>
                </a:lnTo>
                <a:lnTo>
                  <a:pt x="105827" y="129962"/>
                </a:lnTo>
                <a:lnTo>
                  <a:pt x="101031" y="132313"/>
                </a:lnTo>
                <a:lnTo>
                  <a:pt x="96882" y="133880"/>
                </a:lnTo>
                <a:lnTo>
                  <a:pt x="93163" y="134924"/>
                </a:lnTo>
                <a:lnTo>
                  <a:pt x="86491" y="138625"/>
                </a:lnTo>
                <a:lnTo>
                  <a:pt x="83378" y="140946"/>
                </a:lnTo>
                <a:lnTo>
                  <a:pt x="81303" y="141540"/>
                </a:lnTo>
                <a:lnTo>
                  <a:pt x="79919" y="140984"/>
                </a:lnTo>
                <a:lnTo>
                  <a:pt x="78997" y="139661"/>
                </a:lnTo>
                <a:lnTo>
                  <a:pt x="79335" y="138778"/>
                </a:lnTo>
                <a:lnTo>
                  <a:pt x="80513" y="138191"/>
                </a:lnTo>
                <a:lnTo>
                  <a:pt x="82250" y="137798"/>
                </a:lnTo>
                <a:lnTo>
                  <a:pt x="87218" y="137537"/>
                </a:lnTo>
                <a:lnTo>
                  <a:pt x="102899" y="137246"/>
                </a:lnTo>
                <a:lnTo>
                  <a:pt x="177121" y="137016"/>
                </a:lnTo>
                <a:lnTo>
                  <a:pt x="182851" y="137968"/>
                </a:lnTo>
                <a:lnTo>
                  <a:pt x="188576" y="139555"/>
                </a:lnTo>
                <a:lnTo>
                  <a:pt x="194297" y="141566"/>
                </a:lnTo>
                <a:lnTo>
                  <a:pt x="200016" y="143858"/>
                </a:lnTo>
                <a:lnTo>
                  <a:pt x="205734" y="146340"/>
                </a:lnTo>
                <a:lnTo>
                  <a:pt x="211451" y="148946"/>
                </a:lnTo>
                <a:lnTo>
                  <a:pt x="216215" y="151636"/>
                </a:lnTo>
                <a:lnTo>
                  <a:pt x="220344" y="154382"/>
                </a:lnTo>
                <a:lnTo>
                  <a:pt x="227471" y="159973"/>
                </a:lnTo>
                <a:lnTo>
                  <a:pt x="233813" y="165633"/>
                </a:lnTo>
                <a:lnTo>
                  <a:pt x="235886" y="169429"/>
                </a:lnTo>
                <a:lnTo>
                  <a:pt x="238188" y="178726"/>
                </a:lnTo>
                <a:lnTo>
                  <a:pt x="239754" y="184824"/>
                </a:lnTo>
                <a:lnTo>
                  <a:pt x="241752" y="191747"/>
                </a:lnTo>
                <a:lnTo>
                  <a:pt x="244035" y="199221"/>
                </a:lnTo>
                <a:lnTo>
                  <a:pt x="243653" y="206108"/>
                </a:lnTo>
                <a:lnTo>
                  <a:pt x="241492" y="212604"/>
                </a:lnTo>
                <a:lnTo>
                  <a:pt x="238147" y="218840"/>
                </a:lnTo>
                <a:lnTo>
                  <a:pt x="231891" y="228309"/>
                </a:lnTo>
                <a:lnTo>
                  <a:pt x="224983" y="236644"/>
                </a:lnTo>
                <a:lnTo>
                  <a:pt x="220473" y="241534"/>
                </a:lnTo>
                <a:lnTo>
                  <a:pt x="208478" y="253952"/>
                </a:lnTo>
                <a:lnTo>
                  <a:pt x="190447" y="272172"/>
                </a:lnTo>
                <a:lnTo>
                  <a:pt x="181257" y="279507"/>
                </a:lnTo>
                <a:lnTo>
                  <a:pt x="172273" y="285349"/>
                </a:lnTo>
                <a:lnTo>
                  <a:pt x="163426" y="290197"/>
                </a:lnTo>
                <a:lnTo>
                  <a:pt x="132772" y="306121"/>
                </a:lnTo>
                <a:lnTo>
                  <a:pt x="124709" y="309759"/>
                </a:lnTo>
                <a:lnTo>
                  <a:pt x="118382" y="312185"/>
                </a:lnTo>
                <a:lnTo>
                  <a:pt x="113212" y="313802"/>
                </a:lnTo>
                <a:lnTo>
                  <a:pt x="107859" y="315833"/>
                </a:lnTo>
                <a:lnTo>
                  <a:pt x="102386" y="318139"/>
                </a:lnTo>
                <a:lnTo>
                  <a:pt x="89016" y="324133"/>
                </a:lnTo>
                <a:lnTo>
                  <a:pt x="82108" y="324953"/>
                </a:lnTo>
                <a:lnTo>
                  <a:pt x="73640" y="325317"/>
                </a:lnTo>
                <a:lnTo>
                  <a:pt x="70048" y="325415"/>
                </a:lnTo>
                <a:lnTo>
                  <a:pt x="60008" y="317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57"/>
          <p:cNvSpPr/>
          <p:nvPr/>
        </p:nvSpPr>
        <p:spPr>
          <a:xfrm>
            <a:off x="6159286" y="3137535"/>
            <a:ext cx="152932" cy="411481"/>
          </a:xfrm>
          <a:custGeom>
            <a:avLst/>
            <a:gdLst/>
            <a:ahLst/>
            <a:cxnLst/>
            <a:rect l="0" t="0" r="0" b="0"/>
            <a:pathLst>
              <a:path w="152932" h="411481">
                <a:moveTo>
                  <a:pt x="144359" y="0"/>
                </a:moveTo>
                <a:lnTo>
                  <a:pt x="135257" y="0"/>
                </a:lnTo>
                <a:lnTo>
                  <a:pt x="132576" y="952"/>
                </a:lnTo>
                <a:lnTo>
                  <a:pt x="130788" y="2540"/>
                </a:lnTo>
                <a:lnTo>
                  <a:pt x="129597" y="4551"/>
                </a:lnTo>
                <a:lnTo>
                  <a:pt x="125945" y="7796"/>
                </a:lnTo>
                <a:lnTo>
                  <a:pt x="120653" y="11865"/>
                </a:lnTo>
                <a:lnTo>
                  <a:pt x="114267" y="16482"/>
                </a:lnTo>
                <a:lnTo>
                  <a:pt x="109058" y="20513"/>
                </a:lnTo>
                <a:lnTo>
                  <a:pt x="104632" y="24153"/>
                </a:lnTo>
                <a:lnTo>
                  <a:pt x="100729" y="27532"/>
                </a:lnTo>
                <a:lnTo>
                  <a:pt x="97175" y="31689"/>
                </a:lnTo>
                <a:lnTo>
                  <a:pt x="93853" y="36366"/>
                </a:lnTo>
                <a:lnTo>
                  <a:pt x="90685" y="41389"/>
                </a:lnTo>
                <a:lnTo>
                  <a:pt x="86669" y="45690"/>
                </a:lnTo>
                <a:lnTo>
                  <a:pt x="82086" y="49510"/>
                </a:lnTo>
                <a:lnTo>
                  <a:pt x="77126" y="53009"/>
                </a:lnTo>
                <a:lnTo>
                  <a:pt x="72867" y="57246"/>
                </a:lnTo>
                <a:lnTo>
                  <a:pt x="69075" y="61977"/>
                </a:lnTo>
                <a:lnTo>
                  <a:pt x="65594" y="67035"/>
                </a:lnTo>
                <a:lnTo>
                  <a:pt x="61369" y="72313"/>
                </a:lnTo>
                <a:lnTo>
                  <a:pt x="56647" y="77736"/>
                </a:lnTo>
                <a:lnTo>
                  <a:pt x="51594" y="83256"/>
                </a:lnTo>
                <a:lnTo>
                  <a:pt x="47273" y="89794"/>
                </a:lnTo>
                <a:lnTo>
                  <a:pt x="43440" y="97010"/>
                </a:lnTo>
                <a:lnTo>
                  <a:pt x="39932" y="104678"/>
                </a:lnTo>
                <a:lnTo>
                  <a:pt x="35688" y="111695"/>
                </a:lnTo>
                <a:lnTo>
                  <a:pt x="30954" y="118279"/>
                </a:lnTo>
                <a:lnTo>
                  <a:pt x="25893" y="124572"/>
                </a:lnTo>
                <a:lnTo>
                  <a:pt x="21567" y="130673"/>
                </a:lnTo>
                <a:lnTo>
                  <a:pt x="17730" y="136645"/>
                </a:lnTo>
                <a:lnTo>
                  <a:pt x="14220" y="142532"/>
                </a:lnTo>
                <a:lnTo>
                  <a:pt x="11879" y="149313"/>
                </a:lnTo>
                <a:lnTo>
                  <a:pt x="10319" y="156692"/>
                </a:lnTo>
                <a:lnTo>
                  <a:pt x="9279" y="164469"/>
                </a:lnTo>
                <a:lnTo>
                  <a:pt x="7633" y="171558"/>
                </a:lnTo>
                <a:lnTo>
                  <a:pt x="5583" y="178190"/>
                </a:lnTo>
                <a:lnTo>
                  <a:pt x="3264" y="184516"/>
                </a:lnTo>
                <a:lnTo>
                  <a:pt x="1718" y="191590"/>
                </a:lnTo>
                <a:lnTo>
                  <a:pt x="688" y="199164"/>
                </a:lnTo>
                <a:lnTo>
                  <a:pt x="0" y="207071"/>
                </a:lnTo>
                <a:lnTo>
                  <a:pt x="1447" y="220915"/>
                </a:lnTo>
                <a:lnTo>
                  <a:pt x="4317" y="238716"/>
                </a:lnTo>
                <a:lnTo>
                  <a:pt x="8135" y="259156"/>
                </a:lnTo>
                <a:lnTo>
                  <a:pt x="10681" y="274688"/>
                </a:lnTo>
                <a:lnTo>
                  <a:pt x="12377" y="286948"/>
                </a:lnTo>
                <a:lnTo>
                  <a:pt x="13508" y="297026"/>
                </a:lnTo>
                <a:lnTo>
                  <a:pt x="16168" y="306602"/>
                </a:lnTo>
                <a:lnTo>
                  <a:pt x="19845" y="315844"/>
                </a:lnTo>
                <a:lnTo>
                  <a:pt x="34885" y="346657"/>
                </a:lnTo>
                <a:lnTo>
                  <a:pt x="38039" y="352072"/>
                </a:lnTo>
                <a:lnTo>
                  <a:pt x="41094" y="356635"/>
                </a:lnTo>
                <a:lnTo>
                  <a:pt x="44083" y="360629"/>
                </a:lnTo>
                <a:lnTo>
                  <a:pt x="47981" y="364244"/>
                </a:lnTo>
                <a:lnTo>
                  <a:pt x="52484" y="367607"/>
                </a:lnTo>
                <a:lnTo>
                  <a:pt x="57391" y="370801"/>
                </a:lnTo>
                <a:lnTo>
                  <a:pt x="62568" y="374836"/>
                </a:lnTo>
                <a:lnTo>
                  <a:pt x="67924" y="379430"/>
                </a:lnTo>
                <a:lnTo>
                  <a:pt x="73400" y="384398"/>
                </a:lnTo>
                <a:lnTo>
                  <a:pt x="80860" y="388663"/>
                </a:lnTo>
                <a:lnTo>
                  <a:pt x="89644" y="392459"/>
                </a:lnTo>
                <a:lnTo>
                  <a:pt x="99309" y="395941"/>
                </a:lnTo>
                <a:lnTo>
                  <a:pt x="106706" y="398263"/>
                </a:lnTo>
                <a:lnTo>
                  <a:pt x="112590" y="399811"/>
                </a:lnTo>
                <a:lnTo>
                  <a:pt x="117464" y="400843"/>
                </a:lnTo>
                <a:lnTo>
                  <a:pt x="120714" y="402484"/>
                </a:lnTo>
                <a:lnTo>
                  <a:pt x="122881" y="404530"/>
                </a:lnTo>
                <a:lnTo>
                  <a:pt x="124325" y="406847"/>
                </a:lnTo>
                <a:lnTo>
                  <a:pt x="126240" y="408391"/>
                </a:lnTo>
                <a:lnTo>
                  <a:pt x="128470" y="409420"/>
                </a:lnTo>
                <a:lnTo>
                  <a:pt x="130909" y="410107"/>
                </a:lnTo>
                <a:lnTo>
                  <a:pt x="133487" y="410565"/>
                </a:lnTo>
                <a:lnTo>
                  <a:pt x="136159" y="410870"/>
                </a:lnTo>
                <a:lnTo>
                  <a:pt x="152931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58"/>
          <p:cNvSpPr/>
          <p:nvPr/>
        </p:nvSpPr>
        <p:spPr>
          <a:xfrm>
            <a:off x="6295072" y="3232299"/>
            <a:ext cx="192361" cy="248137"/>
          </a:xfrm>
          <a:custGeom>
            <a:avLst/>
            <a:gdLst/>
            <a:ahLst/>
            <a:cxnLst/>
            <a:rect l="0" t="0" r="0" b="0"/>
            <a:pathLst>
              <a:path w="192361" h="248137">
                <a:moveTo>
                  <a:pt x="0" y="25251"/>
                </a:moveTo>
                <a:lnTo>
                  <a:pt x="41141" y="25251"/>
                </a:lnTo>
                <a:lnTo>
                  <a:pt x="47430" y="24298"/>
                </a:lnTo>
                <a:lnTo>
                  <a:pt x="54480" y="22711"/>
                </a:lnTo>
                <a:lnTo>
                  <a:pt x="62038" y="20700"/>
                </a:lnTo>
                <a:lnTo>
                  <a:pt x="68981" y="19359"/>
                </a:lnTo>
                <a:lnTo>
                  <a:pt x="75515" y="18465"/>
                </a:lnTo>
                <a:lnTo>
                  <a:pt x="81776" y="17870"/>
                </a:lnTo>
                <a:lnTo>
                  <a:pt x="87855" y="16520"/>
                </a:lnTo>
                <a:lnTo>
                  <a:pt x="93812" y="14668"/>
                </a:lnTo>
                <a:lnTo>
                  <a:pt x="99689" y="12480"/>
                </a:lnTo>
                <a:lnTo>
                  <a:pt x="107417" y="10069"/>
                </a:lnTo>
                <a:lnTo>
                  <a:pt x="126163" y="4851"/>
                </a:lnTo>
                <a:lnTo>
                  <a:pt x="136497" y="3078"/>
                </a:lnTo>
                <a:lnTo>
                  <a:pt x="147196" y="1897"/>
                </a:lnTo>
                <a:lnTo>
                  <a:pt x="173538" y="0"/>
                </a:lnTo>
                <a:lnTo>
                  <a:pt x="176652" y="797"/>
                </a:lnTo>
                <a:lnTo>
                  <a:pt x="182652" y="4222"/>
                </a:lnTo>
                <a:lnTo>
                  <a:pt x="188494" y="8920"/>
                </a:lnTo>
                <a:lnTo>
                  <a:pt x="191385" y="11506"/>
                </a:lnTo>
                <a:lnTo>
                  <a:pt x="192360" y="14183"/>
                </a:lnTo>
                <a:lnTo>
                  <a:pt x="192058" y="16919"/>
                </a:lnTo>
                <a:lnTo>
                  <a:pt x="189182" y="24405"/>
                </a:lnTo>
                <a:lnTo>
                  <a:pt x="172315" y="74211"/>
                </a:lnTo>
                <a:lnTo>
                  <a:pt x="168217" y="88371"/>
                </a:lnTo>
                <a:lnTo>
                  <a:pt x="164532" y="102573"/>
                </a:lnTo>
                <a:lnTo>
                  <a:pt x="161123" y="116804"/>
                </a:lnTo>
                <a:lnTo>
                  <a:pt x="157898" y="128196"/>
                </a:lnTo>
                <a:lnTo>
                  <a:pt x="154795" y="137696"/>
                </a:lnTo>
                <a:lnTo>
                  <a:pt x="151774" y="145934"/>
                </a:lnTo>
                <a:lnTo>
                  <a:pt x="149760" y="154284"/>
                </a:lnTo>
                <a:lnTo>
                  <a:pt x="148418" y="162708"/>
                </a:lnTo>
                <a:lnTo>
                  <a:pt x="147523" y="171181"/>
                </a:lnTo>
                <a:lnTo>
                  <a:pt x="147879" y="178735"/>
                </a:lnTo>
                <a:lnTo>
                  <a:pt x="149068" y="185676"/>
                </a:lnTo>
                <a:lnTo>
                  <a:pt x="150814" y="192209"/>
                </a:lnTo>
                <a:lnTo>
                  <a:pt x="151978" y="197516"/>
                </a:lnTo>
                <a:lnTo>
                  <a:pt x="152754" y="202007"/>
                </a:lnTo>
                <a:lnTo>
                  <a:pt x="153271" y="205953"/>
                </a:lnTo>
                <a:lnTo>
                  <a:pt x="153615" y="210489"/>
                </a:lnTo>
                <a:lnTo>
                  <a:pt x="153845" y="215418"/>
                </a:lnTo>
                <a:lnTo>
                  <a:pt x="153999" y="220609"/>
                </a:lnTo>
                <a:lnTo>
                  <a:pt x="155053" y="225974"/>
                </a:lnTo>
                <a:lnTo>
                  <a:pt x="156709" y="231457"/>
                </a:lnTo>
                <a:lnTo>
                  <a:pt x="162878" y="2481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59"/>
          <p:cNvSpPr/>
          <p:nvPr/>
        </p:nvSpPr>
        <p:spPr>
          <a:xfrm>
            <a:off x="6329362" y="3351847"/>
            <a:ext cx="325756" cy="42864"/>
          </a:xfrm>
          <a:custGeom>
            <a:avLst/>
            <a:gdLst/>
            <a:ahLst/>
            <a:cxnLst/>
            <a:rect l="0" t="0" r="0" b="0"/>
            <a:pathLst>
              <a:path w="325756" h="42864">
                <a:moveTo>
                  <a:pt x="0" y="42863"/>
                </a:moveTo>
                <a:lnTo>
                  <a:pt x="18204" y="42863"/>
                </a:lnTo>
                <a:lnTo>
                  <a:pt x="25471" y="41910"/>
                </a:lnTo>
                <a:lnTo>
                  <a:pt x="32221" y="40323"/>
                </a:lnTo>
                <a:lnTo>
                  <a:pt x="38626" y="38312"/>
                </a:lnTo>
                <a:lnTo>
                  <a:pt x="47658" y="36019"/>
                </a:lnTo>
                <a:lnTo>
                  <a:pt x="70394" y="30931"/>
                </a:lnTo>
                <a:lnTo>
                  <a:pt x="82172" y="29193"/>
                </a:lnTo>
                <a:lnTo>
                  <a:pt x="93834" y="28035"/>
                </a:lnTo>
                <a:lnTo>
                  <a:pt x="105419" y="27263"/>
                </a:lnTo>
                <a:lnTo>
                  <a:pt x="115046" y="25795"/>
                </a:lnTo>
                <a:lnTo>
                  <a:pt x="123370" y="23864"/>
                </a:lnTo>
                <a:lnTo>
                  <a:pt x="138651" y="19179"/>
                </a:lnTo>
                <a:lnTo>
                  <a:pt x="154968" y="13921"/>
                </a:lnTo>
                <a:lnTo>
                  <a:pt x="163319" y="12139"/>
                </a:lnTo>
                <a:lnTo>
                  <a:pt x="171745" y="10950"/>
                </a:lnTo>
                <a:lnTo>
                  <a:pt x="180219" y="10157"/>
                </a:lnTo>
                <a:lnTo>
                  <a:pt x="191584" y="8677"/>
                </a:lnTo>
                <a:lnTo>
                  <a:pt x="219451" y="4491"/>
                </a:lnTo>
                <a:lnTo>
                  <a:pt x="234883" y="2994"/>
                </a:lnTo>
                <a:lnTo>
                  <a:pt x="250886" y="1996"/>
                </a:lnTo>
                <a:lnTo>
                  <a:pt x="288014" y="592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60"/>
          <p:cNvSpPr/>
          <p:nvPr/>
        </p:nvSpPr>
        <p:spPr>
          <a:xfrm>
            <a:off x="6603682" y="3137535"/>
            <a:ext cx="205118" cy="428626"/>
          </a:xfrm>
          <a:custGeom>
            <a:avLst/>
            <a:gdLst/>
            <a:ahLst/>
            <a:cxnLst/>
            <a:rect l="0" t="0" r="0" b="0"/>
            <a:pathLst>
              <a:path w="205118" h="428626">
                <a:moveTo>
                  <a:pt x="0" y="0"/>
                </a:moveTo>
                <a:lnTo>
                  <a:pt x="13652" y="9101"/>
                </a:lnTo>
                <a:lnTo>
                  <a:pt x="19579" y="11782"/>
                </a:lnTo>
                <a:lnTo>
                  <a:pt x="25435" y="13570"/>
                </a:lnTo>
                <a:lnTo>
                  <a:pt x="31244" y="14761"/>
                </a:lnTo>
                <a:lnTo>
                  <a:pt x="37975" y="17461"/>
                </a:lnTo>
                <a:lnTo>
                  <a:pt x="45319" y="21165"/>
                </a:lnTo>
                <a:lnTo>
                  <a:pt x="53072" y="25540"/>
                </a:lnTo>
                <a:lnTo>
                  <a:pt x="63004" y="30361"/>
                </a:lnTo>
                <a:lnTo>
                  <a:pt x="74388" y="35481"/>
                </a:lnTo>
                <a:lnTo>
                  <a:pt x="86739" y="40799"/>
                </a:lnTo>
                <a:lnTo>
                  <a:pt x="96879" y="46249"/>
                </a:lnTo>
                <a:lnTo>
                  <a:pt x="105544" y="51787"/>
                </a:lnTo>
                <a:lnTo>
                  <a:pt x="113225" y="57385"/>
                </a:lnTo>
                <a:lnTo>
                  <a:pt x="121203" y="62069"/>
                </a:lnTo>
                <a:lnTo>
                  <a:pt x="129379" y="66144"/>
                </a:lnTo>
                <a:lnTo>
                  <a:pt x="137688" y="69813"/>
                </a:lnTo>
                <a:lnTo>
                  <a:pt x="145132" y="74165"/>
                </a:lnTo>
                <a:lnTo>
                  <a:pt x="152000" y="78970"/>
                </a:lnTo>
                <a:lnTo>
                  <a:pt x="158483" y="84079"/>
                </a:lnTo>
                <a:lnTo>
                  <a:pt x="163758" y="89390"/>
                </a:lnTo>
                <a:lnTo>
                  <a:pt x="168227" y="94836"/>
                </a:lnTo>
                <a:lnTo>
                  <a:pt x="172159" y="100371"/>
                </a:lnTo>
                <a:lnTo>
                  <a:pt x="176685" y="105967"/>
                </a:lnTo>
                <a:lnTo>
                  <a:pt x="181608" y="111602"/>
                </a:lnTo>
                <a:lnTo>
                  <a:pt x="186794" y="117264"/>
                </a:lnTo>
                <a:lnTo>
                  <a:pt x="191204" y="122943"/>
                </a:lnTo>
                <a:lnTo>
                  <a:pt x="195097" y="128635"/>
                </a:lnTo>
                <a:lnTo>
                  <a:pt x="198645" y="134334"/>
                </a:lnTo>
                <a:lnTo>
                  <a:pt x="201010" y="140991"/>
                </a:lnTo>
                <a:lnTo>
                  <a:pt x="202587" y="148286"/>
                </a:lnTo>
                <a:lnTo>
                  <a:pt x="203638" y="156007"/>
                </a:lnTo>
                <a:lnTo>
                  <a:pt x="204339" y="163060"/>
                </a:lnTo>
                <a:lnTo>
                  <a:pt x="205117" y="175976"/>
                </a:lnTo>
                <a:lnTo>
                  <a:pt x="204372" y="183039"/>
                </a:lnTo>
                <a:lnTo>
                  <a:pt x="202924" y="190606"/>
                </a:lnTo>
                <a:lnTo>
                  <a:pt x="201004" y="198508"/>
                </a:lnTo>
                <a:lnTo>
                  <a:pt x="197821" y="206634"/>
                </a:lnTo>
                <a:lnTo>
                  <a:pt x="193793" y="214908"/>
                </a:lnTo>
                <a:lnTo>
                  <a:pt x="189203" y="223282"/>
                </a:lnTo>
                <a:lnTo>
                  <a:pt x="185191" y="231722"/>
                </a:lnTo>
                <a:lnTo>
                  <a:pt x="181563" y="240206"/>
                </a:lnTo>
                <a:lnTo>
                  <a:pt x="178192" y="248720"/>
                </a:lnTo>
                <a:lnTo>
                  <a:pt x="173087" y="260111"/>
                </a:lnTo>
                <a:lnTo>
                  <a:pt x="159795" y="288007"/>
                </a:lnTo>
                <a:lnTo>
                  <a:pt x="153203" y="300590"/>
                </a:lnTo>
                <a:lnTo>
                  <a:pt x="146903" y="311835"/>
                </a:lnTo>
                <a:lnTo>
                  <a:pt x="140797" y="322190"/>
                </a:lnTo>
                <a:lnTo>
                  <a:pt x="134822" y="330998"/>
                </a:lnTo>
                <a:lnTo>
                  <a:pt x="128934" y="338776"/>
                </a:lnTo>
                <a:lnTo>
                  <a:pt x="123104" y="345865"/>
                </a:lnTo>
                <a:lnTo>
                  <a:pt x="117311" y="352496"/>
                </a:lnTo>
                <a:lnTo>
                  <a:pt x="111546" y="358822"/>
                </a:lnTo>
                <a:lnTo>
                  <a:pt x="99106" y="371884"/>
                </a:lnTo>
                <a:lnTo>
                  <a:pt x="58007" y="413461"/>
                </a:lnTo>
                <a:lnTo>
                  <a:pt x="55816" y="416611"/>
                </a:lnTo>
                <a:lnTo>
                  <a:pt x="54355" y="419663"/>
                </a:lnTo>
                <a:lnTo>
                  <a:pt x="42862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61"/>
          <p:cNvSpPr/>
          <p:nvPr/>
        </p:nvSpPr>
        <p:spPr>
          <a:xfrm>
            <a:off x="6938009" y="3310185"/>
            <a:ext cx="282894" cy="15945"/>
          </a:xfrm>
          <a:custGeom>
            <a:avLst/>
            <a:gdLst/>
            <a:ahLst/>
            <a:cxnLst/>
            <a:rect l="0" t="0" r="0" b="0"/>
            <a:pathLst>
              <a:path w="282894" h="15945">
                <a:moveTo>
                  <a:pt x="0" y="15944"/>
                </a:moveTo>
                <a:lnTo>
                  <a:pt x="13653" y="11394"/>
                </a:lnTo>
                <a:lnTo>
                  <a:pt x="19580" y="10053"/>
                </a:lnTo>
                <a:lnTo>
                  <a:pt x="25436" y="9160"/>
                </a:lnTo>
                <a:lnTo>
                  <a:pt x="31246" y="8564"/>
                </a:lnTo>
                <a:lnTo>
                  <a:pt x="37023" y="8167"/>
                </a:lnTo>
                <a:lnTo>
                  <a:pt x="42780" y="7902"/>
                </a:lnTo>
                <a:lnTo>
                  <a:pt x="48522" y="7725"/>
                </a:lnTo>
                <a:lnTo>
                  <a:pt x="79359" y="7477"/>
                </a:lnTo>
                <a:lnTo>
                  <a:pt x="94816" y="6490"/>
                </a:lnTo>
                <a:lnTo>
                  <a:pt x="148215" y="1501"/>
                </a:lnTo>
                <a:lnTo>
                  <a:pt x="161675" y="601"/>
                </a:lnTo>
                <a:lnTo>
                  <a:pt x="173506" y="0"/>
                </a:lnTo>
                <a:lnTo>
                  <a:pt x="188061" y="553"/>
                </a:lnTo>
                <a:lnTo>
                  <a:pt x="204432" y="1873"/>
                </a:lnTo>
                <a:lnTo>
                  <a:pt x="234686" y="4928"/>
                </a:lnTo>
                <a:lnTo>
                  <a:pt x="244088" y="5743"/>
                </a:lnTo>
                <a:lnTo>
                  <a:pt x="282893" y="7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62"/>
          <p:cNvSpPr/>
          <p:nvPr/>
        </p:nvSpPr>
        <p:spPr>
          <a:xfrm>
            <a:off x="6963727" y="3368992"/>
            <a:ext cx="342901" cy="34291"/>
          </a:xfrm>
          <a:custGeom>
            <a:avLst/>
            <a:gdLst/>
            <a:ahLst/>
            <a:cxnLst/>
            <a:rect l="0" t="0" r="0" b="0"/>
            <a:pathLst>
              <a:path w="342901" h="34291">
                <a:moveTo>
                  <a:pt x="0" y="34290"/>
                </a:moveTo>
                <a:lnTo>
                  <a:pt x="22754" y="29739"/>
                </a:lnTo>
                <a:lnTo>
                  <a:pt x="31362" y="28399"/>
                </a:lnTo>
                <a:lnTo>
                  <a:pt x="39006" y="27505"/>
                </a:lnTo>
                <a:lnTo>
                  <a:pt x="46006" y="26909"/>
                </a:lnTo>
                <a:lnTo>
                  <a:pt x="53530" y="26512"/>
                </a:lnTo>
                <a:lnTo>
                  <a:pt x="69511" y="26070"/>
                </a:lnTo>
                <a:lnTo>
                  <a:pt x="77774" y="25000"/>
                </a:lnTo>
                <a:lnTo>
                  <a:pt x="86139" y="23335"/>
                </a:lnTo>
                <a:lnTo>
                  <a:pt x="94573" y="21271"/>
                </a:lnTo>
                <a:lnTo>
                  <a:pt x="103054" y="19896"/>
                </a:lnTo>
                <a:lnTo>
                  <a:pt x="111565" y="18979"/>
                </a:lnTo>
                <a:lnTo>
                  <a:pt x="120097" y="18367"/>
                </a:lnTo>
                <a:lnTo>
                  <a:pt x="194608" y="11495"/>
                </a:lnTo>
                <a:lnTo>
                  <a:pt x="218573" y="9871"/>
                </a:lnTo>
                <a:lnTo>
                  <a:pt x="228583" y="8486"/>
                </a:lnTo>
                <a:lnTo>
                  <a:pt x="238114" y="6610"/>
                </a:lnTo>
                <a:lnTo>
                  <a:pt x="247325" y="4407"/>
                </a:lnTo>
                <a:lnTo>
                  <a:pt x="258229" y="2938"/>
                </a:lnTo>
                <a:lnTo>
                  <a:pt x="270260" y="195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63"/>
          <p:cNvSpPr/>
          <p:nvPr/>
        </p:nvSpPr>
        <p:spPr>
          <a:xfrm>
            <a:off x="7469505" y="3317557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8572"/>
                </a:moveTo>
                <a:lnTo>
                  <a:pt x="46006" y="8572"/>
                </a:lnTo>
                <a:lnTo>
                  <a:pt x="56388" y="7620"/>
                </a:lnTo>
                <a:lnTo>
                  <a:pt x="69024" y="6033"/>
                </a:lnTo>
                <a:lnTo>
                  <a:pt x="83164" y="4022"/>
                </a:lnTo>
                <a:lnTo>
                  <a:pt x="98305" y="2681"/>
                </a:lnTo>
                <a:lnTo>
                  <a:pt x="114114" y="1788"/>
                </a:lnTo>
                <a:lnTo>
                  <a:pt x="153509" y="530"/>
                </a:lnTo>
                <a:lnTo>
                  <a:pt x="182327" y="157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64"/>
          <p:cNvSpPr/>
          <p:nvPr/>
        </p:nvSpPr>
        <p:spPr>
          <a:xfrm>
            <a:off x="7752397" y="3214687"/>
            <a:ext cx="68581" cy="291466"/>
          </a:xfrm>
          <a:custGeom>
            <a:avLst/>
            <a:gdLst/>
            <a:ahLst/>
            <a:cxnLst/>
            <a:rect l="0" t="0" r="0" b="0"/>
            <a:pathLst>
              <a:path w="68581" h="291466">
                <a:moveTo>
                  <a:pt x="0" y="0"/>
                </a:moveTo>
                <a:lnTo>
                  <a:pt x="4551" y="13652"/>
                </a:lnTo>
                <a:lnTo>
                  <a:pt x="5892" y="18627"/>
                </a:lnTo>
                <a:lnTo>
                  <a:pt x="7381" y="26694"/>
                </a:lnTo>
                <a:lnTo>
                  <a:pt x="7778" y="31131"/>
                </a:lnTo>
                <a:lnTo>
                  <a:pt x="8043" y="35994"/>
                </a:lnTo>
                <a:lnTo>
                  <a:pt x="8337" y="46477"/>
                </a:lnTo>
                <a:lnTo>
                  <a:pt x="8563" y="91470"/>
                </a:lnTo>
                <a:lnTo>
                  <a:pt x="9519" y="97175"/>
                </a:lnTo>
                <a:lnTo>
                  <a:pt x="11108" y="102883"/>
                </a:lnTo>
                <a:lnTo>
                  <a:pt x="13121" y="108594"/>
                </a:lnTo>
                <a:lnTo>
                  <a:pt x="14462" y="114306"/>
                </a:lnTo>
                <a:lnTo>
                  <a:pt x="15356" y="120019"/>
                </a:lnTo>
                <a:lnTo>
                  <a:pt x="15952" y="125733"/>
                </a:lnTo>
                <a:lnTo>
                  <a:pt x="17303" y="131447"/>
                </a:lnTo>
                <a:lnTo>
                  <a:pt x="19155" y="137161"/>
                </a:lnTo>
                <a:lnTo>
                  <a:pt x="21343" y="142876"/>
                </a:lnTo>
                <a:lnTo>
                  <a:pt x="23753" y="153353"/>
                </a:lnTo>
                <a:lnTo>
                  <a:pt x="26314" y="167006"/>
                </a:lnTo>
                <a:lnTo>
                  <a:pt x="28972" y="182775"/>
                </a:lnTo>
                <a:lnTo>
                  <a:pt x="31697" y="195192"/>
                </a:lnTo>
                <a:lnTo>
                  <a:pt x="34467" y="205375"/>
                </a:lnTo>
                <a:lnTo>
                  <a:pt x="37266" y="214070"/>
                </a:lnTo>
                <a:lnTo>
                  <a:pt x="40083" y="223675"/>
                </a:lnTo>
                <a:lnTo>
                  <a:pt x="45755" y="244509"/>
                </a:lnTo>
                <a:lnTo>
                  <a:pt x="48601" y="252541"/>
                </a:lnTo>
                <a:lnTo>
                  <a:pt x="51451" y="258848"/>
                </a:lnTo>
                <a:lnTo>
                  <a:pt x="54304" y="264006"/>
                </a:lnTo>
                <a:lnTo>
                  <a:pt x="56205" y="268396"/>
                </a:lnTo>
                <a:lnTo>
                  <a:pt x="58317" y="275815"/>
                </a:lnTo>
                <a:lnTo>
                  <a:pt x="59256" y="279747"/>
                </a:lnTo>
                <a:lnTo>
                  <a:pt x="6858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65"/>
          <p:cNvSpPr/>
          <p:nvPr/>
        </p:nvSpPr>
        <p:spPr>
          <a:xfrm>
            <a:off x="7872412" y="3231844"/>
            <a:ext cx="411481" cy="248162"/>
          </a:xfrm>
          <a:custGeom>
            <a:avLst/>
            <a:gdLst/>
            <a:ahLst/>
            <a:cxnLst/>
            <a:rect l="0" t="0" r="0" b="0"/>
            <a:pathLst>
              <a:path w="411481" h="248162">
                <a:moveTo>
                  <a:pt x="0" y="42851"/>
                </a:moveTo>
                <a:lnTo>
                  <a:pt x="0" y="33749"/>
                </a:lnTo>
                <a:lnTo>
                  <a:pt x="953" y="30115"/>
                </a:lnTo>
                <a:lnTo>
                  <a:pt x="4551" y="23538"/>
                </a:lnTo>
                <a:lnTo>
                  <a:pt x="6844" y="21403"/>
                </a:lnTo>
                <a:lnTo>
                  <a:pt x="9325" y="19979"/>
                </a:lnTo>
                <a:lnTo>
                  <a:pt x="19907" y="15437"/>
                </a:lnTo>
                <a:lnTo>
                  <a:pt x="28851" y="10664"/>
                </a:lnTo>
                <a:lnTo>
                  <a:pt x="36000" y="5368"/>
                </a:lnTo>
                <a:lnTo>
                  <a:pt x="40192" y="3575"/>
                </a:lnTo>
                <a:lnTo>
                  <a:pt x="49930" y="1582"/>
                </a:lnTo>
                <a:lnTo>
                  <a:pt x="60609" y="697"/>
                </a:lnTo>
                <a:lnTo>
                  <a:pt x="66124" y="461"/>
                </a:lnTo>
                <a:lnTo>
                  <a:pt x="92088" y="128"/>
                </a:lnTo>
                <a:lnTo>
                  <a:pt x="143818" y="0"/>
                </a:lnTo>
                <a:lnTo>
                  <a:pt x="148266" y="949"/>
                </a:lnTo>
                <a:lnTo>
                  <a:pt x="155749" y="4542"/>
                </a:lnTo>
                <a:lnTo>
                  <a:pt x="165317" y="11921"/>
                </a:lnTo>
                <a:lnTo>
                  <a:pt x="171264" y="17356"/>
                </a:lnTo>
                <a:lnTo>
                  <a:pt x="174183" y="20140"/>
                </a:lnTo>
                <a:lnTo>
                  <a:pt x="176130" y="22948"/>
                </a:lnTo>
                <a:lnTo>
                  <a:pt x="178293" y="28607"/>
                </a:lnTo>
                <a:lnTo>
                  <a:pt x="178870" y="34308"/>
                </a:lnTo>
                <a:lnTo>
                  <a:pt x="179253" y="41918"/>
                </a:lnTo>
                <a:lnTo>
                  <a:pt x="179510" y="50801"/>
                </a:lnTo>
                <a:lnTo>
                  <a:pt x="178728" y="57676"/>
                </a:lnTo>
                <a:lnTo>
                  <a:pt x="177254" y="63212"/>
                </a:lnTo>
                <a:lnTo>
                  <a:pt x="175320" y="67854"/>
                </a:lnTo>
                <a:lnTo>
                  <a:pt x="174030" y="72855"/>
                </a:lnTo>
                <a:lnTo>
                  <a:pt x="173170" y="78094"/>
                </a:lnTo>
                <a:lnTo>
                  <a:pt x="172597" y="83491"/>
                </a:lnTo>
                <a:lnTo>
                  <a:pt x="168405" y="91851"/>
                </a:lnTo>
                <a:lnTo>
                  <a:pt x="161799" y="102188"/>
                </a:lnTo>
                <a:lnTo>
                  <a:pt x="139381" y="134409"/>
                </a:lnTo>
                <a:lnTo>
                  <a:pt x="132925" y="143895"/>
                </a:lnTo>
                <a:lnTo>
                  <a:pt x="126716" y="152123"/>
                </a:lnTo>
                <a:lnTo>
                  <a:pt x="120673" y="159514"/>
                </a:lnTo>
                <a:lnTo>
                  <a:pt x="114739" y="166346"/>
                </a:lnTo>
                <a:lnTo>
                  <a:pt x="108878" y="173758"/>
                </a:lnTo>
                <a:lnTo>
                  <a:pt x="103065" y="181558"/>
                </a:lnTo>
                <a:lnTo>
                  <a:pt x="97285" y="189614"/>
                </a:lnTo>
                <a:lnTo>
                  <a:pt x="93432" y="195938"/>
                </a:lnTo>
                <a:lnTo>
                  <a:pt x="90863" y="201106"/>
                </a:lnTo>
                <a:lnTo>
                  <a:pt x="89151" y="205505"/>
                </a:lnTo>
                <a:lnTo>
                  <a:pt x="84708" y="212931"/>
                </a:lnTo>
                <a:lnTo>
                  <a:pt x="79558" y="220360"/>
                </a:lnTo>
                <a:lnTo>
                  <a:pt x="76851" y="225007"/>
                </a:lnTo>
                <a:lnTo>
                  <a:pt x="70214" y="237053"/>
                </a:lnTo>
                <a:lnTo>
                  <a:pt x="70621" y="238994"/>
                </a:lnTo>
                <a:lnTo>
                  <a:pt x="73614" y="243690"/>
                </a:lnTo>
                <a:lnTo>
                  <a:pt x="76699" y="245324"/>
                </a:lnTo>
                <a:lnTo>
                  <a:pt x="85206" y="247138"/>
                </a:lnTo>
                <a:lnTo>
                  <a:pt x="96155" y="248161"/>
                </a:lnTo>
                <a:lnTo>
                  <a:pt x="102203" y="247351"/>
                </a:lnTo>
                <a:lnTo>
                  <a:pt x="110045" y="245860"/>
                </a:lnTo>
                <a:lnTo>
                  <a:pt x="119083" y="243912"/>
                </a:lnTo>
                <a:lnTo>
                  <a:pt x="127967" y="242614"/>
                </a:lnTo>
                <a:lnTo>
                  <a:pt x="136747" y="241749"/>
                </a:lnTo>
                <a:lnTo>
                  <a:pt x="145456" y="241172"/>
                </a:lnTo>
                <a:lnTo>
                  <a:pt x="156026" y="239835"/>
                </a:lnTo>
                <a:lnTo>
                  <a:pt x="167835" y="237991"/>
                </a:lnTo>
                <a:lnTo>
                  <a:pt x="193656" y="233402"/>
                </a:lnTo>
                <a:lnTo>
                  <a:pt x="221007" y="228188"/>
                </a:lnTo>
                <a:lnTo>
                  <a:pt x="233063" y="225463"/>
                </a:lnTo>
                <a:lnTo>
                  <a:pt x="243957" y="222695"/>
                </a:lnTo>
                <a:lnTo>
                  <a:pt x="254078" y="219897"/>
                </a:lnTo>
                <a:lnTo>
                  <a:pt x="263684" y="218031"/>
                </a:lnTo>
                <a:lnTo>
                  <a:pt x="272944" y="216788"/>
                </a:lnTo>
                <a:lnTo>
                  <a:pt x="281976" y="215959"/>
                </a:lnTo>
                <a:lnTo>
                  <a:pt x="289902" y="214454"/>
                </a:lnTo>
                <a:lnTo>
                  <a:pt x="297090" y="212498"/>
                </a:lnTo>
                <a:lnTo>
                  <a:pt x="303787" y="210241"/>
                </a:lnTo>
                <a:lnTo>
                  <a:pt x="311110" y="208737"/>
                </a:lnTo>
                <a:lnTo>
                  <a:pt x="318850" y="207734"/>
                </a:lnTo>
                <a:lnTo>
                  <a:pt x="326866" y="207065"/>
                </a:lnTo>
                <a:lnTo>
                  <a:pt x="334116" y="206620"/>
                </a:lnTo>
                <a:lnTo>
                  <a:pt x="347251" y="206124"/>
                </a:lnTo>
                <a:lnTo>
                  <a:pt x="356277" y="205040"/>
                </a:lnTo>
                <a:lnTo>
                  <a:pt x="367058" y="203364"/>
                </a:lnTo>
                <a:lnTo>
                  <a:pt x="379009" y="201295"/>
                </a:lnTo>
                <a:lnTo>
                  <a:pt x="387927" y="200868"/>
                </a:lnTo>
                <a:lnTo>
                  <a:pt x="394826" y="201535"/>
                </a:lnTo>
                <a:lnTo>
                  <a:pt x="411480" y="2057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66"/>
          <p:cNvSpPr/>
          <p:nvPr/>
        </p:nvSpPr>
        <p:spPr>
          <a:xfrm>
            <a:off x="5007292" y="3669065"/>
            <a:ext cx="259081" cy="360011"/>
          </a:xfrm>
          <a:custGeom>
            <a:avLst/>
            <a:gdLst/>
            <a:ahLst/>
            <a:cxnLst/>
            <a:rect l="0" t="0" r="0" b="0"/>
            <a:pathLst>
              <a:path w="259081" h="360011">
                <a:moveTo>
                  <a:pt x="181928" y="42827"/>
                </a:moveTo>
                <a:lnTo>
                  <a:pt x="172826" y="33726"/>
                </a:lnTo>
                <a:lnTo>
                  <a:pt x="168239" y="30092"/>
                </a:lnTo>
                <a:lnTo>
                  <a:pt x="163277" y="26717"/>
                </a:lnTo>
                <a:lnTo>
                  <a:pt x="158064" y="23515"/>
                </a:lnTo>
                <a:lnTo>
                  <a:pt x="153636" y="20427"/>
                </a:lnTo>
                <a:lnTo>
                  <a:pt x="146176" y="14457"/>
                </a:lnTo>
                <a:lnTo>
                  <a:pt x="139686" y="11168"/>
                </a:lnTo>
                <a:lnTo>
                  <a:pt x="136621" y="10291"/>
                </a:lnTo>
                <a:lnTo>
                  <a:pt x="130677" y="6777"/>
                </a:lnTo>
                <a:lnTo>
                  <a:pt x="127758" y="4506"/>
                </a:lnTo>
                <a:lnTo>
                  <a:pt x="121974" y="1983"/>
                </a:lnTo>
                <a:lnTo>
                  <a:pt x="115277" y="862"/>
                </a:lnTo>
                <a:lnTo>
                  <a:pt x="110823" y="562"/>
                </a:lnTo>
                <a:lnTo>
                  <a:pt x="101748" y="230"/>
                </a:lnTo>
                <a:lnTo>
                  <a:pt x="94540" y="83"/>
                </a:lnTo>
                <a:lnTo>
                  <a:pt x="80575" y="0"/>
                </a:lnTo>
                <a:lnTo>
                  <a:pt x="76260" y="940"/>
                </a:lnTo>
                <a:lnTo>
                  <a:pt x="68924" y="4526"/>
                </a:lnTo>
                <a:lnTo>
                  <a:pt x="64682" y="5863"/>
                </a:lnTo>
                <a:lnTo>
                  <a:pt x="59949" y="6754"/>
                </a:lnTo>
                <a:lnTo>
                  <a:pt x="54888" y="7348"/>
                </a:lnTo>
                <a:lnTo>
                  <a:pt x="50562" y="8697"/>
                </a:lnTo>
                <a:lnTo>
                  <a:pt x="43216" y="12736"/>
                </a:lnTo>
                <a:lnTo>
                  <a:pt x="38018" y="17051"/>
                </a:lnTo>
                <a:lnTo>
                  <a:pt x="31695" y="22786"/>
                </a:lnTo>
                <a:lnTo>
                  <a:pt x="24623" y="29466"/>
                </a:lnTo>
                <a:lnTo>
                  <a:pt x="16764" y="39429"/>
                </a:lnTo>
                <a:lnTo>
                  <a:pt x="14668" y="43419"/>
                </a:lnTo>
                <a:lnTo>
                  <a:pt x="11366" y="50842"/>
                </a:lnTo>
                <a:lnTo>
                  <a:pt x="2618" y="71789"/>
                </a:lnTo>
                <a:lnTo>
                  <a:pt x="475" y="84043"/>
                </a:lnTo>
                <a:lnTo>
                  <a:pt x="0" y="96974"/>
                </a:lnTo>
                <a:lnTo>
                  <a:pt x="635" y="110358"/>
                </a:lnTo>
                <a:lnTo>
                  <a:pt x="2011" y="120233"/>
                </a:lnTo>
                <a:lnTo>
                  <a:pt x="3880" y="127768"/>
                </a:lnTo>
                <a:lnTo>
                  <a:pt x="8498" y="138681"/>
                </a:lnTo>
                <a:lnTo>
                  <a:pt x="13725" y="146706"/>
                </a:lnTo>
                <a:lnTo>
                  <a:pt x="21763" y="155988"/>
                </a:lnTo>
                <a:lnTo>
                  <a:pt x="26574" y="161130"/>
                </a:lnTo>
                <a:lnTo>
                  <a:pt x="31686" y="164559"/>
                </a:lnTo>
                <a:lnTo>
                  <a:pt x="36999" y="166844"/>
                </a:lnTo>
                <a:lnTo>
                  <a:pt x="42446" y="168368"/>
                </a:lnTo>
                <a:lnTo>
                  <a:pt x="47030" y="169383"/>
                </a:lnTo>
                <a:lnTo>
                  <a:pt x="54663" y="170512"/>
                </a:lnTo>
                <a:lnTo>
                  <a:pt x="58985" y="170813"/>
                </a:lnTo>
                <a:lnTo>
                  <a:pt x="63770" y="171013"/>
                </a:lnTo>
                <a:lnTo>
                  <a:pt x="68866" y="171147"/>
                </a:lnTo>
                <a:lnTo>
                  <a:pt x="73216" y="170283"/>
                </a:lnTo>
                <a:lnTo>
                  <a:pt x="80588" y="166784"/>
                </a:lnTo>
                <a:lnTo>
                  <a:pt x="87040" y="162055"/>
                </a:lnTo>
                <a:lnTo>
                  <a:pt x="94988" y="155824"/>
                </a:lnTo>
                <a:lnTo>
                  <a:pt x="108045" y="146706"/>
                </a:lnTo>
                <a:lnTo>
                  <a:pt x="115528" y="140655"/>
                </a:lnTo>
                <a:lnTo>
                  <a:pt x="123373" y="133763"/>
                </a:lnTo>
                <a:lnTo>
                  <a:pt x="131462" y="126311"/>
                </a:lnTo>
                <a:lnTo>
                  <a:pt x="138759" y="118485"/>
                </a:lnTo>
                <a:lnTo>
                  <a:pt x="145528" y="110411"/>
                </a:lnTo>
                <a:lnTo>
                  <a:pt x="151946" y="102171"/>
                </a:lnTo>
                <a:lnTo>
                  <a:pt x="157178" y="95724"/>
                </a:lnTo>
                <a:lnTo>
                  <a:pt x="161618" y="90474"/>
                </a:lnTo>
                <a:lnTo>
                  <a:pt x="169091" y="81149"/>
                </a:lnTo>
                <a:lnTo>
                  <a:pt x="175588" y="70654"/>
                </a:lnTo>
                <a:lnTo>
                  <a:pt x="179110" y="62180"/>
                </a:lnTo>
                <a:lnTo>
                  <a:pt x="181628" y="54286"/>
                </a:lnTo>
                <a:lnTo>
                  <a:pt x="185922" y="44427"/>
                </a:lnTo>
                <a:lnTo>
                  <a:pt x="187448" y="41989"/>
                </a:lnTo>
                <a:lnTo>
                  <a:pt x="188465" y="41316"/>
                </a:lnTo>
                <a:lnTo>
                  <a:pt x="190098" y="42528"/>
                </a:lnTo>
                <a:lnTo>
                  <a:pt x="194932" y="51840"/>
                </a:lnTo>
                <a:lnTo>
                  <a:pt x="202396" y="66664"/>
                </a:lnTo>
                <a:lnTo>
                  <a:pt x="205313" y="77552"/>
                </a:lnTo>
                <a:lnTo>
                  <a:pt x="206090" y="83122"/>
                </a:lnTo>
                <a:lnTo>
                  <a:pt x="209494" y="91851"/>
                </a:lnTo>
                <a:lnTo>
                  <a:pt x="214182" y="99858"/>
                </a:lnTo>
                <a:lnTo>
                  <a:pt x="219440" y="109767"/>
                </a:lnTo>
                <a:lnTo>
                  <a:pt x="222412" y="120521"/>
                </a:lnTo>
                <a:lnTo>
                  <a:pt x="224686" y="131650"/>
                </a:lnTo>
                <a:lnTo>
                  <a:pt x="226626" y="137285"/>
                </a:lnTo>
                <a:lnTo>
                  <a:pt x="228871" y="142946"/>
                </a:lnTo>
                <a:lnTo>
                  <a:pt x="231321" y="151483"/>
                </a:lnTo>
                <a:lnTo>
                  <a:pt x="233907" y="161937"/>
                </a:lnTo>
                <a:lnTo>
                  <a:pt x="236583" y="173669"/>
                </a:lnTo>
                <a:lnTo>
                  <a:pt x="238367" y="183395"/>
                </a:lnTo>
                <a:lnTo>
                  <a:pt x="239556" y="191784"/>
                </a:lnTo>
                <a:lnTo>
                  <a:pt x="240349" y="199282"/>
                </a:lnTo>
                <a:lnTo>
                  <a:pt x="242783" y="212853"/>
                </a:lnTo>
                <a:lnTo>
                  <a:pt x="253405" y="265290"/>
                </a:lnTo>
                <a:lnTo>
                  <a:pt x="255297" y="275908"/>
                </a:lnTo>
                <a:lnTo>
                  <a:pt x="256558" y="283940"/>
                </a:lnTo>
                <a:lnTo>
                  <a:pt x="257398" y="291199"/>
                </a:lnTo>
                <a:lnTo>
                  <a:pt x="257959" y="297943"/>
                </a:lnTo>
                <a:lnTo>
                  <a:pt x="258582" y="309565"/>
                </a:lnTo>
                <a:lnTo>
                  <a:pt x="258859" y="317905"/>
                </a:lnTo>
                <a:lnTo>
                  <a:pt x="259060" y="344346"/>
                </a:lnTo>
                <a:lnTo>
                  <a:pt x="259080" y="3600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67"/>
          <p:cNvSpPr/>
          <p:nvPr/>
        </p:nvSpPr>
        <p:spPr>
          <a:xfrm>
            <a:off x="5472112" y="3874770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0"/>
                </a:moveTo>
                <a:lnTo>
                  <a:pt x="9102" y="4550"/>
                </a:lnTo>
                <a:lnTo>
                  <a:pt x="12735" y="5891"/>
                </a:lnTo>
                <a:lnTo>
                  <a:pt x="16111" y="6785"/>
                </a:lnTo>
                <a:lnTo>
                  <a:pt x="19313" y="7381"/>
                </a:lnTo>
                <a:lnTo>
                  <a:pt x="25258" y="7778"/>
                </a:lnTo>
                <a:lnTo>
                  <a:pt x="33031" y="8042"/>
                </a:lnTo>
                <a:lnTo>
                  <a:pt x="63781" y="8467"/>
                </a:lnTo>
                <a:lnTo>
                  <a:pt x="69191" y="9455"/>
                </a:lnTo>
                <a:lnTo>
                  <a:pt x="73749" y="11066"/>
                </a:lnTo>
                <a:lnTo>
                  <a:pt x="77741" y="13092"/>
                </a:lnTo>
                <a:lnTo>
                  <a:pt x="82308" y="14443"/>
                </a:lnTo>
                <a:lnTo>
                  <a:pt x="87257" y="15343"/>
                </a:lnTo>
                <a:lnTo>
                  <a:pt x="92461" y="15944"/>
                </a:lnTo>
                <a:lnTo>
                  <a:pt x="103551" y="16344"/>
                </a:lnTo>
                <a:lnTo>
                  <a:pt x="182918" y="17098"/>
                </a:lnTo>
                <a:lnTo>
                  <a:pt x="257175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68"/>
          <p:cNvSpPr/>
          <p:nvPr/>
        </p:nvSpPr>
        <p:spPr>
          <a:xfrm>
            <a:off x="5866447" y="3695972"/>
            <a:ext cx="265749" cy="213088"/>
          </a:xfrm>
          <a:custGeom>
            <a:avLst/>
            <a:gdLst/>
            <a:ahLst/>
            <a:cxnLst/>
            <a:rect l="0" t="0" r="0" b="0"/>
            <a:pathLst>
              <a:path w="265749" h="213088">
                <a:moveTo>
                  <a:pt x="0" y="33065"/>
                </a:moveTo>
                <a:lnTo>
                  <a:pt x="0" y="28515"/>
                </a:lnTo>
                <a:lnTo>
                  <a:pt x="953" y="27173"/>
                </a:lnTo>
                <a:lnTo>
                  <a:pt x="2540" y="26280"/>
                </a:lnTo>
                <a:lnTo>
                  <a:pt x="6844" y="25287"/>
                </a:lnTo>
                <a:lnTo>
                  <a:pt x="11932" y="24845"/>
                </a:lnTo>
                <a:lnTo>
                  <a:pt x="13670" y="23776"/>
                </a:lnTo>
                <a:lnTo>
                  <a:pt x="14828" y="22109"/>
                </a:lnTo>
                <a:lnTo>
                  <a:pt x="15600" y="20046"/>
                </a:lnTo>
                <a:lnTo>
                  <a:pt x="17067" y="18671"/>
                </a:lnTo>
                <a:lnTo>
                  <a:pt x="18999" y="17754"/>
                </a:lnTo>
                <a:lnTo>
                  <a:pt x="21238" y="17143"/>
                </a:lnTo>
                <a:lnTo>
                  <a:pt x="26267" y="13924"/>
                </a:lnTo>
                <a:lnTo>
                  <a:pt x="28941" y="11731"/>
                </a:lnTo>
                <a:lnTo>
                  <a:pt x="31677" y="10270"/>
                </a:lnTo>
                <a:lnTo>
                  <a:pt x="37256" y="8646"/>
                </a:lnTo>
                <a:lnTo>
                  <a:pt x="45451" y="7925"/>
                </a:lnTo>
                <a:lnTo>
                  <a:pt x="50303" y="7733"/>
                </a:lnTo>
                <a:lnTo>
                  <a:pt x="54491" y="6651"/>
                </a:lnTo>
                <a:lnTo>
                  <a:pt x="61683" y="2911"/>
                </a:lnTo>
                <a:lnTo>
                  <a:pt x="68055" y="613"/>
                </a:lnTo>
                <a:lnTo>
                  <a:pt x="71087" y="0"/>
                </a:lnTo>
                <a:lnTo>
                  <a:pt x="75014" y="545"/>
                </a:lnTo>
                <a:lnTo>
                  <a:pt x="79537" y="1860"/>
                </a:lnTo>
                <a:lnTo>
                  <a:pt x="84457" y="3689"/>
                </a:lnTo>
                <a:lnTo>
                  <a:pt x="92464" y="5722"/>
                </a:lnTo>
                <a:lnTo>
                  <a:pt x="95933" y="6264"/>
                </a:lnTo>
                <a:lnTo>
                  <a:pt x="102327" y="9406"/>
                </a:lnTo>
                <a:lnTo>
                  <a:pt x="108344" y="13977"/>
                </a:lnTo>
                <a:lnTo>
                  <a:pt x="114192" y="19184"/>
                </a:lnTo>
                <a:lnTo>
                  <a:pt x="117086" y="20954"/>
                </a:lnTo>
                <a:lnTo>
                  <a:pt x="122841" y="22920"/>
                </a:lnTo>
                <a:lnTo>
                  <a:pt x="124757" y="25349"/>
                </a:lnTo>
                <a:lnTo>
                  <a:pt x="126034" y="28873"/>
                </a:lnTo>
                <a:lnTo>
                  <a:pt x="126885" y="33129"/>
                </a:lnTo>
                <a:lnTo>
                  <a:pt x="128405" y="37870"/>
                </a:lnTo>
                <a:lnTo>
                  <a:pt x="130371" y="42936"/>
                </a:lnTo>
                <a:lnTo>
                  <a:pt x="132634" y="48218"/>
                </a:lnTo>
                <a:lnTo>
                  <a:pt x="133190" y="53644"/>
                </a:lnTo>
                <a:lnTo>
                  <a:pt x="132608" y="59167"/>
                </a:lnTo>
                <a:lnTo>
                  <a:pt x="131268" y="64754"/>
                </a:lnTo>
                <a:lnTo>
                  <a:pt x="130374" y="69431"/>
                </a:lnTo>
                <a:lnTo>
                  <a:pt x="129779" y="73502"/>
                </a:lnTo>
                <a:lnTo>
                  <a:pt x="129382" y="77168"/>
                </a:lnTo>
                <a:lnTo>
                  <a:pt x="128165" y="81517"/>
                </a:lnTo>
                <a:lnTo>
                  <a:pt x="126400" y="86321"/>
                </a:lnTo>
                <a:lnTo>
                  <a:pt x="124272" y="91429"/>
                </a:lnTo>
                <a:lnTo>
                  <a:pt x="120948" y="95787"/>
                </a:lnTo>
                <a:lnTo>
                  <a:pt x="116827" y="99645"/>
                </a:lnTo>
                <a:lnTo>
                  <a:pt x="112175" y="103169"/>
                </a:lnTo>
                <a:lnTo>
                  <a:pt x="108120" y="107424"/>
                </a:lnTo>
                <a:lnTo>
                  <a:pt x="104466" y="112165"/>
                </a:lnTo>
                <a:lnTo>
                  <a:pt x="101076" y="117231"/>
                </a:lnTo>
                <a:lnTo>
                  <a:pt x="97864" y="122513"/>
                </a:lnTo>
                <a:lnTo>
                  <a:pt x="94770" y="127940"/>
                </a:lnTo>
                <a:lnTo>
                  <a:pt x="91755" y="133462"/>
                </a:lnTo>
                <a:lnTo>
                  <a:pt x="88792" y="138097"/>
                </a:lnTo>
                <a:lnTo>
                  <a:pt x="85865" y="142139"/>
                </a:lnTo>
                <a:lnTo>
                  <a:pt x="82961" y="145786"/>
                </a:lnTo>
                <a:lnTo>
                  <a:pt x="79120" y="150122"/>
                </a:lnTo>
                <a:lnTo>
                  <a:pt x="69772" y="160020"/>
                </a:lnTo>
                <a:lnTo>
                  <a:pt x="58350" y="171752"/>
                </a:lnTo>
                <a:lnTo>
                  <a:pt x="54140" y="175053"/>
                </a:lnTo>
                <a:lnTo>
                  <a:pt x="49429" y="178206"/>
                </a:lnTo>
                <a:lnTo>
                  <a:pt x="44382" y="181261"/>
                </a:lnTo>
                <a:lnTo>
                  <a:pt x="36235" y="187195"/>
                </a:lnTo>
                <a:lnTo>
                  <a:pt x="29440" y="193007"/>
                </a:lnTo>
                <a:lnTo>
                  <a:pt x="23245" y="198766"/>
                </a:lnTo>
                <a:lnTo>
                  <a:pt x="20259" y="200682"/>
                </a:lnTo>
                <a:lnTo>
                  <a:pt x="14402" y="202812"/>
                </a:lnTo>
                <a:lnTo>
                  <a:pt x="12458" y="204332"/>
                </a:lnTo>
                <a:lnTo>
                  <a:pt x="11164" y="206298"/>
                </a:lnTo>
                <a:lnTo>
                  <a:pt x="10300" y="208561"/>
                </a:lnTo>
                <a:lnTo>
                  <a:pt x="10676" y="210070"/>
                </a:lnTo>
                <a:lnTo>
                  <a:pt x="11880" y="211076"/>
                </a:lnTo>
                <a:lnTo>
                  <a:pt x="13635" y="211746"/>
                </a:lnTo>
                <a:lnTo>
                  <a:pt x="20656" y="212690"/>
                </a:lnTo>
                <a:lnTo>
                  <a:pt x="28548" y="212911"/>
                </a:lnTo>
                <a:lnTo>
                  <a:pt x="129610" y="213087"/>
                </a:lnTo>
                <a:lnTo>
                  <a:pt x="136890" y="212135"/>
                </a:lnTo>
                <a:lnTo>
                  <a:pt x="143647" y="210548"/>
                </a:lnTo>
                <a:lnTo>
                  <a:pt x="150057" y="208536"/>
                </a:lnTo>
                <a:lnTo>
                  <a:pt x="158141" y="207196"/>
                </a:lnTo>
                <a:lnTo>
                  <a:pt x="167340" y="206302"/>
                </a:lnTo>
                <a:lnTo>
                  <a:pt x="185816" y="205310"/>
                </a:lnTo>
                <a:lnTo>
                  <a:pt x="200378" y="204868"/>
                </a:lnTo>
                <a:lnTo>
                  <a:pt x="232402" y="204546"/>
                </a:lnTo>
                <a:lnTo>
                  <a:pt x="236849" y="203583"/>
                </a:lnTo>
                <a:lnTo>
                  <a:pt x="241720" y="201989"/>
                </a:lnTo>
                <a:lnTo>
                  <a:pt x="265748" y="1959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69"/>
          <p:cNvSpPr/>
          <p:nvPr/>
        </p:nvSpPr>
        <p:spPr>
          <a:xfrm>
            <a:off x="6149340" y="3703320"/>
            <a:ext cx="51436" cy="265748"/>
          </a:xfrm>
          <a:custGeom>
            <a:avLst/>
            <a:gdLst/>
            <a:ahLst/>
            <a:cxnLst/>
            <a:rect l="0" t="0" r="0" b="0"/>
            <a:pathLst>
              <a:path w="51436" h="265748">
                <a:moveTo>
                  <a:pt x="0" y="0"/>
                </a:moveTo>
                <a:lnTo>
                  <a:pt x="0" y="13652"/>
                </a:lnTo>
                <a:lnTo>
                  <a:pt x="952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5891" y="50709"/>
                </a:lnTo>
                <a:lnTo>
                  <a:pt x="6785" y="61429"/>
                </a:lnTo>
                <a:lnTo>
                  <a:pt x="7381" y="72385"/>
                </a:lnTo>
                <a:lnTo>
                  <a:pt x="11588" y="93024"/>
                </a:lnTo>
                <a:lnTo>
                  <a:pt x="18202" y="120119"/>
                </a:lnTo>
                <a:lnTo>
                  <a:pt x="26422" y="151516"/>
                </a:lnTo>
                <a:lnTo>
                  <a:pt x="31903" y="174353"/>
                </a:lnTo>
                <a:lnTo>
                  <a:pt x="35556" y="191483"/>
                </a:lnTo>
                <a:lnTo>
                  <a:pt x="37991" y="204808"/>
                </a:lnTo>
                <a:lnTo>
                  <a:pt x="40567" y="215596"/>
                </a:lnTo>
                <a:lnTo>
                  <a:pt x="43237" y="224693"/>
                </a:lnTo>
                <a:lnTo>
                  <a:pt x="45970" y="232663"/>
                </a:lnTo>
                <a:lnTo>
                  <a:pt x="47791" y="238928"/>
                </a:lnTo>
                <a:lnTo>
                  <a:pt x="49006" y="244058"/>
                </a:lnTo>
                <a:lnTo>
                  <a:pt x="51435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470"/>
          <p:cNvSpPr/>
          <p:nvPr/>
        </p:nvSpPr>
        <p:spPr>
          <a:xfrm>
            <a:off x="6320790" y="3780472"/>
            <a:ext cx="265748" cy="25719"/>
          </a:xfrm>
          <a:custGeom>
            <a:avLst/>
            <a:gdLst/>
            <a:ahLst/>
            <a:cxnLst/>
            <a:rect l="0" t="0" r="0" b="0"/>
            <a:pathLst>
              <a:path w="265748" h="25719">
                <a:moveTo>
                  <a:pt x="0" y="25718"/>
                </a:moveTo>
                <a:lnTo>
                  <a:pt x="48521" y="25718"/>
                </a:lnTo>
                <a:lnTo>
                  <a:pt x="66637" y="22860"/>
                </a:lnTo>
                <a:lnTo>
                  <a:pt x="148014" y="8043"/>
                </a:lnTo>
                <a:lnTo>
                  <a:pt x="165351" y="5362"/>
                </a:lnTo>
                <a:lnTo>
                  <a:pt x="178814" y="3575"/>
                </a:lnTo>
                <a:lnTo>
                  <a:pt x="189694" y="2383"/>
                </a:lnTo>
                <a:lnTo>
                  <a:pt x="198853" y="1589"/>
                </a:lnTo>
                <a:lnTo>
                  <a:pt x="206864" y="1059"/>
                </a:lnTo>
                <a:lnTo>
                  <a:pt x="216966" y="70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471"/>
          <p:cNvSpPr/>
          <p:nvPr/>
        </p:nvSpPr>
        <p:spPr>
          <a:xfrm>
            <a:off x="6346507" y="3849052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9102" y="34290"/>
                </a:lnTo>
                <a:lnTo>
                  <a:pt x="15593" y="33338"/>
                </a:lnTo>
                <a:lnTo>
                  <a:pt x="23730" y="31750"/>
                </a:lnTo>
                <a:lnTo>
                  <a:pt x="32965" y="29739"/>
                </a:lnTo>
                <a:lnTo>
                  <a:pt x="43884" y="28398"/>
                </a:lnTo>
                <a:lnTo>
                  <a:pt x="55927" y="27505"/>
                </a:lnTo>
                <a:lnTo>
                  <a:pt x="68716" y="26909"/>
                </a:lnTo>
                <a:lnTo>
                  <a:pt x="80101" y="25559"/>
                </a:lnTo>
                <a:lnTo>
                  <a:pt x="90548" y="23707"/>
                </a:lnTo>
                <a:lnTo>
                  <a:pt x="123984" y="16550"/>
                </a:lnTo>
                <a:lnTo>
                  <a:pt x="136949" y="13891"/>
                </a:lnTo>
                <a:lnTo>
                  <a:pt x="148449" y="12118"/>
                </a:lnTo>
                <a:lnTo>
                  <a:pt x="158974" y="10936"/>
                </a:lnTo>
                <a:lnTo>
                  <a:pt x="168848" y="10148"/>
                </a:lnTo>
                <a:lnTo>
                  <a:pt x="200139" y="6733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472"/>
          <p:cNvSpPr/>
          <p:nvPr/>
        </p:nvSpPr>
        <p:spPr>
          <a:xfrm>
            <a:off x="6775132" y="378047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41141" y="17145"/>
                </a:lnTo>
                <a:lnTo>
                  <a:pt x="46477" y="16193"/>
                </a:lnTo>
                <a:lnTo>
                  <a:pt x="51940" y="14605"/>
                </a:lnTo>
                <a:lnTo>
                  <a:pt x="57487" y="12594"/>
                </a:lnTo>
                <a:lnTo>
                  <a:pt x="63090" y="11253"/>
                </a:lnTo>
                <a:lnTo>
                  <a:pt x="68730" y="10360"/>
                </a:lnTo>
                <a:lnTo>
                  <a:pt x="74395" y="9764"/>
                </a:lnTo>
                <a:lnTo>
                  <a:pt x="83886" y="9367"/>
                </a:lnTo>
                <a:lnTo>
                  <a:pt x="109673" y="8926"/>
                </a:lnTo>
                <a:lnTo>
                  <a:pt x="120740" y="7856"/>
                </a:lnTo>
                <a:lnTo>
                  <a:pt x="130024" y="6189"/>
                </a:lnTo>
                <a:lnTo>
                  <a:pt x="138118" y="4126"/>
                </a:lnTo>
                <a:lnTo>
                  <a:pt x="147323" y="2751"/>
                </a:lnTo>
                <a:lnTo>
                  <a:pt x="157271" y="1834"/>
                </a:lnTo>
                <a:lnTo>
                  <a:pt x="176578" y="815"/>
                </a:lnTo>
                <a:lnTo>
                  <a:pt x="184394" y="54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473"/>
          <p:cNvSpPr/>
          <p:nvPr/>
        </p:nvSpPr>
        <p:spPr>
          <a:xfrm>
            <a:off x="7092315" y="3720465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4551" y="9101"/>
                </a:lnTo>
                <a:lnTo>
                  <a:pt x="5891" y="15593"/>
                </a:lnTo>
                <a:lnTo>
                  <a:pt x="6785" y="23730"/>
                </a:lnTo>
                <a:lnTo>
                  <a:pt x="7381" y="32965"/>
                </a:lnTo>
                <a:lnTo>
                  <a:pt x="8731" y="43884"/>
                </a:lnTo>
                <a:lnTo>
                  <a:pt x="10583" y="55926"/>
                </a:lnTo>
                <a:lnTo>
                  <a:pt x="12770" y="68716"/>
                </a:lnTo>
                <a:lnTo>
                  <a:pt x="14228" y="79148"/>
                </a:lnTo>
                <a:lnTo>
                  <a:pt x="15201" y="88008"/>
                </a:lnTo>
                <a:lnTo>
                  <a:pt x="15848" y="95819"/>
                </a:lnTo>
                <a:lnTo>
                  <a:pt x="19109" y="122279"/>
                </a:lnTo>
                <a:lnTo>
                  <a:pt x="21311" y="138669"/>
                </a:lnTo>
                <a:lnTo>
                  <a:pt x="22780" y="152454"/>
                </a:lnTo>
                <a:lnTo>
                  <a:pt x="23759" y="164500"/>
                </a:lnTo>
                <a:lnTo>
                  <a:pt x="24411" y="175389"/>
                </a:lnTo>
                <a:lnTo>
                  <a:pt x="25799" y="185506"/>
                </a:lnTo>
                <a:lnTo>
                  <a:pt x="27677" y="195108"/>
                </a:lnTo>
                <a:lnTo>
                  <a:pt x="29882" y="204367"/>
                </a:lnTo>
                <a:lnTo>
                  <a:pt x="32303" y="213397"/>
                </a:lnTo>
                <a:lnTo>
                  <a:pt x="37534" y="231050"/>
                </a:lnTo>
                <a:lnTo>
                  <a:pt x="39310" y="237853"/>
                </a:lnTo>
                <a:lnTo>
                  <a:pt x="40494" y="243341"/>
                </a:lnTo>
                <a:lnTo>
                  <a:pt x="42862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474"/>
          <p:cNvSpPr/>
          <p:nvPr/>
        </p:nvSpPr>
        <p:spPr>
          <a:xfrm>
            <a:off x="7212330" y="3720603"/>
            <a:ext cx="351473" cy="196876"/>
          </a:xfrm>
          <a:custGeom>
            <a:avLst/>
            <a:gdLst/>
            <a:ahLst/>
            <a:cxnLst/>
            <a:rect l="0" t="0" r="0" b="0"/>
            <a:pathLst>
              <a:path w="351473" h="196876">
                <a:moveTo>
                  <a:pt x="0" y="25579"/>
                </a:moveTo>
                <a:lnTo>
                  <a:pt x="9101" y="21028"/>
                </a:lnTo>
                <a:lnTo>
                  <a:pt x="18650" y="18794"/>
                </a:lnTo>
                <a:lnTo>
                  <a:pt x="29244" y="16849"/>
                </a:lnTo>
                <a:lnTo>
                  <a:pt x="34736" y="14996"/>
                </a:lnTo>
                <a:lnTo>
                  <a:pt x="40301" y="12809"/>
                </a:lnTo>
                <a:lnTo>
                  <a:pt x="45918" y="10398"/>
                </a:lnTo>
                <a:lnTo>
                  <a:pt x="57237" y="5180"/>
                </a:lnTo>
                <a:lnTo>
                  <a:pt x="62923" y="3407"/>
                </a:lnTo>
                <a:lnTo>
                  <a:pt x="68619" y="2225"/>
                </a:lnTo>
                <a:lnTo>
                  <a:pt x="74321" y="1437"/>
                </a:lnTo>
                <a:lnTo>
                  <a:pt x="82885" y="912"/>
                </a:lnTo>
                <a:lnTo>
                  <a:pt x="105100" y="329"/>
                </a:lnTo>
                <a:lnTo>
                  <a:pt x="135281" y="0"/>
                </a:lnTo>
                <a:lnTo>
                  <a:pt x="142574" y="907"/>
                </a:lnTo>
                <a:lnTo>
                  <a:pt x="153219" y="4453"/>
                </a:lnTo>
                <a:lnTo>
                  <a:pt x="161125" y="6665"/>
                </a:lnTo>
                <a:lnTo>
                  <a:pt x="164567" y="7255"/>
                </a:lnTo>
                <a:lnTo>
                  <a:pt x="170930" y="10450"/>
                </a:lnTo>
                <a:lnTo>
                  <a:pt x="173961" y="12636"/>
                </a:lnTo>
                <a:lnTo>
                  <a:pt x="175981" y="15045"/>
                </a:lnTo>
                <a:lnTo>
                  <a:pt x="177329" y="17604"/>
                </a:lnTo>
                <a:lnTo>
                  <a:pt x="178226" y="20262"/>
                </a:lnTo>
                <a:lnTo>
                  <a:pt x="178825" y="23940"/>
                </a:lnTo>
                <a:lnTo>
                  <a:pt x="179224" y="28296"/>
                </a:lnTo>
                <a:lnTo>
                  <a:pt x="179490" y="33105"/>
                </a:lnTo>
                <a:lnTo>
                  <a:pt x="177763" y="37264"/>
                </a:lnTo>
                <a:lnTo>
                  <a:pt x="174705" y="40989"/>
                </a:lnTo>
                <a:lnTo>
                  <a:pt x="170763" y="44425"/>
                </a:lnTo>
                <a:lnTo>
                  <a:pt x="166229" y="48621"/>
                </a:lnTo>
                <a:lnTo>
                  <a:pt x="150747" y="63627"/>
                </a:lnTo>
                <a:lnTo>
                  <a:pt x="105700" y="108482"/>
                </a:lnTo>
                <a:lnTo>
                  <a:pt x="99042" y="114185"/>
                </a:lnTo>
                <a:lnTo>
                  <a:pt x="91745" y="119892"/>
                </a:lnTo>
                <a:lnTo>
                  <a:pt x="84023" y="125602"/>
                </a:lnTo>
                <a:lnTo>
                  <a:pt x="76970" y="130361"/>
                </a:lnTo>
                <a:lnTo>
                  <a:pt x="70363" y="134486"/>
                </a:lnTo>
                <a:lnTo>
                  <a:pt x="64054" y="138189"/>
                </a:lnTo>
                <a:lnTo>
                  <a:pt x="56990" y="143515"/>
                </a:lnTo>
                <a:lnTo>
                  <a:pt x="49423" y="149923"/>
                </a:lnTo>
                <a:lnTo>
                  <a:pt x="41521" y="157052"/>
                </a:lnTo>
                <a:lnTo>
                  <a:pt x="34348" y="162758"/>
                </a:lnTo>
                <a:lnTo>
                  <a:pt x="27662" y="167514"/>
                </a:lnTo>
                <a:lnTo>
                  <a:pt x="21298" y="171638"/>
                </a:lnTo>
                <a:lnTo>
                  <a:pt x="17056" y="175339"/>
                </a:lnTo>
                <a:lnTo>
                  <a:pt x="14228" y="178759"/>
                </a:lnTo>
                <a:lnTo>
                  <a:pt x="12343" y="181992"/>
                </a:lnTo>
                <a:lnTo>
                  <a:pt x="12039" y="185099"/>
                </a:lnTo>
                <a:lnTo>
                  <a:pt x="12788" y="188123"/>
                </a:lnTo>
                <a:lnTo>
                  <a:pt x="14241" y="191092"/>
                </a:lnTo>
                <a:lnTo>
                  <a:pt x="16161" y="193071"/>
                </a:lnTo>
                <a:lnTo>
                  <a:pt x="18394" y="194390"/>
                </a:lnTo>
                <a:lnTo>
                  <a:pt x="23415" y="195856"/>
                </a:lnTo>
                <a:lnTo>
                  <a:pt x="32549" y="196682"/>
                </a:lnTo>
                <a:lnTo>
                  <a:pt x="41771" y="196875"/>
                </a:lnTo>
                <a:lnTo>
                  <a:pt x="49755" y="195974"/>
                </a:lnTo>
                <a:lnTo>
                  <a:pt x="59840" y="194421"/>
                </a:lnTo>
                <a:lnTo>
                  <a:pt x="71326" y="192432"/>
                </a:lnTo>
                <a:lnTo>
                  <a:pt x="81840" y="190155"/>
                </a:lnTo>
                <a:lnTo>
                  <a:pt x="91707" y="187684"/>
                </a:lnTo>
                <a:lnTo>
                  <a:pt x="101143" y="185084"/>
                </a:lnTo>
                <a:lnTo>
                  <a:pt x="113149" y="182398"/>
                </a:lnTo>
                <a:lnTo>
                  <a:pt x="155445" y="174067"/>
                </a:lnTo>
                <a:lnTo>
                  <a:pt x="180847" y="168409"/>
                </a:lnTo>
                <a:lnTo>
                  <a:pt x="192002" y="165566"/>
                </a:lnTo>
                <a:lnTo>
                  <a:pt x="202296" y="162719"/>
                </a:lnTo>
                <a:lnTo>
                  <a:pt x="212016" y="159868"/>
                </a:lnTo>
                <a:lnTo>
                  <a:pt x="232977" y="154161"/>
                </a:lnTo>
                <a:lnTo>
                  <a:pt x="243900" y="151306"/>
                </a:lnTo>
                <a:lnTo>
                  <a:pt x="254040" y="149402"/>
                </a:lnTo>
                <a:lnTo>
                  <a:pt x="263657" y="148132"/>
                </a:lnTo>
                <a:lnTo>
                  <a:pt x="272927" y="147286"/>
                </a:lnTo>
                <a:lnTo>
                  <a:pt x="281964" y="146722"/>
                </a:lnTo>
                <a:lnTo>
                  <a:pt x="299625" y="146096"/>
                </a:lnTo>
                <a:lnTo>
                  <a:pt x="314459" y="145817"/>
                </a:lnTo>
                <a:lnTo>
                  <a:pt x="351472" y="1455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475"/>
          <p:cNvSpPr/>
          <p:nvPr/>
        </p:nvSpPr>
        <p:spPr>
          <a:xfrm>
            <a:off x="7760969" y="3549015"/>
            <a:ext cx="445772" cy="325361"/>
          </a:xfrm>
          <a:custGeom>
            <a:avLst/>
            <a:gdLst/>
            <a:ahLst/>
            <a:cxnLst/>
            <a:rect l="0" t="0" r="0" b="0"/>
            <a:pathLst>
              <a:path w="445772" h="325361">
                <a:moveTo>
                  <a:pt x="0" y="240030"/>
                </a:moveTo>
                <a:lnTo>
                  <a:pt x="20400" y="260429"/>
                </a:lnTo>
                <a:lnTo>
                  <a:pt x="22173" y="263155"/>
                </a:lnTo>
                <a:lnTo>
                  <a:pt x="25620" y="271540"/>
                </a:lnTo>
                <a:lnTo>
                  <a:pt x="33204" y="281010"/>
                </a:lnTo>
                <a:lnTo>
                  <a:pt x="42063" y="290311"/>
                </a:lnTo>
                <a:lnTo>
                  <a:pt x="49810" y="295714"/>
                </a:lnTo>
                <a:lnTo>
                  <a:pt x="53209" y="297155"/>
                </a:lnTo>
                <a:lnTo>
                  <a:pt x="55475" y="299068"/>
                </a:lnTo>
                <a:lnTo>
                  <a:pt x="56987" y="301296"/>
                </a:lnTo>
                <a:lnTo>
                  <a:pt x="57993" y="303734"/>
                </a:lnTo>
                <a:lnTo>
                  <a:pt x="63962" y="311716"/>
                </a:lnTo>
                <a:lnTo>
                  <a:pt x="66454" y="313538"/>
                </a:lnTo>
                <a:lnTo>
                  <a:pt x="74513" y="317055"/>
                </a:lnTo>
                <a:lnTo>
                  <a:pt x="82932" y="322754"/>
                </a:lnTo>
                <a:lnTo>
                  <a:pt x="88612" y="324421"/>
                </a:lnTo>
                <a:lnTo>
                  <a:pt x="97164" y="325360"/>
                </a:lnTo>
                <a:lnTo>
                  <a:pt x="105415" y="323039"/>
                </a:lnTo>
                <a:lnTo>
                  <a:pt x="110282" y="321087"/>
                </a:lnTo>
                <a:lnTo>
                  <a:pt x="113527" y="318833"/>
                </a:lnTo>
                <a:lnTo>
                  <a:pt x="115689" y="316378"/>
                </a:lnTo>
                <a:lnTo>
                  <a:pt x="117132" y="313788"/>
                </a:lnTo>
                <a:lnTo>
                  <a:pt x="123814" y="308371"/>
                </a:lnTo>
                <a:lnTo>
                  <a:pt x="133134" y="301836"/>
                </a:lnTo>
                <a:lnTo>
                  <a:pt x="143626" y="292582"/>
                </a:lnTo>
                <a:lnTo>
                  <a:pt x="150996" y="283637"/>
                </a:lnTo>
                <a:lnTo>
                  <a:pt x="159719" y="271959"/>
                </a:lnTo>
                <a:lnTo>
                  <a:pt x="169345" y="258458"/>
                </a:lnTo>
                <a:lnTo>
                  <a:pt x="177666" y="247553"/>
                </a:lnTo>
                <a:lnTo>
                  <a:pt x="185119" y="238377"/>
                </a:lnTo>
                <a:lnTo>
                  <a:pt x="191993" y="230356"/>
                </a:lnTo>
                <a:lnTo>
                  <a:pt x="199434" y="221198"/>
                </a:lnTo>
                <a:lnTo>
                  <a:pt x="215320" y="200863"/>
                </a:lnTo>
                <a:lnTo>
                  <a:pt x="224508" y="191058"/>
                </a:lnTo>
                <a:lnTo>
                  <a:pt x="234446" y="181665"/>
                </a:lnTo>
                <a:lnTo>
                  <a:pt x="244880" y="172545"/>
                </a:lnTo>
                <a:lnTo>
                  <a:pt x="254693" y="163607"/>
                </a:lnTo>
                <a:lnTo>
                  <a:pt x="273218" y="146057"/>
                </a:lnTo>
                <a:lnTo>
                  <a:pt x="299711" y="120111"/>
                </a:lnTo>
                <a:lnTo>
                  <a:pt x="308393" y="112459"/>
                </a:lnTo>
                <a:lnTo>
                  <a:pt x="317037" y="105453"/>
                </a:lnTo>
                <a:lnTo>
                  <a:pt x="325659" y="98876"/>
                </a:lnTo>
                <a:lnTo>
                  <a:pt x="336169" y="89730"/>
                </a:lnTo>
                <a:lnTo>
                  <a:pt x="347938" y="78870"/>
                </a:lnTo>
                <a:lnTo>
                  <a:pt x="387394" y="40873"/>
                </a:lnTo>
                <a:lnTo>
                  <a:pt x="395423" y="33916"/>
                </a:lnTo>
                <a:lnTo>
                  <a:pt x="403633" y="27373"/>
                </a:lnTo>
                <a:lnTo>
                  <a:pt x="411964" y="21106"/>
                </a:lnTo>
                <a:lnTo>
                  <a:pt x="423760" y="11603"/>
                </a:lnTo>
                <a:lnTo>
                  <a:pt x="4457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476"/>
          <p:cNvSpPr/>
          <p:nvPr/>
        </p:nvSpPr>
        <p:spPr>
          <a:xfrm>
            <a:off x="4511992" y="4283446"/>
            <a:ext cx="221084" cy="311347"/>
          </a:xfrm>
          <a:custGeom>
            <a:avLst/>
            <a:gdLst/>
            <a:ahLst/>
            <a:cxnLst/>
            <a:rect l="0" t="0" r="0" b="0"/>
            <a:pathLst>
              <a:path w="221084" h="311347">
                <a:moveTo>
                  <a:pt x="0" y="71383"/>
                </a:moveTo>
                <a:lnTo>
                  <a:pt x="28371" y="43013"/>
                </a:lnTo>
                <a:lnTo>
                  <a:pt x="33201" y="39135"/>
                </a:lnTo>
                <a:lnTo>
                  <a:pt x="39279" y="34644"/>
                </a:lnTo>
                <a:lnTo>
                  <a:pt x="46189" y="29746"/>
                </a:lnTo>
                <a:lnTo>
                  <a:pt x="54605" y="24575"/>
                </a:lnTo>
                <a:lnTo>
                  <a:pt x="64026" y="19223"/>
                </a:lnTo>
                <a:lnTo>
                  <a:pt x="74116" y="13750"/>
                </a:lnTo>
                <a:lnTo>
                  <a:pt x="84653" y="9149"/>
                </a:lnTo>
                <a:lnTo>
                  <a:pt x="95488" y="5129"/>
                </a:lnTo>
                <a:lnTo>
                  <a:pt x="106521" y="1496"/>
                </a:lnTo>
                <a:lnTo>
                  <a:pt x="114829" y="27"/>
                </a:lnTo>
                <a:lnTo>
                  <a:pt x="121320" y="0"/>
                </a:lnTo>
                <a:lnTo>
                  <a:pt x="126600" y="935"/>
                </a:lnTo>
                <a:lnTo>
                  <a:pt x="131073" y="1557"/>
                </a:lnTo>
                <a:lnTo>
                  <a:pt x="135007" y="1973"/>
                </a:lnTo>
                <a:lnTo>
                  <a:pt x="138582" y="2250"/>
                </a:lnTo>
                <a:lnTo>
                  <a:pt x="140965" y="3387"/>
                </a:lnTo>
                <a:lnTo>
                  <a:pt x="142554" y="5098"/>
                </a:lnTo>
                <a:lnTo>
                  <a:pt x="143614" y="7190"/>
                </a:lnTo>
                <a:lnTo>
                  <a:pt x="143368" y="11443"/>
                </a:lnTo>
                <a:lnTo>
                  <a:pt x="142251" y="17136"/>
                </a:lnTo>
                <a:lnTo>
                  <a:pt x="140554" y="23788"/>
                </a:lnTo>
                <a:lnTo>
                  <a:pt x="137518" y="32033"/>
                </a:lnTo>
                <a:lnTo>
                  <a:pt x="133588" y="41340"/>
                </a:lnTo>
                <a:lnTo>
                  <a:pt x="129064" y="51355"/>
                </a:lnTo>
                <a:lnTo>
                  <a:pt x="124143" y="58983"/>
                </a:lnTo>
                <a:lnTo>
                  <a:pt x="118957" y="65022"/>
                </a:lnTo>
                <a:lnTo>
                  <a:pt x="113595" y="70000"/>
                </a:lnTo>
                <a:lnTo>
                  <a:pt x="109067" y="75224"/>
                </a:lnTo>
                <a:lnTo>
                  <a:pt x="105096" y="80611"/>
                </a:lnTo>
                <a:lnTo>
                  <a:pt x="101496" y="86108"/>
                </a:lnTo>
                <a:lnTo>
                  <a:pt x="98145" y="91677"/>
                </a:lnTo>
                <a:lnTo>
                  <a:pt x="94957" y="97295"/>
                </a:lnTo>
                <a:lnTo>
                  <a:pt x="91880" y="102946"/>
                </a:lnTo>
                <a:lnTo>
                  <a:pt x="87923" y="107665"/>
                </a:lnTo>
                <a:lnTo>
                  <a:pt x="83380" y="111764"/>
                </a:lnTo>
                <a:lnTo>
                  <a:pt x="78447" y="115449"/>
                </a:lnTo>
                <a:lnTo>
                  <a:pt x="74206" y="118858"/>
                </a:lnTo>
                <a:lnTo>
                  <a:pt x="70425" y="122083"/>
                </a:lnTo>
                <a:lnTo>
                  <a:pt x="66953" y="125186"/>
                </a:lnTo>
                <a:lnTo>
                  <a:pt x="63685" y="127254"/>
                </a:lnTo>
                <a:lnTo>
                  <a:pt x="57515" y="129552"/>
                </a:lnTo>
                <a:lnTo>
                  <a:pt x="51597" y="133114"/>
                </a:lnTo>
                <a:lnTo>
                  <a:pt x="48686" y="135397"/>
                </a:lnTo>
                <a:lnTo>
                  <a:pt x="46745" y="135967"/>
                </a:lnTo>
                <a:lnTo>
                  <a:pt x="45451" y="135394"/>
                </a:lnTo>
                <a:lnTo>
                  <a:pt x="44588" y="134060"/>
                </a:lnTo>
                <a:lnTo>
                  <a:pt x="43629" y="130037"/>
                </a:lnTo>
                <a:lnTo>
                  <a:pt x="43374" y="127631"/>
                </a:lnTo>
                <a:lnTo>
                  <a:pt x="44156" y="125074"/>
                </a:lnTo>
                <a:lnTo>
                  <a:pt x="47565" y="119694"/>
                </a:lnTo>
                <a:lnTo>
                  <a:pt x="50760" y="117878"/>
                </a:lnTo>
                <a:lnTo>
                  <a:pt x="54795" y="116667"/>
                </a:lnTo>
                <a:lnTo>
                  <a:pt x="59390" y="115860"/>
                </a:lnTo>
                <a:lnTo>
                  <a:pt x="63406" y="114370"/>
                </a:lnTo>
                <a:lnTo>
                  <a:pt x="67035" y="112424"/>
                </a:lnTo>
                <a:lnTo>
                  <a:pt x="70408" y="110173"/>
                </a:lnTo>
                <a:lnTo>
                  <a:pt x="74561" y="107721"/>
                </a:lnTo>
                <a:lnTo>
                  <a:pt x="79235" y="105134"/>
                </a:lnTo>
                <a:lnTo>
                  <a:pt x="84256" y="102456"/>
                </a:lnTo>
                <a:lnTo>
                  <a:pt x="89508" y="100671"/>
                </a:lnTo>
                <a:lnTo>
                  <a:pt x="94914" y="99481"/>
                </a:lnTo>
                <a:lnTo>
                  <a:pt x="100424" y="98688"/>
                </a:lnTo>
                <a:lnTo>
                  <a:pt x="105049" y="97206"/>
                </a:lnTo>
                <a:lnTo>
                  <a:pt x="109086" y="95266"/>
                </a:lnTo>
                <a:lnTo>
                  <a:pt x="112729" y="93020"/>
                </a:lnTo>
                <a:lnTo>
                  <a:pt x="117063" y="91523"/>
                </a:lnTo>
                <a:lnTo>
                  <a:pt x="121857" y="90525"/>
                </a:lnTo>
                <a:lnTo>
                  <a:pt x="126958" y="89860"/>
                </a:lnTo>
                <a:lnTo>
                  <a:pt x="132264" y="90368"/>
                </a:lnTo>
                <a:lnTo>
                  <a:pt x="137706" y="91660"/>
                </a:lnTo>
                <a:lnTo>
                  <a:pt x="143239" y="93474"/>
                </a:lnTo>
                <a:lnTo>
                  <a:pt x="148833" y="94683"/>
                </a:lnTo>
                <a:lnTo>
                  <a:pt x="154466" y="95489"/>
                </a:lnTo>
                <a:lnTo>
                  <a:pt x="160128" y="96026"/>
                </a:lnTo>
                <a:lnTo>
                  <a:pt x="164854" y="97337"/>
                </a:lnTo>
                <a:lnTo>
                  <a:pt x="168958" y="99164"/>
                </a:lnTo>
                <a:lnTo>
                  <a:pt x="172646" y="101334"/>
                </a:lnTo>
                <a:lnTo>
                  <a:pt x="179284" y="106285"/>
                </a:lnTo>
                <a:lnTo>
                  <a:pt x="182388" y="108938"/>
                </a:lnTo>
                <a:lnTo>
                  <a:pt x="186362" y="111660"/>
                </a:lnTo>
                <a:lnTo>
                  <a:pt x="190917" y="114427"/>
                </a:lnTo>
                <a:lnTo>
                  <a:pt x="195857" y="117224"/>
                </a:lnTo>
                <a:lnTo>
                  <a:pt x="200104" y="120041"/>
                </a:lnTo>
                <a:lnTo>
                  <a:pt x="203888" y="122873"/>
                </a:lnTo>
                <a:lnTo>
                  <a:pt x="207363" y="125712"/>
                </a:lnTo>
                <a:lnTo>
                  <a:pt x="210632" y="130462"/>
                </a:lnTo>
                <a:lnTo>
                  <a:pt x="213764" y="136487"/>
                </a:lnTo>
                <a:lnTo>
                  <a:pt x="216804" y="143361"/>
                </a:lnTo>
                <a:lnTo>
                  <a:pt x="218831" y="149848"/>
                </a:lnTo>
                <a:lnTo>
                  <a:pt x="220183" y="156078"/>
                </a:lnTo>
                <a:lnTo>
                  <a:pt x="221083" y="162137"/>
                </a:lnTo>
                <a:lnTo>
                  <a:pt x="220731" y="169033"/>
                </a:lnTo>
                <a:lnTo>
                  <a:pt x="219544" y="176488"/>
                </a:lnTo>
                <a:lnTo>
                  <a:pt x="217800" y="184316"/>
                </a:lnTo>
                <a:lnTo>
                  <a:pt x="213780" y="193345"/>
                </a:lnTo>
                <a:lnTo>
                  <a:pt x="208243" y="203173"/>
                </a:lnTo>
                <a:lnTo>
                  <a:pt x="201693" y="213536"/>
                </a:lnTo>
                <a:lnTo>
                  <a:pt x="195422" y="222349"/>
                </a:lnTo>
                <a:lnTo>
                  <a:pt x="189336" y="230130"/>
                </a:lnTo>
                <a:lnTo>
                  <a:pt x="183374" y="237222"/>
                </a:lnTo>
                <a:lnTo>
                  <a:pt x="177494" y="243855"/>
                </a:lnTo>
                <a:lnTo>
                  <a:pt x="165881" y="256305"/>
                </a:lnTo>
                <a:lnTo>
                  <a:pt x="148633" y="274025"/>
                </a:lnTo>
                <a:lnTo>
                  <a:pt x="142904" y="278868"/>
                </a:lnTo>
                <a:lnTo>
                  <a:pt x="137179" y="283048"/>
                </a:lnTo>
                <a:lnTo>
                  <a:pt x="131458" y="286788"/>
                </a:lnTo>
                <a:lnTo>
                  <a:pt x="125738" y="290234"/>
                </a:lnTo>
                <a:lnTo>
                  <a:pt x="120021" y="293484"/>
                </a:lnTo>
                <a:lnTo>
                  <a:pt x="114304" y="296603"/>
                </a:lnTo>
                <a:lnTo>
                  <a:pt x="107635" y="299635"/>
                </a:lnTo>
                <a:lnTo>
                  <a:pt x="100332" y="302609"/>
                </a:lnTo>
                <a:lnTo>
                  <a:pt x="92606" y="305544"/>
                </a:lnTo>
                <a:lnTo>
                  <a:pt x="85550" y="307500"/>
                </a:lnTo>
                <a:lnTo>
                  <a:pt x="78940" y="308805"/>
                </a:lnTo>
                <a:lnTo>
                  <a:pt x="72630" y="309674"/>
                </a:lnTo>
                <a:lnTo>
                  <a:pt x="67470" y="310254"/>
                </a:lnTo>
                <a:lnTo>
                  <a:pt x="63077" y="310641"/>
                </a:lnTo>
                <a:lnTo>
                  <a:pt x="59196" y="310898"/>
                </a:lnTo>
                <a:lnTo>
                  <a:pt x="42185" y="311184"/>
                </a:lnTo>
                <a:lnTo>
                  <a:pt x="18531" y="311346"/>
                </a:lnTo>
                <a:lnTo>
                  <a:pt x="0" y="3028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477"/>
          <p:cNvSpPr/>
          <p:nvPr/>
        </p:nvSpPr>
        <p:spPr>
          <a:xfrm>
            <a:off x="4779114" y="4174807"/>
            <a:ext cx="161504" cy="377191"/>
          </a:xfrm>
          <a:custGeom>
            <a:avLst/>
            <a:gdLst/>
            <a:ahLst/>
            <a:cxnLst/>
            <a:rect l="0" t="0" r="0" b="0"/>
            <a:pathLst>
              <a:path w="161504" h="377191">
                <a:moveTo>
                  <a:pt x="110068" y="0"/>
                </a:moveTo>
                <a:lnTo>
                  <a:pt x="100966" y="9102"/>
                </a:lnTo>
                <a:lnTo>
                  <a:pt x="97333" y="13688"/>
                </a:lnTo>
                <a:lnTo>
                  <a:pt x="93958" y="18650"/>
                </a:lnTo>
                <a:lnTo>
                  <a:pt x="90755" y="23864"/>
                </a:lnTo>
                <a:lnTo>
                  <a:pt x="86716" y="29244"/>
                </a:lnTo>
                <a:lnTo>
                  <a:pt x="82117" y="34736"/>
                </a:lnTo>
                <a:lnTo>
                  <a:pt x="77147" y="40302"/>
                </a:lnTo>
                <a:lnTo>
                  <a:pt x="72880" y="45919"/>
                </a:lnTo>
                <a:lnTo>
                  <a:pt x="69084" y="51567"/>
                </a:lnTo>
                <a:lnTo>
                  <a:pt x="65600" y="57238"/>
                </a:lnTo>
                <a:lnTo>
                  <a:pt x="61373" y="62924"/>
                </a:lnTo>
                <a:lnTo>
                  <a:pt x="56649" y="68619"/>
                </a:lnTo>
                <a:lnTo>
                  <a:pt x="51596" y="74321"/>
                </a:lnTo>
                <a:lnTo>
                  <a:pt x="47274" y="80980"/>
                </a:lnTo>
                <a:lnTo>
                  <a:pt x="43440" y="88277"/>
                </a:lnTo>
                <a:lnTo>
                  <a:pt x="39932" y="95998"/>
                </a:lnTo>
                <a:lnTo>
                  <a:pt x="35688" y="103052"/>
                </a:lnTo>
                <a:lnTo>
                  <a:pt x="30954" y="109659"/>
                </a:lnTo>
                <a:lnTo>
                  <a:pt x="25893" y="115968"/>
                </a:lnTo>
                <a:lnTo>
                  <a:pt x="21566" y="123032"/>
                </a:lnTo>
                <a:lnTo>
                  <a:pt x="17730" y="130599"/>
                </a:lnTo>
                <a:lnTo>
                  <a:pt x="14219" y="138501"/>
                </a:lnTo>
                <a:lnTo>
                  <a:pt x="11879" y="145674"/>
                </a:lnTo>
                <a:lnTo>
                  <a:pt x="10318" y="152361"/>
                </a:lnTo>
                <a:lnTo>
                  <a:pt x="9278" y="158724"/>
                </a:lnTo>
                <a:lnTo>
                  <a:pt x="7632" y="165824"/>
                </a:lnTo>
                <a:lnTo>
                  <a:pt x="5583" y="173414"/>
                </a:lnTo>
                <a:lnTo>
                  <a:pt x="3264" y="181332"/>
                </a:lnTo>
                <a:lnTo>
                  <a:pt x="1718" y="188516"/>
                </a:lnTo>
                <a:lnTo>
                  <a:pt x="687" y="195209"/>
                </a:lnTo>
                <a:lnTo>
                  <a:pt x="0" y="201577"/>
                </a:lnTo>
                <a:lnTo>
                  <a:pt x="494" y="209632"/>
                </a:lnTo>
                <a:lnTo>
                  <a:pt x="1776" y="218812"/>
                </a:lnTo>
                <a:lnTo>
                  <a:pt x="3583" y="228743"/>
                </a:lnTo>
                <a:lnTo>
                  <a:pt x="6694" y="239173"/>
                </a:lnTo>
                <a:lnTo>
                  <a:pt x="10672" y="249936"/>
                </a:lnTo>
                <a:lnTo>
                  <a:pt x="15229" y="260921"/>
                </a:lnTo>
                <a:lnTo>
                  <a:pt x="22832" y="278208"/>
                </a:lnTo>
                <a:lnTo>
                  <a:pt x="26194" y="285485"/>
                </a:lnTo>
                <a:lnTo>
                  <a:pt x="30339" y="292240"/>
                </a:lnTo>
                <a:lnTo>
                  <a:pt x="35008" y="298649"/>
                </a:lnTo>
                <a:lnTo>
                  <a:pt x="40025" y="304827"/>
                </a:lnTo>
                <a:lnTo>
                  <a:pt x="45276" y="311803"/>
                </a:lnTo>
                <a:lnTo>
                  <a:pt x="56189" y="327174"/>
                </a:lnTo>
                <a:lnTo>
                  <a:pt x="61766" y="333368"/>
                </a:lnTo>
                <a:lnTo>
                  <a:pt x="67389" y="338451"/>
                </a:lnTo>
                <a:lnTo>
                  <a:pt x="73043" y="342792"/>
                </a:lnTo>
                <a:lnTo>
                  <a:pt x="77765" y="346638"/>
                </a:lnTo>
                <a:lnTo>
                  <a:pt x="81865" y="350155"/>
                </a:lnTo>
                <a:lnTo>
                  <a:pt x="85551" y="353451"/>
                </a:lnTo>
                <a:lnTo>
                  <a:pt x="89913" y="356602"/>
                </a:lnTo>
                <a:lnTo>
                  <a:pt x="94726" y="359655"/>
                </a:lnTo>
                <a:lnTo>
                  <a:pt x="99840" y="362642"/>
                </a:lnTo>
                <a:lnTo>
                  <a:pt x="104202" y="365587"/>
                </a:lnTo>
                <a:lnTo>
                  <a:pt x="108062" y="368502"/>
                </a:lnTo>
                <a:lnTo>
                  <a:pt x="111589" y="371398"/>
                </a:lnTo>
                <a:lnTo>
                  <a:pt x="114891" y="373329"/>
                </a:lnTo>
                <a:lnTo>
                  <a:pt x="118046" y="374616"/>
                </a:lnTo>
                <a:lnTo>
                  <a:pt x="121102" y="375474"/>
                </a:lnTo>
                <a:lnTo>
                  <a:pt x="124091" y="376046"/>
                </a:lnTo>
                <a:lnTo>
                  <a:pt x="127037" y="376427"/>
                </a:lnTo>
                <a:lnTo>
                  <a:pt x="129953" y="376681"/>
                </a:lnTo>
                <a:lnTo>
                  <a:pt x="133802" y="376851"/>
                </a:lnTo>
                <a:lnTo>
                  <a:pt x="138273" y="376964"/>
                </a:lnTo>
                <a:lnTo>
                  <a:pt x="161503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478"/>
          <p:cNvSpPr/>
          <p:nvPr/>
        </p:nvSpPr>
        <p:spPr>
          <a:xfrm>
            <a:off x="4974907" y="4252013"/>
            <a:ext cx="205229" cy="239978"/>
          </a:xfrm>
          <a:custGeom>
            <a:avLst/>
            <a:gdLst/>
            <a:ahLst/>
            <a:cxnLst/>
            <a:rect l="0" t="0" r="0" b="0"/>
            <a:pathLst>
              <a:path w="205229" h="239978">
                <a:moveTo>
                  <a:pt x="0" y="77099"/>
                </a:moveTo>
                <a:lnTo>
                  <a:pt x="25541" y="51559"/>
                </a:lnTo>
                <a:lnTo>
                  <a:pt x="30362" y="47690"/>
                </a:lnTo>
                <a:lnTo>
                  <a:pt x="35481" y="44158"/>
                </a:lnTo>
                <a:lnTo>
                  <a:pt x="40800" y="40851"/>
                </a:lnTo>
                <a:lnTo>
                  <a:pt x="46250" y="37694"/>
                </a:lnTo>
                <a:lnTo>
                  <a:pt x="57386" y="31646"/>
                </a:lnTo>
                <a:lnTo>
                  <a:pt x="63974" y="27747"/>
                </a:lnTo>
                <a:lnTo>
                  <a:pt x="78916" y="18335"/>
                </a:lnTo>
                <a:lnTo>
                  <a:pt x="85948" y="14110"/>
                </a:lnTo>
                <a:lnTo>
                  <a:pt x="92541" y="10341"/>
                </a:lnTo>
                <a:lnTo>
                  <a:pt x="98842" y="6877"/>
                </a:lnTo>
                <a:lnTo>
                  <a:pt x="103995" y="4567"/>
                </a:lnTo>
                <a:lnTo>
                  <a:pt x="108382" y="3027"/>
                </a:lnTo>
                <a:lnTo>
                  <a:pt x="112260" y="2000"/>
                </a:lnTo>
                <a:lnTo>
                  <a:pt x="116750" y="1316"/>
                </a:lnTo>
                <a:lnTo>
                  <a:pt x="121648" y="859"/>
                </a:lnTo>
                <a:lnTo>
                  <a:pt x="131218" y="352"/>
                </a:lnTo>
                <a:lnTo>
                  <a:pt x="143633" y="0"/>
                </a:lnTo>
                <a:lnTo>
                  <a:pt x="144333" y="935"/>
                </a:lnTo>
                <a:lnTo>
                  <a:pt x="145110" y="4513"/>
                </a:lnTo>
                <a:lnTo>
                  <a:pt x="145456" y="11819"/>
                </a:lnTo>
                <a:lnTo>
                  <a:pt x="145548" y="16434"/>
                </a:lnTo>
                <a:lnTo>
                  <a:pt x="144657" y="20463"/>
                </a:lnTo>
                <a:lnTo>
                  <a:pt x="141127" y="27480"/>
                </a:lnTo>
                <a:lnTo>
                  <a:pt x="137900" y="31637"/>
                </a:lnTo>
                <a:lnTo>
                  <a:pt x="133843" y="36314"/>
                </a:lnTo>
                <a:lnTo>
                  <a:pt x="129234" y="41336"/>
                </a:lnTo>
                <a:lnTo>
                  <a:pt x="125208" y="46590"/>
                </a:lnTo>
                <a:lnTo>
                  <a:pt x="121573" y="51997"/>
                </a:lnTo>
                <a:lnTo>
                  <a:pt x="118196" y="57507"/>
                </a:lnTo>
                <a:lnTo>
                  <a:pt x="114040" y="62132"/>
                </a:lnTo>
                <a:lnTo>
                  <a:pt x="109364" y="66169"/>
                </a:lnTo>
                <a:lnTo>
                  <a:pt x="104342" y="69812"/>
                </a:lnTo>
                <a:lnTo>
                  <a:pt x="99089" y="73194"/>
                </a:lnTo>
                <a:lnTo>
                  <a:pt x="93682" y="76401"/>
                </a:lnTo>
                <a:lnTo>
                  <a:pt x="88172" y="79491"/>
                </a:lnTo>
                <a:lnTo>
                  <a:pt x="83546" y="83456"/>
                </a:lnTo>
                <a:lnTo>
                  <a:pt x="79510" y="88005"/>
                </a:lnTo>
                <a:lnTo>
                  <a:pt x="75867" y="92942"/>
                </a:lnTo>
                <a:lnTo>
                  <a:pt x="72485" y="96233"/>
                </a:lnTo>
                <a:lnTo>
                  <a:pt x="69278" y="98428"/>
                </a:lnTo>
                <a:lnTo>
                  <a:pt x="61839" y="101949"/>
                </a:lnTo>
                <a:lnTo>
                  <a:pt x="55430" y="102646"/>
                </a:lnTo>
                <a:lnTo>
                  <a:pt x="57338" y="102741"/>
                </a:lnTo>
                <a:lnTo>
                  <a:pt x="59180" y="101813"/>
                </a:lnTo>
                <a:lnTo>
                  <a:pt x="63768" y="98243"/>
                </a:lnTo>
                <a:lnTo>
                  <a:pt x="67277" y="95958"/>
                </a:lnTo>
                <a:lnTo>
                  <a:pt x="71521" y="93481"/>
                </a:lnTo>
                <a:lnTo>
                  <a:pt x="76256" y="90878"/>
                </a:lnTo>
                <a:lnTo>
                  <a:pt x="82269" y="88190"/>
                </a:lnTo>
                <a:lnTo>
                  <a:pt x="89136" y="85445"/>
                </a:lnTo>
                <a:lnTo>
                  <a:pt x="96572" y="82663"/>
                </a:lnTo>
                <a:lnTo>
                  <a:pt x="104386" y="80809"/>
                </a:lnTo>
                <a:lnTo>
                  <a:pt x="112453" y="79572"/>
                </a:lnTo>
                <a:lnTo>
                  <a:pt x="120689" y="78748"/>
                </a:lnTo>
                <a:lnTo>
                  <a:pt x="128084" y="78198"/>
                </a:lnTo>
                <a:lnTo>
                  <a:pt x="134919" y="77832"/>
                </a:lnTo>
                <a:lnTo>
                  <a:pt x="151101" y="77316"/>
                </a:lnTo>
                <a:lnTo>
                  <a:pt x="164469" y="77163"/>
                </a:lnTo>
                <a:lnTo>
                  <a:pt x="169653" y="77142"/>
                </a:lnTo>
                <a:lnTo>
                  <a:pt x="174062" y="78080"/>
                </a:lnTo>
                <a:lnTo>
                  <a:pt x="177954" y="79658"/>
                </a:lnTo>
                <a:lnTo>
                  <a:pt x="181501" y="81663"/>
                </a:lnTo>
                <a:lnTo>
                  <a:pt x="184818" y="83951"/>
                </a:lnTo>
                <a:lnTo>
                  <a:pt x="191044" y="89035"/>
                </a:lnTo>
                <a:lnTo>
                  <a:pt x="196986" y="94469"/>
                </a:lnTo>
                <a:lnTo>
                  <a:pt x="199904" y="97251"/>
                </a:lnTo>
                <a:lnTo>
                  <a:pt x="201849" y="101011"/>
                </a:lnTo>
                <a:lnTo>
                  <a:pt x="203146" y="105423"/>
                </a:lnTo>
                <a:lnTo>
                  <a:pt x="204011" y="110269"/>
                </a:lnTo>
                <a:lnTo>
                  <a:pt x="204587" y="114453"/>
                </a:lnTo>
                <a:lnTo>
                  <a:pt x="205228" y="121640"/>
                </a:lnTo>
                <a:lnTo>
                  <a:pt x="204446" y="125843"/>
                </a:lnTo>
                <a:lnTo>
                  <a:pt x="202973" y="130550"/>
                </a:lnTo>
                <a:lnTo>
                  <a:pt x="201037" y="135593"/>
                </a:lnTo>
                <a:lnTo>
                  <a:pt x="198795" y="140860"/>
                </a:lnTo>
                <a:lnTo>
                  <a:pt x="193763" y="151793"/>
                </a:lnTo>
                <a:lnTo>
                  <a:pt x="185576" y="168657"/>
                </a:lnTo>
                <a:lnTo>
                  <a:pt x="181820" y="174333"/>
                </a:lnTo>
                <a:lnTo>
                  <a:pt x="177411" y="180021"/>
                </a:lnTo>
                <a:lnTo>
                  <a:pt x="172566" y="185720"/>
                </a:lnTo>
                <a:lnTo>
                  <a:pt x="168384" y="191423"/>
                </a:lnTo>
                <a:lnTo>
                  <a:pt x="164644" y="197130"/>
                </a:lnTo>
                <a:lnTo>
                  <a:pt x="161198" y="202840"/>
                </a:lnTo>
                <a:lnTo>
                  <a:pt x="156995" y="207598"/>
                </a:lnTo>
                <a:lnTo>
                  <a:pt x="152288" y="211724"/>
                </a:lnTo>
                <a:lnTo>
                  <a:pt x="147246" y="215426"/>
                </a:lnTo>
                <a:lnTo>
                  <a:pt x="141979" y="218847"/>
                </a:lnTo>
                <a:lnTo>
                  <a:pt x="136562" y="222080"/>
                </a:lnTo>
                <a:lnTo>
                  <a:pt x="131047" y="225188"/>
                </a:lnTo>
                <a:lnTo>
                  <a:pt x="126417" y="228213"/>
                </a:lnTo>
                <a:lnTo>
                  <a:pt x="122378" y="231182"/>
                </a:lnTo>
                <a:lnTo>
                  <a:pt x="118733" y="234113"/>
                </a:lnTo>
                <a:lnTo>
                  <a:pt x="115350" y="236068"/>
                </a:lnTo>
                <a:lnTo>
                  <a:pt x="109052" y="238240"/>
                </a:lnTo>
                <a:lnTo>
                  <a:pt x="105086" y="238819"/>
                </a:lnTo>
                <a:lnTo>
                  <a:pt x="100537" y="239204"/>
                </a:lnTo>
                <a:lnTo>
                  <a:pt x="91356" y="239633"/>
                </a:lnTo>
                <a:lnTo>
                  <a:pt x="77152" y="2399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479"/>
          <p:cNvSpPr/>
          <p:nvPr/>
        </p:nvSpPr>
        <p:spPr>
          <a:xfrm>
            <a:off x="5163502" y="4158854"/>
            <a:ext cx="263656" cy="436007"/>
          </a:xfrm>
          <a:custGeom>
            <a:avLst/>
            <a:gdLst/>
            <a:ahLst/>
            <a:cxnLst/>
            <a:rect l="0" t="0" r="0" b="0"/>
            <a:pathLst>
              <a:path w="263656" h="436007">
                <a:moveTo>
                  <a:pt x="0" y="7381"/>
                </a:moveTo>
                <a:lnTo>
                  <a:pt x="13652" y="2830"/>
                </a:lnTo>
                <a:lnTo>
                  <a:pt x="19579" y="1489"/>
                </a:lnTo>
                <a:lnTo>
                  <a:pt x="25435" y="595"/>
                </a:lnTo>
                <a:lnTo>
                  <a:pt x="31244" y="0"/>
                </a:lnTo>
                <a:lnTo>
                  <a:pt x="36070" y="555"/>
                </a:lnTo>
                <a:lnTo>
                  <a:pt x="40239" y="1878"/>
                </a:lnTo>
                <a:lnTo>
                  <a:pt x="43971" y="3712"/>
                </a:lnTo>
                <a:lnTo>
                  <a:pt x="49317" y="4935"/>
                </a:lnTo>
                <a:lnTo>
                  <a:pt x="55738" y="5750"/>
                </a:lnTo>
                <a:lnTo>
                  <a:pt x="62876" y="6294"/>
                </a:lnTo>
                <a:lnTo>
                  <a:pt x="76207" y="9514"/>
                </a:lnTo>
                <a:lnTo>
                  <a:pt x="93668" y="14518"/>
                </a:lnTo>
                <a:lnTo>
                  <a:pt x="155980" y="33979"/>
                </a:lnTo>
                <a:lnTo>
                  <a:pt x="165899" y="37495"/>
                </a:lnTo>
                <a:lnTo>
                  <a:pt x="174417" y="40792"/>
                </a:lnTo>
                <a:lnTo>
                  <a:pt x="182000" y="43942"/>
                </a:lnTo>
                <a:lnTo>
                  <a:pt x="188961" y="47948"/>
                </a:lnTo>
                <a:lnTo>
                  <a:pt x="195507" y="52523"/>
                </a:lnTo>
                <a:lnTo>
                  <a:pt x="201775" y="57478"/>
                </a:lnTo>
                <a:lnTo>
                  <a:pt x="207860" y="62686"/>
                </a:lnTo>
                <a:lnTo>
                  <a:pt x="213821" y="68063"/>
                </a:lnTo>
                <a:lnTo>
                  <a:pt x="219700" y="73554"/>
                </a:lnTo>
                <a:lnTo>
                  <a:pt x="224571" y="80071"/>
                </a:lnTo>
                <a:lnTo>
                  <a:pt x="228772" y="87274"/>
                </a:lnTo>
                <a:lnTo>
                  <a:pt x="232524" y="94932"/>
                </a:lnTo>
                <a:lnTo>
                  <a:pt x="236931" y="101944"/>
                </a:lnTo>
                <a:lnTo>
                  <a:pt x="241775" y="108523"/>
                </a:lnTo>
                <a:lnTo>
                  <a:pt x="246908" y="114814"/>
                </a:lnTo>
                <a:lnTo>
                  <a:pt x="251282" y="121865"/>
                </a:lnTo>
                <a:lnTo>
                  <a:pt x="255152" y="129424"/>
                </a:lnTo>
                <a:lnTo>
                  <a:pt x="258684" y="137320"/>
                </a:lnTo>
                <a:lnTo>
                  <a:pt x="261038" y="145442"/>
                </a:lnTo>
                <a:lnTo>
                  <a:pt x="262608" y="153714"/>
                </a:lnTo>
                <a:lnTo>
                  <a:pt x="263655" y="162086"/>
                </a:lnTo>
                <a:lnTo>
                  <a:pt x="263400" y="173383"/>
                </a:lnTo>
                <a:lnTo>
                  <a:pt x="262278" y="186629"/>
                </a:lnTo>
                <a:lnTo>
                  <a:pt x="260576" y="201174"/>
                </a:lnTo>
                <a:lnTo>
                  <a:pt x="258490" y="213729"/>
                </a:lnTo>
                <a:lnTo>
                  <a:pt x="256147" y="224956"/>
                </a:lnTo>
                <a:lnTo>
                  <a:pt x="253632" y="235299"/>
                </a:lnTo>
                <a:lnTo>
                  <a:pt x="249098" y="247908"/>
                </a:lnTo>
                <a:lnTo>
                  <a:pt x="243218" y="262030"/>
                </a:lnTo>
                <a:lnTo>
                  <a:pt x="236440" y="277160"/>
                </a:lnTo>
                <a:lnTo>
                  <a:pt x="230017" y="290103"/>
                </a:lnTo>
                <a:lnTo>
                  <a:pt x="223830" y="301590"/>
                </a:lnTo>
                <a:lnTo>
                  <a:pt x="203480" y="336489"/>
                </a:lnTo>
                <a:lnTo>
                  <a:pt x="195661" y="349658"/>
                </a:lnTo>
                <a:lnTo>
                  <a:pt x="186638" y="363201"/>
                </a:lnTo>
                <a:lnTo>
                  <a:pt x="176813" y="376992"/>
                </a:lnTo>
                <a:lnTo>
                  <a:pt x="166453" y="390948"/>
                </a:lnTo>
                <a:lnTo>
                  <a:pt x="158593" y="401204"/>
                </a:lnTo>
                <a:lnTo>
                  <a:pt x="152401" y="408995"/>
                </a:lnTo>
                <a:lnTo>
                  <a:pt x="147321" y="415141"/>
                </a:lnTo>
                <a:lnTo>
                  <a:pt x="139136" y="421970"/>
                </a:lnTo>
                <a:lnTo>
                  <a:pt x="132323" y="425958"/>
                </a:lnTo>
                <a:lnTo>
                  <a:pt x="129173" y="428355"/>
                </a:lnTo>
                <a:lnTo>
                  <a:pt x="120015" y="4360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480"/>
          <p:cNvSpPr/>
          <p:nvPr/>
        </p:nvSpPr>
        <p:spPr>
          <a:xfrm>
            <a:off x="5592127" y="4251960"/>
            <a:ext cx="56092" cy="265748"/>
          </a:xfrm>
          <a:custGeom>
            <a:avLst/>
            <a:gdLst/>
            <a:ahLst/>
            <a:cxnLst/>
            <a:rect l="0" t="0" r="0" b="0"/>
            <a:pathLst>
              <a:path w="56092" h="265748">
                <a:moveTo>
                  <a:pt x="0" y="0"/>
                </a:moveTo>
                <a:lnTo>
                  <a:pt x="4551" y="9102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13670" y="34183"/>
                </a:lnTo>
                <a:lnTo>
                  <a:pt x="14828" y="38981"/>
                </a:lnTo>
                <a:lnTo>
                  <a:pt x="15600" y="43132"/>
                </a:lnTo>
                <a:lnTo>
                  <a:pt x="17068" y="47805"/>
                </a:lnTo>
                <a:lnTo>
                  <a:pt x="18999" y="52825"/>
                </a:lnTo>
                <a:lnTo>
                  <a:pt x="21238" y="58076"/>
                </a:lnTo>
                <a:lnTo>
                  <a:pt x="24637" y="67293"/>
                </a:lnTo>
                <a:lnTo>
                  <a:pt x="33492" y="92773"/>
                </a:lnTo>
                <a:lnTo>
                  <a:pt x="36616" y="103758"/>
                </a:lnTo>
                <a:lnTo>
                  <a:pt x="38698" y="112987"/>
                </a:lnTo>
                <a:lnTo>
                  <a:pt x="40086" y="121045"/>
                </a:lnTo>
                <a:lnTo>
                  <a:pt x="41964" y="130226"/>
                </a:lnTo>
                <a:lnTo>
                  <a:pt x="46590" y="150588"/>
                </a:lnTo>
                <a:lnTo>
                  <a:pt x="48206" y="159447"/>
                </a:lnTo>
                <a:lnTo>
                  <a:pt x="49282" y="167258"/>
                </a:lnTo>
                <a:lnTo>
                  <a:pt x="50000" y="174370"/>
                </a:lnTo>
                <a:lnTo>
                  <a:pt x="51431" y="181017"/>
                </a:lnTo>
                <a:lnTo>
                  <a:pt x="53338" y="187353"/>
                </a:lnTo>
                <a:lnTo>
                  <a:pt x="55561" y="193482"/>
                </a:lnTo>
                <a:lnTo>
                  <a:pt x="56091" y="199473"/>
                </a:lnTo>
                <a:lnTo>
                  <a:pt x="55491" y="205372"/>
                </a:lnTo>
                <a:lnTo>
                  <a:pt x="54139" y="211209"/>
                </a:lnTo>
                <a:lnTo>
                  <a:pt x="53238" y="216053"/>
                </a:lnTo>
                <a:lnTo>
                  <a:pt x="52236" y="223976"/>
                </a:lnTo>
                <a:lnTo>
                  <a:pt x="51969" y="228375"/>
                </a:lnTo>
                <a:lnTo>
                  <a:pt x="51673" y="238342"/>
                </a:lnTo>
                <a:lnTo>
                  <a:pt x="51506" y="250113"/>
                </a:lnTo>
                <a:lnTo>
                  <a:pt x="50529" y="253420"/>
                </a:lnTo>
                <a:lnTo>
                  <a:pt x="48926" y="256576"/>
                </a:lnTo>
                <a:lnTo>
                  <a:pt x="42863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481"/>
          <p:cNvSpPr/>
          <p:nvPr/>
        </p:nvSpPr>
        <p:spPr>
          <a:xfrm>
            <a:off x="5514975" y="4329112"/>
            <a:ext cx="300038" cy="51436"/>
          </a:xfrm>
          <a:custGeom>
            <a:avLst/>
            <a:gdLst/>
            <a:ahLst/>
            <a:cxnLst/>
            <a:rect l="0" t="0" r="0" b="0"/>
            <a:pathLst>
              <a:path w="300038" h="51436">
                <a:moveTo>
                  <a:pt x="0" y="51435"/>
                </a:moveTo>
                <a:lnTo>
                  <a:pt x="4550" y="51435"/>
                </a:lnTo>
                <a:lnTo>
                  <a:pt x="7796" y="50483"/>
                </a:lnTo>
                <a:lnTo>
                  <a:pt x="11865" y="48895"/>
                </a:lnTo>
                <a:lnTo>
                  <a:pt x="16482" y="46884"/>
                </a:lnTo>
                <a:lnTo>
                  <a:pt x="24323" y="44591"/>
                </a:lnTo>
                <a:lnTo>
                  <a:pt x="34313" y="42110"/>
                </a:lnTo>
                <a:lnTo>
                  <a:pt x="45735" y="39503"/>
                </a:lnTo>
                <a:lnTo>
                  <a:pt x="55255" y="36813"/>
                </a:lnTo>
                <a:lnTo>
                  <a:pt x="63506" y="34067"/>
                </a:lnTo>
                <a:lnTo>
                  <a:pt x="70913" y="31284"/>
                </a:lnTo>
                <a:lnTo>
                  <a:pt x="78707" y="29428"/>
                </a:lnTo>
                <a:lnTo>
                  <a:pt x="86762" y="28192"/>
                </a:lnTo>
                <a:lnTo>
                  <a:pt x="94988" y="27367"/>
                </a:lnTo>
                <a:lnTo>
                  <a:pt x="103330" y="25865"/>
                </a:lnTo>
                <a:lnTo>
                  <a:pt x="111749" y="23911"/>
                </a:lnTo>
                <a:lnTo>
                  <a:pt x="120220" y="21656"/>
                </a:lnTo>
                <a:lnTo>
                  <a:pt x="137250" y="16610"/>
                </a:lnTo>
                <a:lnTo>
                  <a:pt x="145793" y="13931"/>
                </a:lnTo>
                <a:lnTo>
                  <a:pt x="157203" y="11192"/>
                </a:lnTo>
                <a:lnTo>
                  <a:pt x="170524" y="8414"/>
                </a:lnTo>
                <a:lnTo>
                  <a:pt x="185120" y="5609"/>
                </a:lnTo>
                <a:lnTo>
                  <a:pt x="196756" y="3740"/>
                </a:lnTo>
                <a:lnTo>
                  <a:pt x="206418" y="2493"/>
                </a:lnTo>
                <a:lnTo>
                  <a:pt x="214764" y="1662"/>
                </a:lnTo>
                <a:lnTo>
                  <a:pt x="226996" y="1108"/>
                </a:lnTo>
                <a:lnTo>
                  <a:pt x="279294" y="219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482"/>
          <p:cNvSpPr/>
          <p:nvPr/>
        </p:nvSpPr>
        <p:spPr>
          <a:xfrm>
            <a:off x="5938923" y="4166620"/>
            <a:ext cx="210184" cy="368233"/>
          </a:xfrm>
          <a:custGeom>
            <a:avLst/>
            <a:gdLst/>
            <a:ahLst/>
            <a:cxnLst/>
            <a:rect l="0" t="0" r="0" b="0"/>
            <a:pathLst>
              <a:path w="210184" h="368233">
                <a:moveTo>
                  <a:pt x="30394" y="76767"/>
                </a:moveTo>
                <a:lnTo>
                  <a:pt x="30394" y="72217"/>
                </a:lnTo>
                <a:lnTo>
                  <a:pt x="29442" y="69923"/>
                </a:lnTo>
                <a:lnTo>
                  <a:pt x="23550" y="62145"/>
                </a:lnTo>
                <a:lnTo>
                  <a:pt x="18462" y="56616"/>
                </a:lnTo>
                <a:lnTo>
                  <a:pt x="16725" y="53808"/>
                </a:lnTo>
                <a:lnTo>
                  <a:pt x="13326" y="45305"/>
                </a:lnTo>
                <a:lnTo>
                  <a:pt x="7663" y="36754"/>
                </a:lnTo>
                <a:lnTo>
                  <a:pt x="6004" y="31043"/>
                </a:lnTo>
                <a:lnTo>
                  <a:pt x="4609" y="29140"/>
                </a:lnTo>
                <a:lnTo>
                  <a:pt x="2727" y="27870"/>
                </a:lnTo>
                <a:lnTo>
                  <a:pt x="519" y="27024"/>
                </a:lnTo>
                <a:lnTo>
                  <a:pt x="0" y="26460"/>
                </a:lnTo>
                <a:lnTo>
                  <a:pt x="606" y="26084"/>
                </a:lnTo>
                <a:lnTo>
                  <a:pt x="3873" y="25481"/>
                </a:lnTo>
                <a:lnTo>
                  <a:pt x="9399" y="25398"/>
                </a:lnTo>
                <a:lnTo>
                  <a:pt x="13540" y="25376"/>
                </a:lnTo>
                <a:lnTo>
                  <a:pt x="17253" y="24409"/>
                </a:lnTo>
                <a:lnTo>
                  <a:pt x="20681" y="22812"/>
                </a:lnTo>
                <a:lnTo>
                  <a:pt x="23919" y="20794"/>
                </a:lnTo>
                <a:lnTo>
                  <a:pt x="28935" y="19450"/>
                </a:lnTo>
                <a:lnTo>
                  <a:pt x="35136" y="18553"/>
                </a:lnTo>
                <a:lnTo>
                  <a:pt x="42128" y="17955"/>
                </a:lnTo>
                <a:lnTo>
                  <a:pt x="50599" y="17557"/>
                </a:lnTo>
                <a:lnTo>
                  <a:pt x="70172" y="17114"/>
                </a:lnTo>
                <a:lnTo>
                  <a:pt x="79772" y="16043"/>
                </a:lnTo>
                <a:lnTo>
                  <a:pt x="89031" y="14377"/>
                </a:lnTo>
                <a:lnTo>
                  <a:pt x="98060" y="12314"/>
                </a:lnTo>
                <a:lnTo>
                  <a:pt x="105985" y="10938"/>
                </a:lnTo>
                <a:lnTo>
                  <a:pt x="113173" y="10021"/>
                </a:lnTo>
                <a:lnTo>
                  <a:pt x="119870" y="9409"/>
                </a:lnTo>
                <a:lnTo>
                  <a:pt x="126240" y="8050"/>
                </a:lnTo>
                <a:lnTo>
                  <a:pt x="132391" y="6190"/>
                </a:lnTo>
                <a:lnTo>
                  <a:pt x="138397" y="3999"/>
                </a:lnTo>
                <a:lnTo>
                  <a:pt x="145258" y="2537"/>
                </a:lnTo>
                <a:lnTo>
                  <a:pt x="152690" y="1563"/>
                </a:lnTo>
                <a:lnTo>
                  <a:pt x="160503" y="913"/>
                </a:lnTo>
                <a:lnTo>
                  <a:pt x="168568" y="481"/>
                </a:lnTo>
                <a:lnTo>
                  <a:pt x="185150" y="0"/>
                </a:lnTo>
                <a:lnTo>
                  <a:pt x="191667" y="824"/>
                </a:lnTo>
                <a:lnTo>
                  <a:pt x="196964" y="2326"/>
                </a:lnTo>
                <a:lnTo>
                  <a:pt x="201449" y="4280"/>
                </a:lnTo>
                <a:lnTo>
                  <a:pt x="204438" y="6534"/>
                </a:lnTo>
                <a:lnTo>
                  <a:pt x="206430" y="8991"/>
                </a:lnTo>
                <a:lnTo>
                  <a:pt x="207759" y="11580"/>
                </a:lnTo>
                <a:lnTo>
                  <a:pt x="209236" y="19538"/>
                </a:lnTo>
                <a:lnTo>
                  <a:pt x="209892" y="28471"/>
                </a:lnTo>
                <a:lnTo>
                  <a:pt x="210183" y="35618"/>
                </a:lnTo>
                <a:lnTo>
                  <a:pt x="209309" y="41714"/>
                </a:lnTo>
                <a:lnTo>
                  <a:pt x="207773" y="49588"/>
                </a:lnTo>
                <a:lnTo>
                  <a:pt x="198465" y="94153"/>
                </a:lnTo>
                <a:lnTo>
                  <a:pt x="195781" y="104550"/>
                </a:lnTo>
                <a:lnTo>
                  <a:pt x="193040" y="113386"/>
                </a:lnTo>
                <a:lnTo>
                  <a:pt x="190259" y="121183"/>
                </a:lnTo>
                <a:lnTo>
                  <a:pt x="188406" y="129237"/>
                </a:lnTo>
                <a:lnTo>
                  <a:pt x="187170" y="137465"/>
                </a:lnTo>
                <a:lnTo>
                  <a:pt x="186347" y="145807"/>
                </a:lnTo>
                <a:lnTo>
                  <a:pt x="183893" y="159941"/>
                </a:lnTo>
                <a:lnTo>
                  <a:pt x="176086" y="198506"/>
                </a:lnTo>
                <a:lnTo>
                  <a:pt x="173242" y="216981"/>
                </a:lnTo>
                <a:lnTo>
                  <a:pt x="171346" y="234061"/>
                </a:lnTo>
                <a:lnTo>
                  <a:pt x="170082" y="250210"/>
                </a:lnTo>
                <a:lnTo>
                  <a:pt x="169239" y="268596"/>
                </a:lnTo>
                <a:lnTo>
                  <a:pt x="168303" y="309344"/>
                </a:lnTo>
                <a:lnTo>
                  <a:pt x="169006" y="325163"/>
                </a:lnTo>
                <a:lnTo>
                  <a:pt x="170427" y="337615"/>
                </a:lnTo>
                <a:lnTo>
                  <a:pt x="184699" y="3682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483"/>
          <p:cNvSpPr/>
          <p:nvPr/>
        </p:nvSpPr>
        <p:spPr>
          <a:xfrm>
            <a:off x="6629400" y="4277677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9101" y="16616"/>
                </a:lnTo>
                <a:lnTo>
                  <a:pt x="13688" y="13935"/>
                </a:lnTo>
                <a:lnTo>
                  <a:pt x="18650" y="12147"/>
                </a:lnTo>
                <a:lnTo>
                  <a:pt x="23863" y="10956"/>
                </a:lnTo>
                <a:lnTo>
                  <a:pt x="28292" y="10161"/>
                </a:lnTo>
                <a:lnTo>
                  <a:pt x="32195" y="9632"/>
                </a:lnTo>
                <a:lnTo>
                  <a:pt x="40027" y="9043"/>
                </a:lnTo>
                <a:lnTo>
                  <a:pt x="49857" y="8782"/>
                </a:lnTo>
                <a:lnTo>
                  <a:pt x="60860" y="7760"/>
                </a:lnTo>
                <a:lnTo>
                  <a:pt x="93406" y="4084"/>
                </a:lnTo>
                <a:lnTo>
                  <a:pt x="107991" y="2723"/>
                </a:lnTo>
                <a:lnTo>
                  <a:pt x="120571" y="1815"/>
                </a:lnTo>
                <a:lnTo>
                  <a:pt x="131815" y="1210"/>
                </a:lnTo>
                <a:lnTo>
                  <a:pt x="164630" y="53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484"/>
          <p:cNvSpPr/>
          <p:nvPr/>
        </p:nvSpPr>
        <p:spPr>
          <a:xfrm>
            <a:off x="6689407" y="4346257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17145"/>
                </a:moveTo>
                <a:lnTo>
                  <a:pt x="38625" y="17145"/>
                </a:lnTo>
                <a:lnTo>
                  <a:pt x="73682" y="14605"/>
                </a:lnTo>
                <a:lnTo>
                  <a:pt x="212339" y="2317"/>
                </a:lnTo>
                <a:lnTo>
                  <a:pt x="224426" y="1545"/>
                </a:lnTo>
                <a:lnTo>
                  <a:pt x="245477" y="687"/>
                </a:lnTo>
                <a:lnTo>
                  <a:pt x="277725" y="136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485"/>
          <p:cNvSpPr/>
          <p:nvPr/>
        </p:nvSpPr>
        <p:spPr>
          <a:xfrm>
            <a:off x="7135177" y="4209097"/>
            <a:ext cx="25718" cy="308611"/>
          </a:xfrm>
          <a:custGeom>
            <a:avLst/>
            <a:gdLst/>
            <a:ahLst/>
            <a:cxnLst/>
            <a:rect l="0" t="0" r="0" b="0"/>
            <a:pathLst>
              <a:path w="25718" h="308611">
                <a:moveTo>
                  <a:pt x="0" y="0"/>
                </a:moveTo>
                <a:lnTo>
                  <a:pt x="4551" y="9102"/>
                </a:lnTo>
                <a:lnTo>
                  <a:pt x="5891" y="12736"/>
                </a:lnTo>
                <a:lnTo>
                  <a:pt x="6785" y="16110"/>
                </a:lnTo>
                <a:lnTo>
                  <a:pt x="7381" y="19313"/>
                </a:lnTo>
                <a:lnTo>
                  <a:pt x="7778" y="25258"/>
                </a:lnTo>
                <a:lnTo>
                  <a:pt x="8043" y="33031"/>
                </a:lnTo>
                <a:lnTo>
                  <a:pt x="8503" y="64251"/>
                </a:lnTo>
                <a:lnTo>
                  <a:pt x="8570" y="108639"/>
                </a:lnTo>
                <a:lnTo>
                  <a:pt x="7618" y="118147"/>
                </a:lnTo>
                <a:lnTo>
                  <a:pt x="6032" y="130199"/>
                </a:lnTo>
                <a:lnTo>
                  <a:pt x="4021" y="143950"/>
                </a:lnTo>
                <a:lnTo>
                  <a:pt x="3633" y="157879"/>
                </a:lnTo>
                <a:lnTo>
                  <a:pt x="4327" y="171927"/>
                </a:lnTo>
                <a:lnTo>
                  <a:pt x="5742" y="186056"/>
                </a:lnTo>
                <a:lnTo>
                  <a:pt x="6686" y="198332"/>
                </a:lnTo>
                <a:lnTo>
                  <a:pt x="7314" y="209374"/>
                </a:lnTo>
                <a:lnTo>
                  <a:pt x="8014" y="228310"/>
                </a:lnTo>
                <a:lnTo>
                  <a:pt x="8324" y="243076"/>
                </a:lnTo>
                <a:lnTo>
                  <a:pt x="9359" y="249681"/>
                </a:lnTo>
                <a:lnTo>
                  <a:pt x="11003" y="255989"/>
                </a:lnTo>
                <a:lnTo>
                  <a:pt x="13050" y="262100"/>
                </a:lnTo>
                <a:lnTo>
                  <a:pt x="14415" y="267126"/>
                </a:lnTo>
                <a:lnTo>
                  <a:pt x="15326" y="271429"/>
                </a:lnTo>
                <a:lnTo>
                  <a:pt x="15932" y="275250"/>
                </a:lnTo>
                <a:lnTo>
                  <a:pt x="16605" y="284576"/>
                </a:lnTo>
                <a:lnTo>
                  <a:pt x="16785" y="289729"/>
                </a:lnTo>
                <a:lnTo>
                  <a:pt x="17858" y="294118"/>
                </a:lnTo>
                <a:lnTo>
                  <a:pt x="19525" y="297996"/>
                </a:lnTo>
                <a:lnTo>
                  <a:pt x="2571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486"/>
          <p:cNvSpPr/>
          <p:nvPr/>
        </p:nvSpPr>
        <p:spPr>
          <a:xfrm>
            <a:off x="7315277" y="4183379"/>
            <a:ext cx="200889" cy="307277"/>
          </a:xfrm>
          <a:custGeom>
            <a:avLst/>
            <a:gdLst/>
            <a:ahLst/>
            <a:cxnLst/>
            <a:rect l="0" t="0" r="0" b="0"/>
            <a:pathLst>
              <a:path w="200889" h="307277">
                <a:moveTo>
                  <a:pt x="77075" y="0"/>
                </a:moveTo>
                <a:lnTo>
                  <a:pt x="72524" y="4551"/>
                </a:lnTo>
                <a:lnTo>
                  <a:pt x="68326" y="9702"/>
                </a:lnTo>
                <a:lnTo>
                  <a:pt x="56042" y="25585"/>
                </a:lnTo>
                <a:lnTo>
                  <a:pt x="51622" y="33249"/>
                </a:lnTo>
                <a:lnTo>
                  <a:pt x="48677" y="40264"/>
                </a:lnTo>
                <a:lnTo>
                  <a:pt x="46713" y="46845"/>
                </a:lnTo>
                <a:lnTo>
                  <a:pt x="43499" y="53138"/>
                </a:lnTo>
                <a:lnTo>
                  <a:pt x="39451" y="59238"/>
                </a:lnTo>
                <a:lnTo>
                  <a:pt x="34848" y="65210"/>
                </a:lnTo>
                <a:lnTo>
                  <a:pt x="30826" y="71096"/>
                </a:lnTo>
                <a:lnTo>
                  <a:pt x="27192" y="76925"/>
                </a:lnTo>
                <a:lnTo>
                  <a:pt x="23818" y="82716"/>
                </a:lnTo>
                <a:lnTo>
                  <a:pt x="19662" y="92292"/>
                </a:lnTo>
                <a:lnTo>
                  <a:pt x="14987" y="104391"/>
                </a:lnTo>
                <a:lnTo>
                  <a:pt x="9966" y="118172"/>
                </a:lnTo>
                <a:lnTo>
                  <a:pt x="6618" y="129263"/>
                </a:lnTo>
                <a:lnTo>
                  <a:pt x="4386" y="138564"/>
                </a:lnTo>
                <a:lnTo>
                  <a:pt x="2898" y="146668"/>
                </a:lnTo>
                <a:lnTo>
                  <a:pt x="1907" y="153976"/>
                </a:lnTo>
                <a:lnTo>
                  <a:pt x="1245" y="160754"/>
                </a:lnTo>
                <a:lnTo>
                  <a:pt x="804" y="167177"/>
                </a:lnTo>
                <a:lnTo>
                  <a:pt x="511" y="173364"/>
                </a:lnTo>
                <a:lnTo>
                  <a:pt x="184" y="185319"/>
                </a:lnTo>
                <a:lnTo>
                  <a:pt x="0" y="207310"/>
                </a:lnTo>
                <a:lnTo>
                  <a:pt x="1880" y="216312"/>
                </a:lnTo>
                <a:lnTo>
                  <a:pt x="5037" y="226123"/>
                </a:lnTo>
                <a:lnTo>
                  <a:pt x="9047" y="236474"/>
                </a:lnTo>
                <a:lnTo>
                  <a:pt x="12673" y="244327"/>
                </a:lnTo>
                <a:lnTo>
                  <a:pt x="16043" y="250515"/>
                </a:lnTo>
                <a:lnTo>
                  <a:pt x="19241" y="255593"/>
                </a:lnTo>
                <a:lnTo>
                  <a:pt x="21375" y="260883"/>
                </a:lnTo>
                <a:lnTo>
                  <a:pt x="22796" y="266315"/>
                </a:lnTo>
                <a:lnTo>
                  <a:pt x="23744" y="271841"/>
                </a:lnTo>
                <a:lnTo>
                  <a:pt x="25329" y="275525"/>
                </a:lnTo>
                <a:lnTo>
                  <a:pt x="27337" y="277981"/>
                </a:lnTo>
                <a:lnTo>
                  <a:pt x="32110" y="281662"/>
                </a:lnTo>
                <a:lnTo>
                  <a:pt x="37405" y="286474"/>
                </a:lnTo>
                <a:lnTo>
                  <a:pt x="42056" y="289090"/>
                </a:lnTo>
                <a:lnTo>
                  <a:pt x="48014" y="291787"/>
                </a:lnTo>
                <a:lnTo>
                  <a:pt x="54844" y="294537"/>
                </a:lnTo>
                <a:lnTo>
                  <a:pt x="60349" y="296371"/>
                </a:lnTo>
                <a:lnTo>
                  <a:pt x="64972" y="297593"/>
                </a:lnTo>
                <a:lnTo>
                  <a:pt x="69007" y="298408"/>
                </a:lnTo>
                <a:lnTo>
                  <a:pt x="73602" y="299904"/>
                </a:lnTo>
                <a:lnTo>
                  <a:pt x="78570" y="301854"/>
                </a:lnTo>
                <a:lnTo>
                  <a:pt x="83786" y="304106"/>
                </a:lnTo>
                <a:lnTo>
                  <a:pt x="88216" y="305608"/>
                </a:lnTo>
                <a:lnTo>
                  <a:pt x="92123" y="306609"/>
                </a:lnTo>
                <a:lnTo>
                  <a:pt x="95679" y="307276"/>
                </a:lnTo>
                <a:lnTo>
                  <a:pt x="99956" y="306768"/>
                </a:lnTo>
                <a:lnTo>
                  <a:pt x="104711" y="305478"/>
                </a:lnTo>
                <a:lnTo>
                  <a:pt x="109787" y="303664"/>
                </a:lnTo>
                <a:lnTo>
                  <a:pt x="114123" y="301503"/>
                </a:lnTo>
                <a:lnTo>
                  <a:pt x="117966" y="299110"/>
                </a:lnTo>
                <a:lnTo>
                  <a:pt x="121481" y="296562"/>
                </a:lnTo>
                <a:lnTo>
                  <a:pt x="124777" y="293911"/>
                </a:lnTo>
                <a:lnTo>
                  <a:pt x="130978" y="288425"/>
                </a:lnTo>
                <a:lnTo>
                  <a:pt x="135870" y="284676"/>
                </a:lnTo>
                <a:lnTo>
                  <a:pt x="141989" y="280272"/>
                </a:lnTo>
                <a:lnTo>
                  <a:pt x="148927" y="275431"/>
                </a:lnTo>
                <a:lnTo>
                  <a:pt x="154503" y="270298"/>
                </a:lnTo>
                <a:lnTo>
                  <a:pt x="159174" y="264971"/>
                </a:lnTo>
                <a:lnTo>
                  <a:pt x="163240" y="259516"/>
                </a:lnTo>
                <a:lnTo>
                  <a:pt x="166904" y="254925"/>
                </a:lnTo>
                <a:lnTo>
                  <a:pt x="170298" y="250913"/>
                </a:lnTo>
                <a:lnTo>
                  <a:pt x="173514" y="247286"/>
                </a:lnTo>
                <a:lnTo>
                  <a:pt x="179627" y="240715"/>
                </a:lnTo>
                <a:lnTo>
                  <a:pt x="185519" y="233667"/>
                </a:lnTo>
                <a:lnTo>
                  <a:pt x="191312" y="224185"/>
                </a:lnTo>
                <a:lnTo>
                  <a:pt x="194190" y="218037"/>
                </a:lnTo>
                <a:lnTo>
                  <a:pt x="197062" y="211081"/>
                </a:lnTo>
                <a:lnTo>
                  <a:pt x="199929" y="203586"/>
                </a:lnTo>
                <a:lnTo>
                  <a:pt x="200888" y="197637"/>
                </a:lnTo>
                <a:lnTo>
                  <a:pt x="200574" y="192718"/>
                </a:lnTo>
                <a:lnTo>
                  <a:pt x="199413" y="188486"/>
                </a:lnTo>
                <a:lnTo>
                  <a:pt x="195583" y="181244"/>
                </a:lnTo>
                <a:lnTo>
                  <a:pt x="190705" y="174851"/>
                </a:lnTo>
                <a:lnTo>
                  <a:pt x="185362" y="168834"/>
                </a:lnTo>
                <a:lnTo>
                  <a:pt x="182604" y="166849"/>
                </a:lnTo>
                <a:lnTo>
                  <a:pt x="176999" y="164643"/>
                </a:lnTo>
                <a:lnTo>
                  <a:pt x="173219" y="164055"/>
                </a:lnTo>
                <a:lnTo>
                  <a:pt x="168794" y="163663"/>
                </a:lnTo>
                <a:lnTo>
                  <a:pt x="163938" y="163401"/>
                </a:lnTo>
                <a:lnTo>
                  <a:pt x="158797" y="164179"/>
                </a:lnTo>
                <a:lnTo>
                  <a:pt x="153464" y="165651"/>
                </a:lnTo>
                <a:lnTo>
                  <a:pt x="148003" y="167584"/>
                </a:lnTo>
                <a:lnTo>
                  <a:pt x="142458" y="169825"/>
                </a:lnTo>
                <a:lnTo>
                  <a:pt x="136856" y="172272"/>
                </a:lnTo>
                <a:lnTo>
                  <a:pt x="125552" y="177531"/>
                </a:lnTo>
                <a:lnTo>
                  <a:pt x="114178" y="183043"/>
                </a:lnTo>
                <a:lnTo>
                  <a:pt x="109430" y="185846"/>
                </a:lnTo>
                <a:lnTo>
                  <a:pt x="105313" y="188668"/>
                </a:lnTo>
                <a:lnTo>
                  <a:pt x="101615" y="191501"/>
                </a:lnTo>
                <a:lnTo>
                  <a:pt x="97244" y="195295"/>
                </a:lnTo>
                <a:lnTo>
                  <a:pt x="92427" y="199730"/>
                </a:lnTo>
                <a:lnTo>
                  <a:pt x="87309" y="204591"/>
                </a:lnTo>
                <a:lnTo>
                  <a:pt x="82945" y="209736"/>
                </a:lnTo>
                <a:lnTo>
                  <a:pt x="79084" y="215072"/>
                </a:lnTo>
                <a:lnTo>
                  <a:pt x="75557" y="220534"/>
                </a:lnTo>
                <a:lnTo>
                  <a:pt x="71300" y="225128"/>
                </a:lnTo>
                <a:lnTo>
                  <a:pt x="66558" y="229143"/>
                </a:lnTo>
                <a:lnTo>
                  <a:pt x="61491" y="232772"/>
                </a:lnTo>
                <a:lnTo>
                  <a:pt x="57161" y="236144"/>
                </a:lnTo>
                <a:lnTo>
                  <a:pt x="53322" y="239345"/>
                </a:lnTo>
                <a:lnTo>
                  <a:pt x="49809" y="242431"/>
                </a:lnTo>
                <a:lnTo>
                  <a:pt x="47468" y="246393"/>
                </a:lnTo>
                <a:lnTo>
                  <a:pt x="44866" y="255876"/>
                </a:lnTo>
                <a:lnTo>
                  <a:pt x="43220" y="259166"/>
                </a:lnTo>
                <a:lnTo>
                  <a:pt x="41170" y="261360"/>
                </a:lnTo>
                <a:lnTo>
                  <a:pt x="38851" y="262823"/>
                </a:lnTo>
                <a:lnTo>
                  <a:pt x="37305" y="264750"/>
                </a:lnTo>
                <a:lnTo>
                  <a:pt x="36274" y="266988"/>
                </a:lnTo>
                <a:lnTo>
                  <a:pt x="25640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487"/>
          <p:cNvSpPr/>
          <p:nvPr/>
        </p:nvSpPr>
        <p:spPr>
          <a:xfrm>
            <a:off x="5125267" y="4689624"/>
            <a:ext cx="192541" cy="351006"/>
          </a:xfrm>
          <a:custGeom>
            <a:avLst/>
            <a:gdLst/>
            <a:ahLst/>
            <a:cxnLst/>
            <a:rect l="0" t="0" r="0" b="0"/>
            <a:pathLst>
              <a:path w="192541" h="351006">
                <a:moveTo>
                  <a:pt x="158250" y="25251"/>
                </a:moveTo>
                <a:lnTo>
                  <a:pt x="149149" y="20700"/>
                </a:lnTo>
                <a:lnTo>
                  <a:pt x="145515" y="19359"/>
                </a:lnTo>
                <a:lnTo>
                  <a:pt x="142140" y="18465"/>
                </a:lnTo>
                <a:lnTo>
                  <a:pt x="138937" y="17870"/>
                </a:lnTo>
                <a:lnTo>
                  <a:pt x="135850" y="16520"/>
                </a:lnTo>
                <a:lnTo>
                  <a:pt x="129879" y="12480"/>
                </a:lnTo>
                <a:lnTo>
                  <a:pt x="124051" y="7510"/>
                </a:lnTo>
                <a:lnTo>
                  <a:pt x="121163" y="4851"/>
                </a:lnTo>
                <a:lnTo>
                  <a:pt x="118285" y="3079"/>
                </a:lnTo>
                <a:lnTo>
                  <a:pt x="112548" y="1109"/>
                </a:lnTo>
                <a:lnTo>
                  <a:pt x="108732" y="584"/>
                </a:lnTo>
                <a:lnTo>
                  <a:pt x="104283" y="234"/>
                </a:lnTo>
                <a:lnTo>
                  <a:pt x="99412" y="0"/>
                </a:lnTo>
                <a:lnTo>
                  <a:pt x="95212" y="797"/>
                </a:lnTo>
                <a:lnTo>
                  <a:pt x="91460" y="2281"/>
                </a:lnTo>
                <a:lnTo>
                  <a:pt x="88006" y="4222"/>
                </a:lnTo>
                <a:lnTo>
                  <a:pt x="79088" y="8920"/>
                </a:lnTo>
                <a:lnTo>
                  <a:pt x="74043" y="11506"/>
                </a:lnTo>
                <a:lnTo>
                  <a:pt x="67822" y="16087"/>
                </a:lnTo>
                <a:lnTo>
                  <a:pt x="60817" y="21999"/>
                </a:lnTo>
                <a:lnTo>
                  <a:pt x="53290" y="28799"/>
                </a:lnTo>
                <a:lnTo>
                  <a:pt x="47319" y="36188"/>
                </a:lnTo>
                <a:lnTo>
                  <a:pt x="42386" y="43973"/>
                </a:lnTo>
                <a:lnTo>
                  <a:pt x="38145" y="52019"/>
                </a:lnTo>
                <a:lnTo>
                  <a:pt x="13973" y="95200"/>
                </a:lnTo>
                <a:lnTo>
                  <a:pt x="7772" y="109031"/>
                </a:lnTo>
                <a:lnTo>
                  <a:pt x="3640" y="121109"/>
                </a:lnTo>
                <a:lnTo>
                  <a:pt x="884" y="132019"/>
                </a:lnTo>
                <a:lnTo>
                  <a:pt x="0" y="142150"/>
                </a:lnTo>
                <a:lnTo>
                  <a:pt x="362" y="151761"/>
                </a:lnTo>
                <a:lnTo>
                  <a:pt x="1556" y="161026"/>
                </a:lnTo>
                <a:lnTo>
                  <a:pt x="3305" y="168155"/>
                </a:lnTo>
                <a:lnTo>
                  <a:pt x="7788" y="178616"/>
                </a:lnTo>
                <a:lnTo>
                  <a:pt x="12955" y="186441"/>
                </a:lnTo>
                <a:lnTo>
                  <a:pt x="15667" y="189861"/>
                </a:lnTo>
                <a:lnTo>
                  <a:pt x="18427" y="192141"/>
                </a:lnTo>
                <a:lnTo>
                  <a:pt x="21220" y="193661"/>
                </a:lnTo>
                <a:lnTo>
                  <a:pt x="24034" y="194674"/>
                </a:lnTo>
                <a:lnTo>
                  <a:pt x="27815" y="195350"/>
                </a:lnTo>
                <a:lnTo>
                  <a:pt x="32241" y="195800"/>
                </a:lnTo>
                <a:lnTo>
                  <a:pt x="37096" y="196100"/>
                </a:lnTo>
                <a:lnTo>
                  <a:pt x="41286" y="195347"/>
                </a:lnTo>
                <a:lnTo>
                  <a:pt x="45032" y="193893"/>
                </a:lnTo>
                <a:lnTo>
                  <a:pt x="48481" y="191972"/>
                </a:lnTo>
                <a:lnTo>
                  <a:pt x="57394" y="187297"/>
                </a:lnTo>
                <a:lnTo>
                  <a:pt x="78638" y="176534"/>
                </a:lnTo>
                <a:lnTo>
                  <a:pt x="85173" y="170874"/>
                </a:lnTo>
                <a:lnTo>
                  <a:pt x="92387" y="163290"/>
                </a:lnTo>
                <a:lnTo>
                  <a:pt x="100054" y="154425"/>
                </a:lnTo>
                <a:lnTo>
                  <a:pt x="107070" y="146609"/>
                </a:lnTo>
                <a:lnTo>
                  <a:pt x="119946" y="132845"/>
                </a:lnTo>
                <a:lnTo>
                  <a:pt x="125094" y="125555"/>
                </a:lnTo>
                <a:lnTo>
                  <a:pt x="129478" y="117838"/>
                </a:lnTo>
                <a:lnTo>
                  <a:pt x="173582" y="28882"/>
                </a:lnTo>
                <a:lnTo>
                  <a:pt x="175138" y="27672"/>
                </a:lnTo>
                <a:lnTo>
                  <a:pt x="177129" y="26865"/>
                </a:lnTo>
                <a:lnTo>
                  <a:pt x="179409" y="26326"/>
                </a:lnTo>
                <a:lnTo>
                  <a:pt x="180928" y="26920"/>
                </a:lnTo>
                <a:lnTo>
                  <a:pt x="181941" y="28269"/>
                </a:lnTo>
                <a:lnTo>
                  <a:pt x="183067" y="32307"/>
                </a:lnTo>
                <a:lnTo>
                  <a:pt x="183701" y="40888"/>
                </a:lnTo>
                <a:lnTo>
                  <a:pt x="183889" y="55072"/>
                </a:lnTo>
                <a:lnTo>
                  <a:pt x="183967" y="167010"/>
                </a:lnTo>
                <a:lnTo>
                  <a:pt x="183015" y="176906"/>
                </a:lnTo>
                <a:lnTo>
                  <a:pt x="181427" y="186362"/>
                </a:lnTo>
                <a:lnTo>
                  <a:pt x="179416" y="195523"/>
                </a:lnTo>
                <a:lnTo>
                  <a:pt x="178076" y="204488"/>
                </a:lnTo>
                <a:lnTo>
                  <a:pt x="177182" y="213322"/>
                </a:lnTo>
                <a:lnTo>
                  <a:pt x="176586" y="222069"/>
                </a:lnTo>
                <a:lnTo>
                  <a:pt x="177142" y="235521"/>
                </a:lnTo>
                <a:lnTo>
                  <a:pt x="178465" y="252108"/>
                </a:lnTo>
                <a:lnTo>
                  <a:pt x="181522" y="285144"/>
                </a:lnTo>
                <a:lnTo>
                  <a:pt x="182880" y="306176"/>
                </a:lnTo>
                <a:lnTo>
                  <a:pt x="183484" y="321874"/>
                </a:lnTo>
                <a:lnTo>
                  <a:pt x="183645" y="328727"/>
                </a:lnTo>
                <a:lnTo>
                  <a:pt x="184705" y="334248"/>
                </a:lnTo>
                <a:lnTo>
                  <a:pt x="186364" y="338881"/>
                </a:lnTo>
                <a:lnTo>
                  <a:pt x="192540" y="3510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488"/>
          <p:cNvSpPr/>
          <p:nvPr/>
        </p:nvSpPr>
        <p:spPr>
          <a:xfrm>
            <a:off x="5437822" y="4817859"/>
            <a:ext cx="265749" cy="17032"/>
          </a:xfrm>
          <a:custGeom>
            <a:avLst/>
            <a:gdLst/>
            <a:ahLst/>
            <a:cxnLst/>
            <a:rect l="0" t="0" r="0" b="0"/>
            <a:pathLst>
              <a:path w="265749" h="17032">
                <a:moveTo>
                  <a:pt x="0" y="17031"/>
                </a:moveTo>
                <a:lnTo>
                  <a:pt x="13653" y="12480"/>
                </a:lnTo>
                <a:lnTo>
                  <a:pt x="18627" y="11139"/>
                </a:lnTo>
                <a:lnTo>
                  <a:pt x="22895" y="10245"/>
                </a:lnTo>
                <a:lnTo>
                  <a:pt x="26694" y="9649"/>
                </a:lnTo>
                <a:lnTo>
                  <a:pt x="32083" y="8300"/>
                </a:lnTo>
                <a:lnTo>
                  <a:pt x="38534" y="6448"/>
                </a:lnTo>
                <a:lnTo>
                  <a:pt x="45692" y="4260"/>
                </a:lnTo>
                <a:lnTo>
                  <a:pt x="52369" y="2802"/>
                </a:lnTo>
                <a:lnTo>
                  <a:pt x="58725" y="1830"/>
                </a:lnTo>
                <a:lnTo>
                  <a:pt x="64867" y="1182"/>
                </a:lnTo>
                <a:lnTo>
                  <a:pt x="76583" y="750"/>
                </a:lnTo>
                <a:lnTo>
                  <a:pt x="131382" y="142"/>
                </a:lnTo>
                <a:lnTo>
                  <a:pt x="180630" y="0"/>
                </a:lnTo>
                <a:lnTo>
                  <a:pt x="201382" y="914"/>
                </a:lnTo>
                <a:lnTo>
                  <a:pt x="219027" y="2476"/>
                </a:lnTo>
                <a:lnTo>
                  <a:pt x="265748" y="8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489"/>
          <p:cNvSpPr/>
          <p:nvPr/>
        </p:nvSpPr>
        <p:spPr>
          <a:xfrm>
            <a:off x="5535753" y="4740592"/>
            <a:ext cx="64948" cy="248604"/>
          </a:xfrm>
          <a:custGeom>
            <a:avLst/>
            <a:gdLst/>
            <a:ahLst/>
            <a:cxnLst/>
            <a:rect l="0" t="0" r="0" b="0"/>
            <a:pathLst>
              <a:path w="64948" h="248604">
                <a:moveTo>
                  <a:pt x="4939" y="0"/>
                </a:moveTo>
                <a:lnTo>
                  <a:pt x="388" y="4551"/>
                </a:lnTo>
                <a:lnTo>
                  <a:pt x="0" y="5891"/>
                </a:lnTo>
                <a:lnTo>
                  <a:pt x="694" y="6785"/>
                </a:lnTo>
                <a:lnTo>
                  <a:pt x="2109" y="7381"/>
                </a:lnTo>
                <a:lnTo>
                  <a:pt x="4005" y="9683"/>
                </a:lnTo>
                <a:lnTo>
                  <a:pt x="6221" y="13123"/>
                </a:lnTo>
                <a:lnTo>
                  <a:pt x="8651" y="17321"/>
                </a:lnTo>
                <a:lnTo>
                  <a:pt x="11224" y="21072"/>
                </a:lnTo>
                <a:lnTo>
                  <a:pt x="13891" y="24526"/>
                </a:lnTo>
                <a:lnTo>
                  <a:pt x="16623" y="27781"/>
                </a:lnTo>
                <a:lnTo>
                  <a:pt x="18443" y="30903"/>
                </a:lnTo>
                <a:lnTo>
                  <a:pt x="20465" y="36912"/>
                </a:lnTo>
                <a:lnTo>
                  <a:pt x="30706" y="72955"/>
                </a:lnTo>
                <a:lnTo>
                  <a:pt x="34500" y="87689"/>
                </a:lnTo>
                <a:lnTo>
                  <a:pt x="44390" y="129276"/>
                </a:lnTo>
                <a:lnTo>
                  <a:pt x="47432" y="140476"/>
                </a:lnTo>
                <a:lnTo>
                  <a:pt x="50413" y="150801"/>
                </a:lnTo>
                <a:lnTo>
                  <a:pt x="52400" y="159589"/>
                </a:lnTo>
                <a:lnTo>
                  <a:pt x="53724" y="167353"/>
                </a:lnTo>
                <a:lnTo>
                  <a:pt x="54608" y="174433"/>
                </a:lnTo>
                <a:lnTo>
                  <a:pt x="55196" y="181059"/>
                </a:lnTo>
                <a:lnTo>
                  <a:pt x="55589" y="187381"/>
                </a:lnTo>
                <a:lnTo>
                  <a:pt x="56025" y="198533"/>
                </a:lnTo>
                <a:lnTo>
                  <a:pt x="56271" y="210167"/>
                </a:lnTo>
                <a:lnTo>
                  <a:pt x="56370" y="237095"/>
                </a:lnTo>
                <a:lnTo>
                  <a:pt x="57324" y="239026"/>
                </a:lnTo>
                <a:lnTo>
                  <a:pt x="58912" y="241265"/>
                </a:lnTo>
                <a:lnTo>
                  <a:pt x="64947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490"/>
          <p:cNvSpPr/>
          <p:nvPr/>
        </p:nvSpPr>
        <p:spPr>
          <a:xfrm>
            <a:off x="5832157" y="4663492"/>
            <a:ext cx="222453" cy="334276"/>
          </a:xfrm>
          <a:custGeom>
            <a:avLst/>
            <a:gdLst/>
            <a:ahLst/>
            <a:cxnLst/>
            <a:rect l="0" t="0" r="0" b="0"/>
            <a:pathLst>
              <a:path w="222453" h="334276">
                <a:moveTo>
                  <a:pt x="0" y="68528"/>
                </a:moveTo>
                <a:lnTo>
                  <a:pt x="13652" y="63977"/>
                </a:lnTo>
                <a:lnTo>
                  <a:pt x="19579" y="61684"/>
                </a:lnTo>
                <a:lnTo>
                  <a:pt x="25435" y="59203"/>
                </a:lnTo>
                <a:lnTo>
                  <a:pt x="37022" y="53906"/>
                </a:lnTo>
                <a:lnTo>
                  <a:pt x="59983" y="42744"/>
                </a:lnTo>
                <a:lnTo>
                  <a:pt x="65706" y="39909"/>
                </a:lnTo>
                <a:lnTo>
                  <a:pt x="72379" y="38019"/>
                </a:lnTo>
                <a:lnTo>
                  <a:pt x="79686" y="36758"/>
                </a:lnTo>
                <a:lnTo>
                  <a:pt x="87413" y="35918"/>
                </a:lnTo>
                <a:lnTo>
                  <a:pt x="94471" y="34405"/>
                </a:lnTo>
                <a:lnTo>
                  <a:pt x="101081" y="32445"/>
                </a:lnTo>
                <a:lnTo>
                  <a:pt x="107392" y="30185"/>
                </a:lnTo>
                <a:lnTo>
                  <a:pt x="115410" y="26773"/>
                </a:lnTo>
                <a:lnTo>
                  <a:pt x="134478" y="17902"/>
                </a:lnTo>
                <a:lnTo>
                  <a:pt x="157532" y="6750"/>
                </a:lnTo>
                <a:lnTo>
                  <a:pt x="164076" y="4482"/>
                </a:lnTo>
                <a:lnTo>
                  <a:pt x="170344" y="2971"/>
                </a:lnTo>
                <a:lnTo>
                  <a:pt x="176428" y="1963"/>
                </a:lnTo>
                <a:lnTo>
                  <a:pt x="181436" y="1291"/>
                </a:lnTo>
                <a:lnTo>
                  <a:pt x="185728" y="843"/>
                </a:lnTo>
                <a:lnTo>
                  <a:pt x="189541" y="545"/>
                </a:lnTo>
                <a:lnTo>
                  <a:pt x="193988" y="346"/>
                </a:lnTo>
                <a:lnTo>
                  <a:pt x="211260" y="0"/>
                </a:lnTo>
                <a:lnTo>
                  <a:pt x="213230" y="935"/>
                </a:lnTo>
                <a:lnTo>
                  <a:pt x="217959" y="4514"/>
                </a:lnTo>
                <a:lnTo>
                  <a:pt x="219601" y="6802"/>
                </a:lnTo>
                <a:lnTo>
                  <a:pt x="221426" y="11884"/>
                </a:lnTo>
                <a:lnTo>
                  <a:pt x="222236" y="19858"/>
                </a:lnTo>
                <a:lnTo>
                  <a:pt x="222452" y="24651"/>
                </a:lnTo>
                <a:lnTo>
                  <a:pt x="220692" y="36419"/>
                </a:lnTo>
                <a:lnTo>
                  <a:pt x="217613" y="52837"/>
                </a:lnTo>
                <a:lnTo>
                  <a:pt x="213655" y="72354"/>
                </a:lnTo>
                <a:lnTo>
                  <a:pt x="209112" y="92034"/>
                </a:lnTo>
                <a:lnTo>
                  <a:pt x="198984" y="131680"/>
                </a:lnTo>
                <a:lnTo>
                  <a:pt x="193616" y="147777"/>
                </a:lnTo>
                <a:lnTo>
                  <a:pt x="188132" y="161365"/>
                </a:lnTo>
                <a:lnTo>
                  <a:pt x="182571" y="173282"/>
                </a:lnTo>
                <a:lnTo>
                  <a:pt x="177912" y="184084"/>
                </a:lnTo>
                <a:lnTo>
                  <a:pt x="173853" y="194143"/>
                </a:lnTo>
                <a:lnTo>
                  <a:pt x="166803" y="212939"/>
                </a:lnTo>
                <a:lnTo>
                  <a:pt x="157479" y="239586"/>
                </a:lnTo>
                <a:lnTo>
                  <a:pt x="151588" y="256949"/>
                </a:lnTo>
                <a:lnTo>
                  <a:pt x="149636" y="264627"/>
                </a:lnTo>
                <a:lnTo>
                  <a:pt x="148335" y="271650"/>
                </a:lnTo>
                <a:lnTo>
                  <a:pt x="147467" y="278238"/>
                </a:lnTo>
                <a:lnTo>
                  <a:pt x="146889" y="284534"/>
                </a:lnTo>
                <a:lnTo>
                  <a:pt x="146504" y="290637"/>
                </a:lnTo>
                <a:lnTo>
                  <a:pt x="146075" y="302498"/>
                </a:lnTo>
                <a:lnTo>
                  <a:pt x="145885" y="314120"/>
                </a:lnTo>
                <a:lnTo>
                  <a:pt x="146787" y="318933"/>
                </a:lnTo>
                <a:lnTo>
                  <a:pt x="148340" y="323095"/>
                </a:lnTo>
                <a:lnTo>
                  <a:pt x="154305" y="3342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491"/>
          <p:cNvSpPr/>
          <p:nvPr/>
        </p:nvSpPr>
        <p:spPr>
          <a:xfrm>
            <a:off x="6303645" y="4740592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18203" y="29740"/>
                </a:lnTo>
                <a:lnTo>
                  <a:pt x="35948" y="26494"/>
                </a:lnTo>
                <a:lnTo>
                  <a:pt x="88684" y="17807"/>
                </a:lnTo>
                <a:lnTo>
                  <a:pt x="109605" y="13777"/>
                </a:lnTo>
                <a:lnTo>
                  <a:pt x="125457" y="10137"/>
                </a:lnTo>
                <a:lnTo>
                  <a:pt x="137931" y="6758"/>
                </a:lnTo>
                <a:lnTo>
                  <a:pt x="151009" y="4505"/>
                </a:lnTo>
                <a:lnTo>
                  <a:pt x="164490" y="300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492"/>
          <p:cNvSpPr/>
          <p:nvPr/>
        </p:nvSpPr>
        <p:spPr>
          <a:xfrm>
            <a:off x="6286500" y="4817745"/>
            <a:ext cx="325756" cy="42863"/>
          </a:xfrm>
          <a:custGeom>
            <a:avLst/>
            <a:gdLst/>
            <a:ahLst/>
            <a:cxnLst/>
            <a:rect l="0" t="0" r="0" b="0"/>
            <a:pathLst>
              <a:path w="325756" h="42863">
                <a:moveTo>
                  <a:pt x="0" y="42862"/>
                </a:moveTo>
                <a:lnTo>
                  <a:pt x="18203" y="38312"/>
                </a:lnTo>
                <a:lnTo>
                  <a:pt x="25470" y="36018"/>
                </a:lnTo>
                <a:lnTo>
                  <a:pt x="32220" y="33537"/>
                </a:lnTo>
                <a:lnTo>
                  <a:pt x="38625" y="30931"/>
                </a:lnTo>
                <a:lnTo>
                  <a:pt x="45752" y="28240"/>
                </a:lnTo>
                <a:lnTo>
                  <a:pt x="61291" y="22711"/>
                </a:lnTo>
                <a:lnTo>
                  <a:pt x="69436" y="20856"/>
                </a:lnTo>
                <a:lnTo>
                  <a:pt x="77723" y="19619"/>
                </a:lnTo>
                <a:lnTo>
                  <a:pt x="86105" y="18794"/>
                </a:lnTo>
                <a:lnTo>
                  <a:pt x="129758" y="13083"/>
                </a:lnTo>
                <a:lnTo>
                  <a:pt x="143655" y="10627"/>
                </a:lnTo>
                <a:lnTo>
                  <a:pt x="155777" y="8037"/>
                </a:lnTo>
                <a:lnTo>
                  <a:pt x="166716" y="5358"/>
                </a:lnTo>
                <a:lnTo>
                  <a:pt x="176867" y="3571"/>
                </a:lnTo>
                <a:lnTo>
                  <a:pt x="186491" y="2381"/>
                </a:lnTo>
                <a:lnTo>
                  <a:pt x="195765" y="1587"/>
                </a:lnTo>
                <a:lnTo>
                  <a:pt x="205757" y="1058"/>
                </a:lnTo>
                <a:lnTo>
                  <a:pt x="216229" y="705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493"/>
          <p:cNvSpPr/>
          <p:nvPr/>
        </p:nvSpPr>
        <p:spPr>
          <a:xfrm>
            <a:off x="6745361" y="4637722"/>
            <a:ext cx="29772" cy="274321"/>
          </a:xfrm>
          <a:custGeom>
            <a:avLst/>
            <a:gdLst/>
            <a:ahLst/>
            <a:cxnLst/>
            <a:rect l="0" t="0" r="0" b="0"/>
            <a:pathLst>
              <a:path w="29772" h="274321">
                <a:moveTo>
                  <a:pt x="29771" y="0"/>
                </a:moveTo>
                <a:lnTo>
                  <a:pt x="29771" y="23864"/>
                </a:lnTo>
                <a:lnTo>
                  <a:pt x="28819" y="32102"/>
                </a:lnTo>
                <a:lnTo>
                  <a:pt x="27231" y="42356"/>
                </a:lnTo>
                <a:lnTo>
                  <a:pt x="25221" y="53955"/>
                </a:lnTo>
                <a:lnTo>
                  <a:pt x="22927" y="64545"/>
                </a:lnTo>
                <a:lnTo>
                  <a:pt x="20446" y="74463"/>
                </a:lnTo>
                <a:lnTo>
                  <a:pt x="17840" y="83932"/>
                </a:lnTo>
                <a:lnTo>
                  <a:pt x="16102" y="95959"/>
                </a:lnTo>
                <a:lnTo>
                  <a:pt x="14944" y="109693"/>
                </a:lnTo>
                <a:lnTo>
                  <a:pt x="14171" y="124564"/>
                </a:lnTo>
                <a:lnTo>
                  <a:pt x="12704" y="142098"/>
                </a:lnTo>
                <a:lnTo>
                  <a:pt x="8532" y="181899"/>
                </a:lnTo>
                <a:lnTo>
                  <a:pt x="6088" y="198419"/>
                </a:lnTo>
                <a:lnTo>
                  <a:pt x="3505" y="212289"/>
                </a:lnTo>
                <a:lnTo>
                  <a:pt x="830" y="224394"/>
                </a:lnTo>
                <a:lnTo>
                  <a:pt x="0" y="233416"/>
                </a:lnTo>
                <a:lnTo>
                  <a:pt x="398" y="240383"/>
                </a:lnTo>
                <a:lnTo>
                  <a:pt x="1617" y="245981"/>
                </a:lnTo>
                <a:lnTo>
                  <a:pt x="2429" y="250665"/>
                </a:lnTo>
                <a:lnTo>
                  <a:pt x="3332" y="258409"/>
                </a:lnTo>
                <a:lnTo>
                  <a:pt x="3733" y="265026"/>
                </a:lnTo>
                <a:lnTo>
                  <a:pt x="4054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494"/>
          <p:cNvSpPr/>
          <p:nvPr/>
        </p:nvSpPr>
        <p:spPr>
          <a:xfrm>
            <a:off x="6896246" y="4612004"/>
            <a:ext cx="221629" cy="306632"/>
          </a:xfrm>
          <a:custGeom>
            <a:avLst/>
            <a:gdLst/>
            <a:ahLst/>
            <a:cxnLst/>
            <a:rect l="0" t="0" r="0" b="0"/>
            <a:pathLst>
              <a:path w="221629" h="306632">
                <a:moveTo>
                  <a:pt x="41763" y="0"/>
                </a:moveTo>
                <a:lnTo>
                  <a:pt x="37212" y="13653"/>
                </a:lnTo>
                <a:lnTo>
                  <a:pt x="32438" y="22896"/>
                </a:lnTo>
                <a:lnTo>
                  <a:pt x="29832" y="26695"/>
                </a:lnTo>
                <a:lnTo>
                  <a:pt x="28094" y="32084"/>
                </a:lnTo>
                <a:lnTo>
                  <a:pt x="26936" y="38535"/>
                </a:lnTo>
                <a:lnTo>
                  <a:pt x="26163" y="45692"/>
                </a:lnTo>
                <a:lnTo>
                  <a:pt x="22791" y="61894"/>
                </a:lnTo>
                <a:lnTo>
                  <a:pt x="7250" y="129782"/>
                </a:lnTo>
                <a:lnTo>
                  <a:pt x="4466" y="144624"/>
                </a:lnTo>
                <a:lnTo>
                  <a:pt x="2611" y="156423"/>
                </a:lnTo>
                <a:lnTo>
                  <a:pt x="1374" y="167148"/>
                </a:lnTo>
                <a:lnTo>
                  <a:pt x="550" y="177154"/>
                </a:lnTo>
                <a:lnTo>
                  <a:pt x="0" y="186683"/>
                </a:lnTo>
                <a:lnTo>
                  <a:pt x="586" y="197798"/>
                </a:lnTo>
                <a:lnTo>
                  <a:pt x="1930" y="209971"/>
                </a:lnTo>
                <a:lnTo>
                  <a:pt x="3777" y="222848"/>
                </a:lnTo>
                <a:lnTo>
                  <a:pt x="6915" y="233338"/>
                </a:lnTo>
                <a:lnTo>
                  <a:pt x="10911" y="242236"/>
                </a:lnTo>
                <a:lnTo>
                  <a:pt x="15480" y="250074"/>
                </a:lnTo>
                <a:lnTo>
                  <a:pt x="25637" y="266402"/>
                </a:lnTo>
                <a:lnTo>
                  <a:pt x="31013" y="274757"/>
                </a:lnTo>
                <a:lnTo>
                  <a:pt x="36502" y="281279"/>
                </a:lnTo>
                <a:lnTo>
                  <a:pt x="42066" y="286579"/>
                </a:lnTo>
                <a:lnTo>
                  <a:pt x="47680" y="291066"/>
                </a:lnTo>
                <a:lnTo>
                  <a:pt x="52376" y="295009"/>
                </a:lnTo>
                <a:lnTo>
                  <a:pt x="56459" y="298590"/>
                </a:lnTo>
                <a:lnTo>
                  <a:pt x="60133" y="301930"/>
                </a:lnTo>
                <a:lnTo>
                  <a:pt x="63535" y="304157"/>
                </a:lnTo>
                <a:lnTo>
                  <a:pt x="69855" y="306631"/>
                </a:lnTo>
                <a:lnTo>
                  <a:pt x="73827" y="306339"/>
                </a:lnTo>
                <a:lnTo>
                  <a:pt x="78379" y="305191"/>
                </a:lnTo>
                <a:lnTo>
                  <a:pt x="83319" y="303473"/>
                </a:lnTo>
                <a:lnTo>
                  <a:pt x="89470" y="302328"/>
                </a:lnTo>
                <a:lnTo>
                  <a:pt x="96428" y="301565"/>
                </a:lnTo>
                <a:lnTo>
                  <a:pt x="103924" y="301056"/>
                </a:lnTo>
                <a:lnTo>
                  <a:pt x="110826" y="298812"/>
                </a:lnTo>
                <a:lnTo>
                  <a:pt x="117332" y="295411"/>
                </a:lnTo>
                <a:lnTo>
                  <a:pt x="123576" y="291238"/>
                </a:lnTo>
                <a:lnTo>
                  <a:pt x="128690" y="287504"/>
                </a:lnTo>
                <a:lnTo>
                  <a:pt x="133052" y="284062"/>
                </a:lnTo>
                <a:lnTo>
                  <a:pt x="136913" y="280815"/>
                </a:lnTo>
                <a:lnTo>
                  <a:pt x="141391" y="276745"/>
                </a:lnTo>
                <a:lnTo>
                  <a:pt x="151447" y="267143"/>
                </a:lnTo>
                <a:lnTo>
                  <a:pt x="176921" y="241926"/>
                </a:lnTo>
                <a:lnTo>
                  <a:pt x="184255" y="232721"/>
                </a:lnTo>
                <a:lnTo>
                  <a:pt x="190098" y="223728"/>
                </a:lnTo>
                <a:lnTo>
                  <a:pt x="199130" y="207068"/>
                </a:lnTo>
                <a:lnTo>
                  <a:pt x="206319" y="193313"/>
                </a:lnTo>
                <a:lnTo>
                  <a:pt x="209570" y="187930"/>
                </a:lnTo>
                <a:lnTo>
                  <a:pt x="215722" y="179410"/>
                </a:lnTo>
                <a:lnTo>
                  <a:pt x="217743" y="174852"/>
                </a:lnTo>
                <a:lnTo>
                  <a:pt x="219091" y="169908"/>
                </a:lnTo>
                <a:lnTo>
                  <a:pt x="219990" y="164707"/>
                </a:lnTo>
                <a:lnTo>
                  <a:pt x="220987" y="156389"/>
                </a:lnTo>
                <a:lnTo>
                  <a:pt x="221431" y="149516"/>
                </a:lnTo>
                <a:lnTo>
                  <a:pt x="221628" y="143287"/>
                </a:lnTo>
                <a:lnTo>
                  <a:pt x="219777" y="140293"/>
                </a:lnTo>
                <a:lnTo>
                  <a:pt x="216636" y="137344"/>
                </a:lnTo>
                <a:lnTo>
                  <a:pt x="207011" y="130318"/>
                </a:lnTo>
                <a:lnTo>
                  <a:pt x="204315" y="130694"/>
                </a:lnTo>
                <a:lnTo>
                  <a:pt x="200614" y="131897"/>
                </a:lnTo>
                <a:lnTo>
                  <a:pt x="196242" y="133651"/>
                </a:lnTo>
                <a:lnTo>
                  <a:pt x="192374" y="135774"/>
                </a:lnTo>
                <a:lnTo>
                  <a:pt x="185537" y="140672"/>
                </a:lnTo>
                <a:lnTo>
                  <a:pt x="181427" y="143311"/>
                </a:lnTo>
                <a:lnTo>
                  <a:pt x="176782" y="146023"/>
                </a:lnTo>
                <a:lnTo>
                  <a:pt x="171781" y="148784"/>
                </a:lnTo>
                <a:lnTo>
                  <a:pt x="166542" y="152530"/>
                </a:lnTo>
                <a:lnTo>
                  <a:pt x="161144" y="156932"/>
                </a:lnTo>
                <a:lnTo>
                  <a:pt x="155641" y="161772"/>
                </a:lnTo>
                <a:lnTo>
                  <a:pt x="150067" y="166903"/>
                </a:lnTo>
                <a:lnTo>
                  <a:pt x="138793" y="177684"/>
                </a:lnTo>
                <a:lnTo>
                  <a:pt x="133120" y="184179"/>
                </a:lnTo>
                <a:lnTo>
                  <a:pt x="127433" y="191366"/>
                </a:lnTo>
                <a:lnTo>
                  <a:pt x="121736" y="199015"/>
                </a:lnTo>
                <a:lnTo>
                  <a:pt x="116987" y="206020"/>
                </a:lnTo>
                <a:lnTo>
                  <a:pt x="112867" y="212594"/>
                </a:lnTo>
                <a:lnTo>
                  <a:pt x="109169" y="218882"/>
                </a:lnTo>
                <a:lnTo>
                  <a:pt x="104797" y="224027"/>
                </a:lnTo>
                <a:lnTo>
                  <a:pt x="99979" y="228409"/>
                </a:lnTo>
                <a:lnTo>
                  <a:pt x="94862" y="232283"/>
                </a:lnTo>
                <a:lnTo>
                  <a:pt x="90497" y="236770"/>
                </a:lnTo>
                <a:lnTo>
                  <a:pt x="86635" y="241667"/>
                </a:lnTo>
                <a:lnTo>
                  <a:pt x="80757" y="251235"/>
                </a:lnTo>
                <a:lnTo>
                  <a:pt x="78144" y="258663"/>
                </a:lnTo>
                <a:lnTo>
                  <a:pt x="76983" y="267679"/>
                </a:lnTo>
                <a:lnTo>
                  <a:pt x="76467" y="277084"/>
                </a:lnTo>
                <a:lnTo>
                  <a:pt x="76237" y="284439"/>
                </a:lnTo>
                <a:lnTo>
                  <a:pt x="77128" y="287733"/>
                </a:lnTo>
                <a:lnTo>
                  <a:pt x="80659" y="293934"/>
                </a:lnTo>
                <a:lnTo>
                  <a:pt x="82934" y="295969"/>
                </a:lnTo>
                <a:lnTo>
                  <a:pt x="85403" y="297325"/>
                </a:lnTo>
                <a:lnTo>
                  <a:pt x="93198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495"/>
          <p:cNvSpPr/>
          <p:nvPr/>
        </p:nvSpPr>
        <p:spPr>
          <a:xfrm>
            <a:off x="7383780" y="4491990"/>
            <a:ext cx="445771" cy="349715"/>
          </a:xfrm>
          <a:custGeom>
            <a:avLst/>
            <a:gdLst/>
            <a:ahLst/>
            <a:cxnLst/>
            <a:rect l="0" t="0" r="0" b="0"/>
            <a:pathLst>
              <a:path w="445771" h="349715">
                <a:moveTo>
                  <a:pt x="0" y="231457"/>
                </a:moveTo>
                <a:lnTo>
                  <a:pt x="4551" y="245110"/>
                </a:lnTo>
                <a:lnTo>
                  <a:pt x="9325" y="254352"/>
                </a:lnTo>
                <a:lnTo>
                  <a:pt x="17368" y="264911"/>
                </a:lnTo>
                <a:lnTo>
                  <a:pt x="22959" y="272043"/>
                </a:lnTo>
                <a:lnTo>
                  <a:pt x="28619" y="281563"/>
                </a:lnTo>
                <a:lnTo>
                  <a:pt x="34309" y="289604"/>
                </a:lnTo>
                <a:lnTo>
                  <a:pt x="40966" y="298257"/>
                </a:lnTo>
                <a:lnTo>
                  <a:pt x="50274" y="311629"/>
                </a:lnTo>
                <a:lnTo>
                  <a:pt x="58221" y="322017"/>
                </a:lnTo>
                <a:lnTo>
                  <a:pt x="64928" y="329808"/>
                </a:lnTo>
                <a:lnTo>
                  <a:pt x="74060" y="339550"/>
                </a:lnTo>
                <a:lnTo>
                  <a:pt x="79905" y="345538"/>
                </a:lnTo>
                <a:lnTo>
                  <a:pt x="82797" y="347516"/>
                </a:lnTo>
                <a:lnTo>
                  <a:pt x="88551" y="349714"/>
                </a:lnTo>
                <a:lnTo>
                  <a:pt x="91419" y="349348"/>
                </a:lnTo>
                <a:lnTo>
                  <a:pt x="94283" y="348150"/>
                </a:lnTo>
                <a:lnTo>
                  <a:pt x="97146" y="346401"/>
                </a:lnTo>
                <a:lnTo>
                  <a:pt x="102866" y="344456"/>
                </a:lnTo>
                <a:lnTo>
                  <a:pt x="105725" y="343937"/>
                </a:lnTo>
                <a:lnTo>
                  <a:pt x="108583" y="341686"/>
                </a:lnTo>
                <a:lnTo>
                  <a:pt x="114299" y="334105"/>
                </a:lnTo>
                <a:lnTo>
                  <a:pt x="122554" y="324386"/>
                </a:lnTo>
                <a:lnTo>
                  <a:pt x="127422" y="319127"/>
                </a:lnTo>
                <a:lnTo>
                  <a:pt x="132573" y="312764"/>
                </a:lnTo>
                <a:lnTo>
                  <a:pt x="137912" y="305664"/>
                </a:lnTo>
                <a:lnTo>
                  <a:pt x="143376" y="298073"/>
                </a:lnTo>
                <a:lnTo>
                  <a:pt x="149877" y="290156"/>
                </a:lnTo>
                <a:lnTo>
                  <a:pt x="157068" y="282019"/>
                </a:lnTo>
                <a:lnTo>
                  <a:pt x="164718" y="273738"/>
                </a:lnTo>
                <a:lnTo>
                  <a:pt x="172678" y="264407"/>
                </a:lnTo>
                <a:lnTo>
                  <a:pt x="180841" y="254376"/>
                </a:lnTo>
                <a:lnTo>
                  <a:pt x="219024" y="206351"/>
                </a:lnTo>
                <a:lnTo>
                  <a:pt x="234599" y="189002"/>
                </a:lnTo>
                <a:lnTo>
                  <a:pt x="274764" y="146866"/>
                </a:lnTo>
                <a:lnTo>
                  <a:pt x="293666" y="128390"/>
                </a:lnTo>
                <a:lnTo>
                  <a:pt x="311030" y="112264"/>
                </a:lnTo>
                <a:lnTo>
                  <a:pt x="327368" y="97702"/>
                </a:lnTo>
                <a:lnTo>
                  <a:pt x="345880" y="82280"/>
                </a:lnTo>
                <a:lnTo>
                  <a:pt x="402626" y="37079"/>
                </a:lnTo>
                <a:lnTo>
                  <a:pt x="415102" y="26624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2x + 4y = </a:t>
            </a:r>
            <a:r>
              <a:rPr lang="es-ES" dirty="0" smtClean="0"/>
              <a:t>28</a:t>
            </a:r>
          </a:p>
          <a:p>
            <a:pPr>
              <a:buNone/>
            </a:pPr>
            <a:r>
              <a:rPr lang="es-ES" dirty="0" smtClean="0"/>
              <a:t>- </a:t>
            </a:r>
            <a:r>
              <a:rPr lang="es-ES" dirty="0" smtClean="0"/>
              <a:t>4x + 2y = 4</a:t>
            </a:r>
            <a:endParaRPr lang="en-US" dirty="0"/>
          </a:p>
        </p:txBody>
      </p:sp>
      <p:sp>
        <p:nvSpPr>
          <p:cNvPr id="4" name="SMARTPenAnnotation226"/>
          <p:cNvSpPr/>
          <p:nvPr/>
        </p:nvSpPr>
        <p:spPr>
          <a:xfrm>
            <a:off x="478872" y="1966971"/>
            <a:ext cx="184068" cy="450475"/>
          </a:xfrm>
          <a:custGeom>
            <a:avLst/>
            <a:gdLst/>
            <a:ahLst/>
            <a:cxnLst/>
            <a:rect l="0" t="0" r="0" b="0"/>
            <a:pathLst>
              <a:path w="184068" h="450475">
                <a:moveTo>
                  <a:pt x="184067" y="13276"/>
                </a:moveTo>
                <a:lnTo>
                  <a:pt x="176687" y="5895"/>
                </a:lnTo>
                <a:lnTo>
                  <a:pt x="170945" y="2693"/>
                </a:lnTo>
                <a:lnTo>
                  <a:pt x="166746" y="506"/>
                </a:lnTo>
                <a:lnTo>
                  <a:pt x="162043" y="0"/>
                </a:lnTo>
                <a:lnTo>
                  <a:pt x="157002" y="615"/>
                </a:lnTo>
                <a:lnTo>
                  <a:pt x="151736" y="1978"/>
                </a:lnTo>
                <a:lnTo>
                  <a:pt x="146321" y="2887"/>
                </a:lnTo>
                <a:lnTo>
                  <a:pt x="140805" y="3492"/>
                </a:lnTo>
                <a:lnTo>
                  <a:pt x="135224" y="3896"/>
                </a:lnTo>
                <a:lnTo>
                  <a:pt x="130550" y="5118"/>
                </a:lnTo>
                <a:lnTo>
                  <a:pt x="126481" y="6885"/>
                </a:lnTo>
                <a:lnTo>
                  <a:pt x="122817" y="9015"/>
                </a:lnTo>
                <a:lnTo>
                  <a:pt x="119421" y="11388"/>
                </a:lnTo>
                <a:lnTo>
                  <a:pt x="116205" y="13922"/>
                </a:lnTo>
                <a:lnTo>
                  <a:pt x="113108" y="16564"/>
                </a:lnTo>
                <a:lnTo>
                  <a:pt x="110091" y="19278"/>
                </a:lnTo>
                <a:lnTo>
                  <a:pt x="104199" y="24834"/>
                </a:lnTo>
                <a:lnTo>
                  <a:pt x="64782" y="64005"/>
                </a:lnTo>
                <a:lnTo>
                  <a:pt x="60729" y="69003"/>
                </a:lnTo>
                <a:lnTo>
                  <a:pt x="57074" y="74240"/>
                </a:lnTo>
                <a:lnTo>
                  <a:pt x="53685" y="79636"/>
                </a:lnTo>
                <a:lnTo>
                  <a:pt x="50474" y="84186"/>
                </a:lnTo>
                <a:lnTo>
                  <a:pt x="47380" y="88172"/>
                </a:lnTo>
                <a:lnTo>
                  <a:pt x="44365" y="91782"/>
                </a:lnTo>
                <a:lnTo>
                  <a:pt x="41402" y="96093"/>
                </a:lnTo>
                <a:lnTo>
                  <a:pt x="38475" y="100872"/>
                </a:lnTo>
                <a:lnTo>
                  <a:pt x="35571" y="105964"/>
                </a:lnTo>
                <a:lnTo>
                  <a:pt x="29804" y="116701"/>
                </a:lnTo>
                <a:lnTo>
                  <a:pt x="26933" y="122231"/>
                </a:lnTo>
                <a:lnTo>
                  <a:pt x="24066" y="130680"/>
                </a:lnTo>
                <a:lnTo>
                  <a:pt x="21202" y="141075"/>
                </a:lnTo>
                <a:lnTo>
                  <a:pt x="18341" y="152768"/>
                </a:lnTo>
                <a:lnTo>
                  <a:pt x="16433" y="161516"/>
                </a:lnTo>
                <a:lnTo>
                  <a:pt x="14313" y="173775"/>
                </a:lnTo>
                <a:lnTo>
                  <a:pt x="10831" y="187479"/>
                </a:lnTo>
                <a:lnTo>
                  <a:pt x="8569" y="195134"/>
                </a:lnTo>
                <a:lnTo>
                  <a:pt x="6109" y="205952"/>
                </a:lnTo>
                <a:lnTo>
                  <a:pt x="835" y="233212"/>
                </a:lnTo>
                <a:lnTo>
                  <a:pt x="0" y="247530"/>
                </a:lnTo>
                <a:lnTo>
                  <a:pt x="396" y="261838"/>
                </a:lnTo>
                <a:lnTo>
                  <a:pt x="2423" y="287578"/>
                </a:lnTo>
                <a:lnTo>
                  <a:pt x="3324" y="305368"/>
                </a:lnTo>
                <a:lnTo>
                  <a:pt x="3725" y="319625"/>
                </a:lnTo>
                <a:lnTo>
                  <a:pt x="4855" y="332311"/>
                </a:lnTo>
                <a:lnTo>
                  <a:pt x="8532" y="344299"/>
                </a:lnTo>
                <a:lnTo>
                  <a:pt x="13342" y="355977"/>
                </a:lnTo>
                <a:lnTo>
                  <a:pt x="17702" y="366565"/>
                </a:lnTo>
                <a:lnTo>
                  <a:pt x="19640" y="374446"/>
                </a:lnTo>
                <a:lnTo>
                  <a:pt x="22061" y="379786"/>
                </a:lnTo>
                <a:lnTo>
                  <a:pt x="25581" y="386204"/>
                </a:lnTo>
                <a:lnTo>
                  <a:pt x="29832" y="393339"/>
                </a:lnTo>
                <a:lnTo>
                  <a:pt x="36476" y="401907"/>
                </a:lnTo>
                <a:lnTo>
                  <a:pt x="44716" y="411428"/>
                </a:lnTo>
                <a:lnTo>
                  <a:pt x="54019" y="421586"/>
                </a:lnTo>
                <a:lnTo>
                  <a:pt x="61173" y="428357"/>
                </a:lnTo>
                <a:lnTo>
                  <a:pt x="66896" y="432872"/>
                </a:lnTo>
                <a:lnTo>
                  <a:pt x="71663" y="435882"/>
                </a:lnTo>
                <a:lnTo>
                  <a:pt x="75794" y="438841"/>
                </a:lnTo>
                <a:lnTo>
                  <a:pt x="79500" y="441766"/>
                </a:lnTo>
                <a:lnTo>
                  <a:pt x="82923" y="444668"/>
                </a:lnTo>
                <a:lnTo>
                  <a:pt x="86158" y="446603"/>
                </a:lnTo>
                <a:lnTo>
                  <a:pt x="89267" y="447894"/>
                </a:lnTo>
                <a:lnTo>
                  <a:pt x="98342" y="4504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7"/>
          <p:cNvSpPr/>
          <p:nvPr/>
        </p:nvSpPr>
        <p:spPr>
          <a:xfrm>
            <a:off x="209111" y="2108857"/>
            <a:ext cx="290952" cy="214145"/>
          </a:xfrm>
          <a:custGeom>
            <a:avLst/>
            <a:gdLst/>
            <a:ahLst/>
            <a:cxnLst/>
            <a:rect l="0" t="0" r="0" b="0"/>
            <a:pathLst>
              <a:path w="290952" h="214145">
                <a:moveTo>
                  <a:pt x="8058" y="51413"/>
                </a:moveTo>
                <a:lnTo>
                  <a:pt x="12609" y="42311"/>
                </a:lnTo>
                <a:lnTo>
                  <a:pt x="14902" y="38677"/>
                </a:lnTo>
                <a:lnTo>
                  <a:pt x="19990" y="32100"/>
                </a:lnTo>
                <a:lnTo>
                  <a:pt x="27966" y="26002"/>
                </a:lnTo>
                <a:lnTo>
                  <a:pt x="32760" y="23042"/>
                </a:lnTo>
                <a:lnTo>
                  <a:pt x="39766" y="19164"/>
                </a:lnTo>
                <a:lnTo>
                  <a:pt x="57711" y="9775"/>
                </a:lnTo>
                <a:lnTo>
                  <a:pt x="65925" y="6509"/>
                </a:lnTo>
                <a:lnTo>
                  <a:pt x="73306" y="4332"/>
                </a:lnTo>
                <a:lnTo>
                  <a:pt x="80132" y="2880"/>
                </a:lnTo>
                <a:lnTo>
                  <a:pt x="86587" y="1913"/>
                </a:lnTo>
                <a:lnTo>
                  <a:pt x="92796" y="1268"/>
                </a:lnTo>
                <a:lnTo>
                  <a:pt x="103822" y="551"/>
                </a:lnTo>
                <a:lnTo>
                  <a:pt x="111898" y="233"/>
                </a:lnTo>
                <a:lnTo>
                  <a:pt x="155738" y="0"/>
                </a:lnTo>
                <a:lnTo>
                  <a:pt x="158899" y="945"/>
                </a:lnTo>
                <a:lnTo>
                  <a:pt x="167899" y="5873"/>
                </a:lnTo>
                <a:lnTo>
                  <a:pt x="173713" y="7360"/>
                </a:lnTo>
                <a:lnTo>
                  <a:pt x="175645" y="8709"/>
                </a:lnTo>
                <a:lnTo>
                  <a:pt x="176933" y="10561"/>
                </a:lnTo>
                <a:lnTo>
                  <a:pt x="178364" y="15159"/>
                </a:lnTo>
                <a:lnTo>
                  <a:pt x="179000" y="20377"/>
                </a:lnTo>
                <a:lnTo>
                  <a:pt x="179169" y="24055"/>
                </a:lnTo>
                <a:lnTo>
                  <a:pt x="179358" y="33221"/>
                </a:lnTo>
                <a:lnTo>
                  <a:pt x="177503" y="37380"/>
                </a:lnTo>
                <a:lnTo>
                  <a:pt x="174361" y="41105"/>
                </a:lnTo>
                <a:lnTo>
                  <a:pt x="166743" y="47784"/>
                </a:lnTo>
                <a:lnTo>
                  <a:pt x="160182" y="53927"/>
                </a:lnTo>
                <a:lnTo>
                  <a:pt x="146583" y="67292"/>
                </a:lnTo>
                <a:lnTo>
                  <a:pt x="137556" y="74381"/>
                </a:lnTo>
                <a:lnTo>
                  <a:pt x="125822" y="82918"/>
                </a:lnTo>
                <a:lnTo>
                  <a:pt x="112285" y="92418"/>
                </a:lnTo>
                <a:lnTo>
                  <a:pt x="102308" y="100657"/>
                </a:lnTo>
                <a:lnTo>
                  <a:pt x="94704" y="108055"/>
                </a:lnTo>
                <a:lnTo>
                  <a:pt x="88682" y="114892"/>
                </a:lnTo>
                <a:lnTo>
                  <a:pt x="79905" y="123260"/>
                </a:lnTo>
                <a:lnTo>
                  <a:pt x="69291" y="132648"/>
                </a:lnTo>
                <a:lnTo>
                  <a:pt x="48608" y="150382"/>
                </a:lnTo>
                <a:lnTo>
                  <a:pt x="36240" y="161439"/>
                </a:lnTo>
                <a:lnTo>
                  <a:pt x="27569" y="169528"/>
                </a:lnTo>
                <a:lnTo>
                  <a:pt x="17332" y="179437"/>
                </a:lnTo>
                <a:lnTo>
                  <a:pt x="14241" y="182482"/>
                </a:lnTo>
                <a:lnTo>
                  <a:pt x="11227" y="184512"/>
                </a:lnTo>
                <a:lnTo>
                  <a:pt x="5339" y="186768"/>
                </a:lnTo>
                <a:lnTo>
                  <a:pt x="3388" y="188322"/>
                </a:lnTo>
                <a:lnTo>
                  <a:pt x="2088" y="190310"/>
                </a:lnTo>
                <a:lnTo>
                  <a:pt x="642" y="195060"/>
                </a:lnTo>
                <a:lnTo>
                  <a:pt x="0" y="200346"/>
                </a:lnTo>
                <a:lnTo>
                  <a:pt x="781" y="203089"/>
                </a:lnTo>
                <a:lnTo>
                  <a:pt x="4189" y="208677"/>
                </a:lnTo>
                <a:lnTo>
                  <a:pt x="6431" y="210548"/>
                </a:lnTo>
                <a:lnTo>
                  <a:pt x="8879" y="211795"/>
                </a:lnTo>
                <a:lnTo>
                  <a:pt x="14138" y="213181"/>
                </a:lnTo>
                <a:lnTo>
                  <a:pt x="22454" y="213961"/>
                </a:lnTo>
                <a:lnTo>
                  <a:pt x="28109" y="214144"/>
                </a:lnTo>
                <a:lnTo>
                  <a:pt x="36337" y="211685"/>
                </a:lnTo>
                <a:lnTo>
                  <a:pt x="41198" y="209696"/>
                </a:lnTo>
                <a:lnTo>
                  <a:pt x="46344" y="208370"/>
                </a:lnTo>
                <a:lnTo>
                  <a:pt x="51680" y="207486"/>
                </a:lnTo>
                <a:lnTo>
                  <a:pt x="57142" y="206896"/>
                </a:lnTo>
                <a:lnTo>
                  <a:pt x="62688" y="205551"/>
                </a:lnTo>
                <a:lnTo>
                  <a:pt x="68291" y="203702"/>
                </a:lnTo>
                <a:lnTo>
                  <a:pt x="73931" y="201516"/>
                </a:lnTo>
                <a:lnTo>
                  <a:pt x="79596" y="200059"/>
                </a:lnTo>
                <a:lnTo>
                  <a:pt x="85278" y="199088"/>
                </a:lnTo>
                <a:lnTo>
                  <a:pt x="90970" y="198440"/>
                </a:lnTo>
                <a:lnTo>
                  <a:pt x="97623" y="197056"/>
                </a:lnTo>
                <a:lnTo>
                  <a:pt x="104916" y="195181"/>
                </a:lnTo>
                <a:lnTo>
                  <a:pt x="121591" y="190557"/>
                </a:lnTo>
                <a:lnTo>
                  <a:pt x="141702" y="185327"/>
                </a:lnTo>
                <a:lnTo>
                  <a:pt x="153352" y="183551"/>
                </a:lnTo>
                <a:lnTo>
                  <a:pt x="165881" y="182368"/>
                </a:lnTo>
                <a:lnTo>
                  <a:pt x="189644" y="181052"/>
                </a:lnTo>
                <a:lnTo>
                  <a:pt x="206556" y="180468"/>
                </a:lnTo>
                <a:lnTo>
                  <a:pt x="231982" y="180092"/>
                </a:lnTo>
                <a:lnTo>
                  <a:pt x="290951" y="1800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8"/>
          <p:cNvSpPr/>
          <p:nvPr/>
        </p:nvSpPr>
        <p:spPr>
          <a:xfrm>
            <a:off x="2283142" y="1966736"/>
            <a:ext cx="265192" cy="442137"/>
          </a:xfrm>
          <a:custGeom>
            <a:avLst/>
            <a:gdLst/>
            <a:ahLst/>
            <a:cxnLst/>
            <a:rect l="0" t="0" r="0" b="0"/>
            <a:pathLst>
              <a:path w="265192" h="442137">
                <a:moveTo>
                  <a:pt x="51435" y="4939"/>
                </a:moveTo>
                <a:lnTo>
                  <a:pt x="42333" y="388"/>
                </a:lnTo>
                <a:lnTo>
                  <a:pt x="40605" y="0"/>
                </a:lnTo>
                <a:lnTo>
                  <a:pt x="40405" y="693"/>
                </a:lnTo>
                <a:lnTo>
                  <a:pt x="42723" y="4004"/>
                </a:lnTo>
                <a:lnTo>
                  <a:pt x="46928" y="8651"/>
                </a:lnTo>
                <a:lnTo>
                  <a:pt x="52240" y="12176"/>
                </a:lnTo>
                <a:lnTo>
                  <a:pt x="59592" y="16431"/>
                </a:lnTo>
                <a:lnTo>
                  <a:pt x="68303" y="21173"/>
                </a:lnTo>
                <a:lnTo>
                  <a:pt x="76015" y="24334"/>
                </a:lnTo>
                <a:lnTo>
                  <a:pt x="83062" y="26441"/>
                </a:lnTo>
                <a:lnTo>
                  <a:pt x="89665" y="27846"/>
                </a:lnTo>
                <a:lnTo>
                  <a:pt x="95019" y="30688"/>
                </a:lnTo>
                <a:lnTo>
                  <a:pt x="99541" y="34487"/>
                </a:lnTo>
                <a:lnTo>
                  <a:pt x="103508" y="38925"/>
                </a:lnTo>
                <a:lnTo>
                  <a:pt x="109011" y="42836"/>
                </a:lnTo>
                <a:lnTo>
                  <a:pt x="115536" y="46396"/>
                </a:lnTo>
                <a:lnTo>
                  <a:pt x="129454" y="52892"/>
                </a:lnTo>
                <a:lnTo>
                  <a:pt x="141990" y="58954"/>
                </a:lnTo>
                <a:lnTo>
                  <a:pt x="149905" y="64761"/>
                </a:lnTo>
                <a:lnTo>
                  <a:pt x="158992" y="72443"/>
                </a:lnTo>
                <a:lnTo>
                  <a:pt x="168859" y="81374"/>
                </a:lnTo>
                <a:lnTo>
                  <a:pt x="177343" y="88280"/>
                </a:lnTo>
                <a:lnTo>
                  <a:pt x="184904" y="93837"/>
                </a:lnTo>
                <a:lnTo>
                  <a:pt x="191849" y="98494"/>
                </a:lnTo>
                <a:lnTo>
                  <a:pt x="199337" y="105409"/>
                </a:lnTo>
                <a:lnTo>
                  <a:pt x="207186" y="113829"/>
                </a:lnTo>
                <a:lnTo>
                  <a:pt x="215277" y="123252"/>
                </a:lnTo>
                <a:lnTo>
                  <a:pt x="222575" y="131439"/>
                </a:lnTo>
                <a:lnTo>
                  <a:pt x="235765" y="145616"/>
                </a:lnTo>
                <a:lnTo>
                  <a:pt x="240997" y="152064"/>
                </a:lnTo>
                <a:lnTo>
                  <a:pt x="245437" y="158267"/>
                </a:lnTo>
                <a:lnTo>
                  <a:pt x="249350" y="164307"/>
                </a:lnTo>
                <a:lnTo>
                  <a:pt x="252910" y="172144"/>
                </a:lnTo>
                <a:lnTo>
                  <a:pt x="256237" y="181179"/>
                </a:lnTo>
                <a:lnTo>
                  <a:pt x="259407" y="191012"/>
                </a:lnTo>
                <a:lnTo>
                  <a:pt x="261521" y="200425"/>
                </a:lnTo>
                <a:lnTo>
                  <a:pt x="262930" y="209558"/>
                </a:lnTo>
                <a:lnTo>
                  <a:pt x="263869" y="218504"/>
                </a:lnTo>
                <a:lnTo>
                  <a:pt x="264495" y="226373"/>
                </a:lnTo>
                <a:lnTo>
                  <a:pt x="264913" y="233524"/>
                </a:lnTo>
                <a:lnTo>
                  <a:pt x="265191" y="240196"/>
                </a:lnTo>
                <a:lnTo>
                  <a:pt x="262960" y="252690"/>
                </a:lnTo>
                <a:lnTo>
                  <a:pt x="261032" y="258689"/>
                </a:lnTo>
                <a:lnTo>
                  <a:pt x="253809" y="270434"/>
                </a:lnTo>
                <a:lnTo>
                  <a:pt x="249216" y="276233"/>
                </a:lnTo>
                <a:lnTo>
                  <a:pt x="245201" y="282956"/>
                </a:lnTo>
                <a:lnTo>
                  <a:pt x="241573" y="290296"/>
                </a:lnTo>
                <a:lnTo>
                  <a:pt x="238201" y="298047"/>
                </a:lnTo>
                <a:lnTo>
                  <a:pt x="231191" y="307024"/>
                </a:lnTo>
                <a:lnTo>
                  <a:pt x="221755" y="316819"/>
                </a:lnTo>
                <a:lnTo>
                  <a:pt x="193340" y="343728"/>
                </a:lnTo>
                <a:lnTo>
                  <a:pt x="186043" y="350813"/>
                </a:lnTo>
                <a:lnTo>
                  <a:pt x="179274" y="356489"/>
                </a:lnTo>
                <a:lnTo>
                  <a:pt x="172856" y="361225"/>
                </a:lnTo>
                <a:lnTo>
                  <a:pt x="166672" y="365336"/>
                </a:lnTo>
                <a:lnTo>
                  <a:pt x="160645" y="369981"/>
                </a:lnTo>
                <a:lnTo>
                  <a:pt x="154722" y="374983"/>
                </a:lnTo>
                <a:lnTo>
                  <a:pt x="148868" y="380222"/>
                </a:lnTo>
                <a:lnTo>
                  <a:pt x="143060" y="384667"/>
                </a:lnTo>
                <a:lnTo>
                  <a:pt x="137283" y="388584"/>
                </a:lnTo>
                <a:lnTo>
                  <a:pt x="131527" y="392147"/>
                </a:lnTo>
                <a:lnTo>
                  <a:pt x="123880" y="396427"/>
                </a:lnTo>
                <a:lnTo>
                  <a:pt x="105223" y="406264"/>
                </a:lnTo>
                <a:lnTo>
                  <a:pt x="82400" y="417961"/>
                </a:lnTo>
                <a:lnTo>
                  <a:pt x="76841" y="421256"/>
                </a:lnTo>
                <a:lnTo>
                  <a:pt x="72182" y="424406"/>
                </a:lnTo>
                <a:lnTo>
                  <a:pt x="64466" y="430446"/>
                </a:lnTo>
                <a:lnTo>
                  <a:pt x="57862" y="436306"/>
                </a:lnTo>
                <a:lnTo>
                  <a:pt x="52862" y="438249"/>
                </a:lnTo>
                <a:lnTo>
                  <a:pt x="46671" y="439545"/>
                </a:lnTo>
                <a:lnTo>
                  <a:pt x="39687" y="440409"/>
                </a:lnTo>
                <a:lnTo>
                  <a:pt x="34078" y="440984"/>
                </a:lnTo>
                <a:lnTo>
                  <a:pt x="29386" y="441368"/>
                </a:lnTo>
                <a:lnTo>
                  <a:pt x="21633" y="441795"/>
                </a:lnTo>
                <a:lnTo>
                  <a:pt x="18232" y="441909"/>
                </a:lnTo>
                <a:lnTo>
                  <a:pt x="0" y="4421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9"/>
          <p:cNvSpPr/>
          <p:nvPr/>
        </p:nvSpPr>
        <p:spPr>
          <a:xfrm>
            <a:off x="552720" y="2914650"/>
            <a:ext cx="247380" cy="101635"/>
          </a:xfrm>
          <a:custGeom>
            <a:avLst/>
            <a:gdLst/>
            <a:ahLst/>
            <a:cxnLst/>
            <a:rect l="0" t="0" r="0" b="0"/>
            <a:pathLst>
              <a:path w="247380" h="101635">
                <a:moveTo>
                  <a:pt x="15922" y="0"/>
                </a:moveTo>
                <a:lnTo>
                  <a:pt x="11371" y="18203"/>
                </a:lnTo>
                <a:lnTo>
                  <a:pt x="10031" y="24518"/>
                </a:lnTo>
                <a:lnTo>
                  <a:pt x="9137" y="29680"/>
                </a:lnTo>
                <a:lnTo>
                  <a:pt x="8541" y="34074"/>
                </a:lnTo>
                <a:lnTo>
                  <a:pt x="8144" y="37956"/>
                </a:lnTo>
                <a:lnTo>
                  <a:pt x="7879" y="41496"/>
                </a:lnTo>
                <a:lnTo>
                  <a:pt x="7702" y="44809"/>
                </a:lnTo>
                <a:lnTo>
                  <a:pt x="6632" y="47970"/>
                </a:lnTo>
                <a:lnTo>
                  <a:pt x="4966" y="51030"/>
                </a:lnTo>
                <a:lnTo>
                  <a:pt x="2903" y="54022"/>
                </a:lnTo>
                <a:lnTo>
                  <a:pt x="1528" y="56970"/>
                </a:lnTo>
                <a:lnTo>
                  <a:pt x="611" y="59887"/>
                </a:lnTo>
                <a:lnTo>
                  <a:pt x="0" y="62785"/>
                </a:lnTo>
                <a:lnTo>
                  <a:pt x="544" y="65669"/>
                </a:lnTo>
                <a:lnTo>
                  <a:pt x="1860" y="68544"/>
                </a:lnTo>
                <a:lnTo>
                  <a:pt x="3690" y="71414"/>
                </a:lnTo>
                <a:lnTo>
                  <a:pt x="4910" y="74279"/>
                </a:lnTo>
                <a:lnTo>
                  <a:pt x="5723" y="77141"/>
                </a:lnTo>
                <a:lnTo>
                  <a:pt x="6265" y="80003"/>
                </a:lnTo>
                <a:lnTo>
                  <a:pt x="6627" y="82862"/>
                </a:lnTo>
                <a:lnTo>
                  <a:pt x="6868" y="85721"/>
                </a:lnTo>
                <a:lnTo>
                  <a:pt x="7254" y="92603"/>
                </a:lnTo>
                <a:lnTo>
                  <a:pt x="8238" y="93168"/>
                </a:lnTo>
                <a:lnTo>
                  <a:pt x="11872" y="93795"/>
                </a:lnTo>
                <a:lnTo>
                  <a:pt x="16662" y="96614"/>
                </a:lnTo>
                <a:lnTo>
                  <a:pt x="19273" y="98699"/>
                </a:lnTo>
                <a:lnTo>
                  <a:pt x="21966" y="100089"/>
                </a:lnTo>
                <a:lnTo>
                  <a:pt x="27498" y="101634"/>
                </a:lnTo>
                <a:lnTo>
                  <a:pt x="34117" y="101094"/>
                </a:lnTo>
                <a:lnTo>
                  <a:pt x="43292" y="99780"/>
                </a:lnTo>
                <a:lnTo>
                  <a:pt x="54171" y="97953"/>
                </a:lnTo>
                <a:lnTo>
                  <a:pt x="69996" y="96734"/>
                </a:lnTo>
                <a:lnTo>
                  <a:pt x="89119" y="95922"/>
                </a:lnTo>
                <a:lnTo>
                  <a:pt x="151910" y="94778"/>
                </a:lnTo>
                <a:lnTo>
                  <a:pt x="247379" y="942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0"/>
          <p:cNvSpPr/>
          <p:nvPr/>
        </p:nvSpPr>
        <p:spPr>
          <a:xfrm>
            <a:off x="715081" y="2897505"/>
            <a:ext cx="42157" cy="334328"/>
          </a:xfrm>
          <a:custGeom>
            <a:avLst/>
            <a:gdLst/>
            <a:ahLst/>
            <a:cxnLst/>
            <a:rect l="0" t="0" r="0" b="0"/>
            <a:pathLst>
              <a:path w="42157" h="334328">
                <a:moveTo>
                  <a:pt x="16438" y="0"/>
                </a:moveTo>
                <a:lnTo>
                  <a:pt x="7337" y="0"/>
                </a:lnTo>
                <a:lnTo>
                  <a:pt x="4656" y="952"/>
                </a:lnTo>
                <a:lnTo>
                  <a:pt x="2868" y="2540"/>
                </a:lnTo>
                <a:lnTo>
                  <a:pt x="1677" y="4551"/>
                </a:lnTo>
                <a:lnTo>
                  <a:pt x="882" y="7796"/>
                </a:lnTo>
                <a:lnTo>
                  <a:pt x="0" y="16482"/>
                </a:lnTo>
                <a:lnTo>
                  <a:pt x="717" y="20513"/>
                </a:lnTo>
                <a:lnTo>
                  <a:pt x="2147" y="24153"/>
                </a:lnTo>
                <a:lnTo>
                  <a:pt x="4054" y="27532"/>
                </a:lnTo>
                <a:lnTo>
                  <a:pt x="5324" y="31689"/>
                </a:lnTo>
                <a:lnTo>
                  <a:pt x="6172" y="36366"/>
                </a:lnTo>
                <a:lnTo>
                  <a:pt x="7113" y="46643"/>
                </a:lnTo>
                <a:lnTo>
                  <a:pt x="7364" y="52050"/>
                </a:lnTo>
                <a:lnTo>
                  <a:pt x="7531" y="57560"/>
                </a:lnTo>
                <a:lnTo>
                  <a:pt x="8595" y="62186"/>
                </a:lnTo>
                <a:lnTo>
                  <a:pt x="10257" y="66222"/>
                </a:lnTo>
                <a:lnTo>
                  <a:pt x="12318" y="69865"/>
                </a:lnTo>
                <a:lnTo>
                  <a:pt x="13691" y="74199"/>
                </a:lnTo>
                <a:lnTo>
                  <a:pt x="14607" y="78994"/>
                </a:lnTo>
                <a:lnTo>
                  <a:pt x="15217" y="84095"/>
                </a:lnTo>
                <a:lnTo>
                  <a:pt x="16577" y="91305"/>
                </a:lnTo>
                <a:lnTo>
                  <a:pt x="20627" y="109478"/>
                </a:lnTo>
                <a:lnTo>
                  <a:pt x="22089" y="117752"/>
                </a:lnTo>
                <a:lnTo>
                  <a:pt x="23063" y="125174"/>
                </a:lnTo>
                <a:lnTo>
                  <a:pt x="23712" y="132027"/>
                </a:lnTo>
                <a:lnTo>
                  <a:pt x="24145" y="138500"/>
                </a:lnTo>
                <a:lnTo>
                  <a:pt x="24434" y="144721"/>
                </a:lnTo>
                <a:lnTo>
                  <a:pt x="24626" y="150773"/>
                </a:lnTo>
                <a:lnTo>
                  <a:pt x="25707" y="156713"/>
                </a:lnTo>
                <a:lnTo>
                  <a:pt x="27380" y="162577"/>
                </a:lnTo>
                <a:lnTo>
                  <a:pt x="29448" y="168392"/>
                </a:lnTo>
                <a:lnTo>
                  <a:pt x="30826" y="178936"/>
                </a:lnTo>
                <a:lnTo>
                  <a:pt x="31745" y="192633"/>
                </a:lnTo>
                <a:lnTo>
                  <a:pt x="32358" y="208432"/>
                </a:lnTo>
                <a:lnTo>
                  <a:pt x="33719" y="220870"/>
                </a:lnTo>
                <a:lnTo>
                  <a:pt x="35579" y="231066"/>
                </a:lnTo>
                <a:lnTo>
                  <a:pt x="37771" y="239769"/>
                </a:lnTo>
                <a:lnTo>
                  <a:pt x="39233" y="246524"/>
                </a:lnTo>
                <a:lnTo>
                  <a:pt x="40207" y="251979"/>
                </a:lnTo>
                <a:lnTo>
                  <a:pt x="40857" y="256568"/>
                </a:lnTo>
                <a:lnTo>
                  <a:pt x="40337" y="263438"/>
                </a:lnTo>
                <a:lnTo>
                  <a:pt x="39039" y="271828"/>
                </a:lnTo>
                <a:lnTo>
                  <a:pt x="37220" y="281231"/>
                </a:lnTo>
                <a:lnTo>
                  <a:pt x="36008" y="288452"/>
                </a:lnTo>
                <a:lnTo>
                  <a:pt x="35200" y="294219"/>
                </a:lnTo>
                <a:lnTo>
                  <a:pt x="34661" y="299016"/>
                </a:lnTo>
                <a:lnTo>
                  <a:pt x="35254" y="304119"/>
                </a:lnTo>
                <a:lnTo>
                  <a:pt x="36602" y="309426"/>
                </a:lnTo>
                <a:lnTo>
                  <a:pt x="38454" y="314869"/>
                </a:lnTo>
                <a:lnTo>
                  <a:pt x="39688" y="319450"/>
                </a:lnTo>
                <a:lnTo>
                  <a:pt x="40510" y="323456"/>
                </a:lnTo>
                <a:lnTo>
                  <a:pt x="42156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1"/>
          <p:cNvSpPr/>
          <p:nvPr/>
        </p:nvSpPr>
        <p:spPr>
          <a:xfrm>
            <a:off x="877252" y="2991802"/>
            <a:ext cx="180023" cy="205741"/>
          </a:xfrm>
          <a:custGeom>
            <a:avLst/>
            <a:gdLst/>
            <a:ahLst/>
            <a:cxnLst/>
            <a:rect l="0" t="0" r="0" b="0"/>
            <a:pathLst>
              <a:path w="180023" h="205741">
                <a:moveTo>
                  <a:pt x="0" y="0"/>
                </a:moveTo>
                <a:lnTo>
                  <a:pt x="4551" y="4551"/>
                </a:lnTo>
                <a:lnTo>
                  <a:pt x="8749" y="9702"/>
                </a:lnTo>
                <a:lnTo>
                  <a:pt x="26405" y="32296"/>
                </a:lnTo>
                <a:lnTo>
                  <a:pt x="30938" y="37723"/>
                </a:lnTo>
                <a:lnTo>
                  <a:pt x="34913" y="42294"/>
                </a:lnTo>
                <a:lnTo>
                  <a:pt x="38515" y="47246"/>
                </a:lnTo>
                <a:lnTo>
                  <a:pt x="41869" y="52452"/>
                </a:lnTo>
                <a:lnTo>
                  <a:pt x="45058" y="57828"/>
                </a:lnTo>
                <a:lnTo>
                  <a:pt x="48136" y="62365"/>
                </a:lnTo>
                <a:lnTo>
                  <a:pt x="51141" y="66341"/>
                </a:lnTo>
                <a:lnTo>
                  <a:pt x="54096" y="69945"/>
                </a:lnTo>
                <a:lnTo>
                  <a:pt x="57019" y="73300"/>
                </a:lnTo>
                <a:lnTo>
                  <a:pt x="59920" y="76489"/>
                </a:lnTo>
                <a:lnTo>
                  <a:pt x="62807" y="79568"/>
                </a:lnTo>
                <a:lnTo>
                  <a:pt x="65684" y="83525"/>
                </a:lnTo>
                <a:lnTo>
                  <a:pt x="68554" y="88069"/>
                </a:lnTo>
                <a:lnTo>
                  <a:pt x="71420" y="93003"/>
                </a:lnTo>
                <a:lnTo>
                  <a:pt x="75236" y="98197"/>
                </a:lnTo>
                <a:lnTo>
                  <a:pt x="79685" y="103564"/>
                </a:lnTo>
                <a:lnTo>
                  <a:pt x="88755" y="113656"/>
                </a:lnTo>
                <a:lnTo>
                  <a:pt x="95962" y="121316"/>
                </a:lnTo>
                <a:lnTo>
                  <a:pt x="155937" y="181654"/>
                </a:lnTo>
                <a:lnTo>
                  <a:pt x="180022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2"/>
          <p:cNvSpPr/>
          <p:nvPr/>
        </p:nvSpPr>
        <p:spPr>
          <a:xfrm>
            <a:off x="928687" y="2991802"/>
            <a:ext cx="111443" cy="180024"/>
          </a:xfrm>
          <a:custGeom>
            <a:avLst/>
            <a:gdLst/>
            <a:ahLst/>
            <a:cxnLst/>
            <a:rect l="0" t="0" r="0" b="0"/>
            <a:pathLst>
              <a:path w="111443" h="180024">
                <a:moveTo>
                  <a:pt x="111442" y="0"/>
                </a:moveTo>
                <a:lnTo>
                  <a:pt x="102341" y="4551"/>
                </a:lnTo>
                <a:lnTo>
                  <a:pt x="99660" y="6844"/>
                </a:lnTo>
                <a:lnTo>
                  <a:pt x="97872" y="9325"/>
                </a:lnTo>
                <a:lnTo>
                  <a:pt x="95886" y="14622"/>
                </a:lnTo>
                <a:lnTo>
                  <a:pt x="95004" y="20151"/>
                </a:lnTo>
                <a:lnTo>
                  <a:pt x="93816" y="23912"/>
                </a:lnTo>
                <a:lnTo>
                  <a:pt x="92071" y="28324"/>
                </a:lnTo>
                <a:lnTo>
                  <a:pt x="89956" y="33170"/>
                </a:lnTo>
                <a:lnTo>
                  <a:pt x="88545" y="38306"/>
                </a:lnTo>
                <a:lnTo>
                  <a:pt x="87605" y="43635"/>
                </a:lnTo>
                <a:lnTo>
                  <a:pt x="86979" y="49092"/>
                </a:lnTo>
                <a:lnTo>
                  <a:pt x="81798" y="60351"/>
                </a:lnTo>
                <a:lnTo>
                  <a:pt x="73582" y="75476"/>
                </a:lnTo>
                <a:lnTo>
                  <a:pt x="63342" y="93180"/>
                </a:lnTo>
                <a:lnTo>
                  <a:pt x="54611" y="105935"/>
                </a:lnTo>
                <a:lnTo>
                  <a:pt x="46885" y="115391"/>
                </a:lnTo>
                <a:lnTo>
                  <a:pt x="39829" y="122647"/>
                </a:lnTo>
                <a:lnTo>
                  <a:pt x="34173" y="129390"/>
                </a:lnTo>
                <a:lnTo>
                  <a:pt x="29449" y="135790"/>
                </a:lnTo>
                <a:lnTo>
                  <a:pt x="25348" y="141962"/>
                </a:lnTo>
                <a:lnTo>
                  <a:pt x="21661" y="147029"/>
                </a:lnTo>
                <a:lnTo>
                  <a:pt x="18251" y="151359"/>
                </a:lnTo>
                <a:lnTo>
                  <a:pt x="15025" y="155199"/>
                </a:lnTo>
                <a:lnTo>
                  <a:pt x="11921" y="158711"/>
                </a:lnTo>
                <a:lnTo>
                  <a:pt x="5933" y="165153"/>
                </a:lnTo>
                <a:lnTo>
                  <a:pt x="4908" y="167252"/>
                </a:lnTo>
                <a:lnTo>
                  <a:pt x="5177" y="168652"/>
                </a:lnTo>
                <a:lnTo>
                  <a:pt x="6309" y="169584"/>
                </a:lnTo>
                <a:lnTo>
                  <a:pt x="6111" y="170206"/>
                </a:lnTo>
                <a:lnTo>
                  <a:pt x="5026" y="170621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3"/>
          <p:cNvSpPr/>
          <p:nvPr/>
        </p:nvSpPr>
        <p:spPr>
          <a:xfrm>
            <a:off x="1314533" y="2914650"/>
            <a:ext cx="17062" cy="265748"/>
          </a:xfrm>
          <a:custGeom>
            <a:avLst/>
            <a:gdLst/>
            <a:ahLst/>
            <a:cxnLst/>
            <a:rect l="0" t="0" r="0" b="0"/>
            <a:pathLst>
              <a:path w="17062" h="265748">
                <a:moveTo>
                  <a:pt x="17061" y="0"/>
                </a:moveTo>
                <a:lnTo>
                  <a:pt x="12511" y="9101"/>
                </a:lnTo>
                <a:lnTo>
                  <a:pt x="11170" y="12735"/>
                </a:lnTo>
                <a:lnTo>
                  <a:pt x="10276" y="16110"/>
                </a:lnTo>
                <a:lnTo>
                  <a:pt x="9681" y="19312"/>
                </a:lnTo>
                <a:lnTo>
                  <a:pt x="8331" y="24305"/>
                </a:lnTo>
                <a:lnTo>
                  <a:pt x="4291" y="37472"/>
                </a:lnTo>
                <a:lnTo>
                  <a:pt x="3785" y="44031"/>
                </a:lnTo>
                <a:lnTo>
                  <a:pt x="4401" y="50309"/>
                </a:lnTo>
                <a:lnTo>
                  <a:pt x="5763" y="56399"/>
                </a:lnTo>
                <a:lnTo>
                  <a:pt x="5720" y="62364"/>
                </a:lnTo>
                <a:lnTo>
                  <a:pt x="4738" y="68246"/>
                </a:lnTo>
                <a:lnTo>
                  <a:pt x="3131" y="74072"/>
                </a:lnTo>
                <a:lnTo>
                  <a:pt x="2059" y="79861"/>
                </a:lnTo>
                <a:lnTo>
                  <a:pt x="1345" y="85626"/>
                </a:lnTo>
                <a:lnTo>
                  <a:pt x="869" y="91374"/>
                </a:lnTo>
                <a:lnTo>
                  <a:pt x="340" y="118080"/>
                </a:lnTo>
                <a:lnTo>
                  <a:pt x="0" y="170009"/>
                </a:lnTo>
                <a:lnTo>
                  <a:pt x="925" y="180967"/>
                </a:lnTo>
                <a:lnTo>
                  <a:pt x="2494" y="193034"/>
                </a:lnTo>
                <a:lnTo>
                  <a:pt x="4492" y="205842"/>
                </a:lnTo>
                <a:lnTo>
                  <a:pt x="5824" y="215333"/>
                </a:lnTo>
                <a:lnTo>
                  <a:pt x="6713" y="222613"/>
                </a:lnTo>
                <a:lnTo>
                  <a:pt x="7305" y="228419"/>
                </a:lnTo>
                <a:lnTo>
                  <a:pt x="7699" y="233241"/>
                </a:lnTo>
                <a:lnTo>
                  <a:pt x="8138" y="241140"/>
                </a:lnTo>
                <a:lnTo>
                  <a:pt x="8333" y="247826"/>
                </a:lnTo>
                <a:lnTo>
                  <a:pt x="8475" y="258894"/>
                </a:lnTo>
                <a:lnTo>
                  <a:pt x="8489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4"/>
          <p:cNvSpPr/>
          <p:nvPr/>
        </p:nvSpPr>
        <p:spPr>
          <a:xfrm>
            <a:off x="1194434" y="3051810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0"/>
                </a:moveTo>
                <a:lnTo>
                  <a:pt x="9102" y="4551"/>
                </a:lnTo>
                <a:lnTo>
                  <a:pt x="12736" y="5891"/>
                </a:lnTo>
                <a:lnTo>
                  <a:pt x="16111" y="6785"/>
                </a:lnTo>
                <a:lnTo>
                  <a:pt x="19313" y="7380"/>
                </a:lnTo>
                <a:lnTo>
                  <a:pt x="23353" y="7778"/>
                </a:lnTo>
                <a:lnTo>
                  <a:pt x="27951" y="8042"/>
                </a:lnTo>
                <a:lnTo>
                  <a:pt x="32922" y="8219"/>
                </a:lnTo>
                <a:lnTo>
                  <a:pt x="53570" y="8467"/>
                </a:lnTo>
                <a:lnTo>
                  <a:pt x="61431" y="9455"/>
                </a:lnTo>
                <a:lnTo>
                  <a:pt x="69529" y="11066"/>
                </a:lnTo>
                <a:lnTo>
                  <a:pt x="77785" y="13092"/>
                </a:lnTo>
                <a:lnTo>
                  <a:pt x="92815" y="14443"/>
                </a:lnTo>
                <a:lnTo>
                  <a:pt x="112359" y="15343"/>
                </a:lnTo>
                <a:lnTo>
                  <a:pt x="248603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5"/>
          <p:cNvSpPr/>
          <p:nvPr/>
        </p:nvSpPr>
        <p:spPr>
          <a:xfrm>
            <a:off x="1477507" y="2906077"/>
            <a:ext cx="128408" cy="222384"/>
          </a:xfrm>
          <a:custGeom>
            <a:avLst/>
            <a:gdLst/>
            <a:ahLst/>
            <a:cxnLst/>
            <a:rect l="0" t="0" r="0" b="0"/>
            <a:pathLst>
              <a:path w="128408" h="222384">
                <a:moveTo>
                  <a:pt x="94117" y="25718"/>
                </a:moveTo>
                <a:lnTo>
                  <a:pt x="85016" y="21167"/>
                </a:lnTo>
                <a:lnTo>
                  <a:pt x="81382" y="19826"/>
                </a:lnTo>
                <a:lnTo>
                  <a:pt x="78007" y="18932"/>
                </a:lnTo>
                <a:lnTo>
                  <a:pt x="70298" y="17498"/>
                </a:lnTo>
                <a:lnTo>
                  <a:pt x="67760" y="17380"/>
                </a:lnTo>
                <a:lnTo>
                  <a:pt x="59861" y="17250"/>
                </a:lnTo>
                <a:lnTo>
                  <a:pt x="56039" y="18167"/>
                </a:lnTo>
                <a:lnTo>
                  <a:pt x="52540" y="19732"/>
                </a:lnTo>
                <a:lnTo>
                  <a:pt x="49254" y="21727"/>
                </a:lnTo>
                <a:lnTo>
                  <a:pt x="46111" y="24010"/>
                </a:lnTo>
                <a:lnTo>
                  <a:pt x="43063" y="26484"/>
                </a:lnTo>
                <a:lnTo>
                  <a:pt x="40079" y="29086"/>
                </a:lnTo>
                <a:lnTo>
                  <a:pt x="37136" y="30821"/>
                </a:lnTo>
                <a:lnTo>
                  <a:pt x="34223" y="31977"/>
                </a:lnTo>
                <a:lnTo>
                  <a:pt x="31328" y="32748"/>
                </a:lnTo>
                <a:lnTo>
                  <a:pt x="27492" y="35167"/>
                </a:lnTo>
                <a:lnTo>
                  <a:pt x="23031" y="38685"/>
                </a:lnTo>
                <a:lnTo>
                  <a:pt x="18151" y="42935"/>
                </a:lnTo>
                <a:lnTo>
                  <a:pt x="10190" y="50197"/>
                </a:lnTo>
                <a:lnTo>
                  <a:pt x="6733" y="53467"/>
                </a:lnTo>
                <a:lnTo>
                  <a:pt x="4429" y="56600"/>
                </a:lnTo>
                <a:lnTo>
                  <a:pt x="1868" y="62621"/>
                </a:lnTo>
                <a:lnTo>
                  <a:pt x="427" y="66814"/>
                </a:lnTo>
                <a:lnTo>
                  <a:pt x="90" y="72875"/>
                </a:lnTo>
                <a:lnTo>
                  <a:pt x="0" y="77159"/>
                </a:lnTo>
                <a:lnTo>
                  <a:pt x="892" y="80967"/>
                </a:lnTo>
                <a:lnTo>
                  <a:pt x="4424" y="87738"/>
                </a:lnTo>
                <a:lnTo>
                  <a:pt x="6699" y="90877"/>
                </a:lnTo>
                <a:lnTo>
                  <a:pt x="9169" y="93922"/>
                </a:lnTo>
                <a:lnTo>
                  <a:pt x="11767" y="96905"/>
                </a:lnTo>
                <a:lnTo>
                  <a:pt x="14452" y="99846"/>
                </a:lnTo>
                <a:lnTo>
                  <a:pt x="19976" y="105653"/>
                </a:lnTo>
                <a:lnTo>
                  <a:pt x="23735" y="108536"/>
                </a:lnTo>
                <a:lnTo>
                  <a:pt x="28146" y="111410"/>
                </a:lnTo>
                <a:lnTo>
                  <a:pt x="32991" y="114278"/>
                </a:lnTo>
                <a:lnTo>
                  <a:pt x="38127" y="117143"/>
                </a:lnTo>
                <a:lnTo>
                  <a:pt x="48913" y="122866"/>
                </a:lnTo>
                <a:lnTo>
                  <a:pt x="67676" y="133665"/>
                </a:lnTo>
                <a:lnTo>
                  <a:pt x="79348" y="140545"/>
                </a:lnTo>
                <a:lnTo>
                  <a:pt x="88081" y="145132"/>
                </a:lnTo>
                <a:lnTo>
                  <a:pt x="94856" y="148189"/>
                </a:lnTo>
                <a:lnTo>
                  <a:pt x="100324" y="150228"/>
                </a:lnTo>
                <a:lnTo>
                  <a:pt x="104923" y="152539"/>
                </a:lnTo>
                <a:lnTo>
                  <a:pt x="108941" y="155033"/>
                </a:lnTo>
                <a:lnTo>
                  <a:pt x="112572" y="157648"/>
                </a:lnTo>
                <a:lnTo>
                  <a:pt x="114993" y="160344"/>
                </a:lnTo>
                <a:lnTo>
                  <a:pt x="116607" y="163093"/>
                </a:lnTo>
                <a:lnTo>
                  <a:pt x="117683" y="165879"/>
                </a:lnTo>
                <a:lnTo>
                  <a:pt x="121419" y="171514"/>
                </a:lnTo>
                <a:lnTo>
                  <a:pt x="123748" y="174350"/>
                </a:lnTo>
                <a:lnTo>
                  <a:pt x="125301" y="177193"/>
                </a:lnTo>
                <a:lnTo>
                  <a:pt x="127027" y="182893"/>
                </a:lnTo>
                <a:lnTo>
                  <a:pt x="126535" y="185746"/>
                </a:lnTo>
                <a:lnTo>
                  <a:pt x="123447" y="191456"/>
                </a:lnTo>
                <a:lnTo>
                  <a:pt x="121291" y="194313"/>
                </a:lnTo>
                <a:lnTo>
                  <a:pt x="118901" y="197169"/>
                </a:lnTo>
                <a:lnTo>
                  <a:pt x="116354" y="200026"/>
                </a:lnTo>
                <a:lnTo>
                  <a:pt x="112752" y="202883"/>
                </a:lnTo>
                <a:lnTo>
                  <a:pt x="108446" y="205741"/>
                </a:lnTo>
                <a:lnTo>
                  <a:pt x="103670" y="208598"/>
                </a:lnTo>
                <a:lnTo>
                  <a:pt x="98581" y="211455"/>
                </a:lnTo>
                <a:lnTo>
                  <a:pt x="87846" y="217170"/>
                </a:lnTo>
                <a:lnTo>
                  <a:pt x="82317" y="219075"/>
                </a:lnTo>
                <a:lnTo>
                  <a:pt x="76725" y="220345"/>
                </a:lnTo>
                <a:lnTo>
                  <a:pt x="71093" y="221192"/>
                </a:lnTo>
                <a:lnTo>
                  <a:pt x="66385" y="221756"/>
                </a:lnTo>
                <a:lnTo>
                  <a:pt x="62294" y="222133"/>
                </a:lnTo>
                <a:lnTo>
                  <a:pt x="58615" y="222383"/>
                </a:lnTo>
                <a:lnTo>
                  <a:pt x="55209" y="221598"/>
                </a:lnTo>
                <a:lnTo>
                  <a:pt x="51986" y="220122"/>
                </a:lnTo>
                <a:lnTo>
                  <a:pt x="48885" y="218186"/>
                </a:lnTo>
                <a:lnTo>
                  <a:pt x="45865" y="215942"/>
                </a:lnTo>
                <a:lnTo>
                  <a:pt x="42899" y="213494"/>
                </a:lnTo>
                <a:lnTo>
                  <a:pt x="35846" y="207272"/>
                </a:lnTo>
                <a:lnTo>
                  <a:pt x="32342" y="203881"/>
                </a:lnTo>
                <a:lnTo>
                  <a:pt x="30074" y="201643"/>
                </a:lnTo>
                <a:lnTo>
                  <a:pt x="28562" y="198246"/>
                </a:lnTo>
                <a:lnTo>
                  <a:pt x="27553" y="194077"/>
                </a:lnTo>
                <a:lnTo>
                  <a:pt x="26882" y="189392"/>
                </a:lnTo>
                <a:lnTo>
                  <a:pt x="27386" y="182459"/>
                </a:lnTo>
                <a:lnTo>
                  <a:pt x="28675" y="174027"/>
                </a:lnTo>
                <a:lnTo>
                  <a:pt x="30487" y="164596"/>
                </a:lnTo>
                <a:lnTo>
                  <a:pt x="33599" y="154498"/>
                </a:lnTo>
                <a:lnTo>
                  <a:pt x="37580" y="143956"/>
                </a:lnTo>
                <a:lnTo>
                  <a:pt x="46129" y="123988"/>
                </a:lnTo>
                <a:lnTo>
                  <a:pt x="53104" y="108763"/>
                </a:lnTo>
                <a:lnTo>
                  <a:pt x="57251" y="102989"/>
                </a:lnTo>
                <a:lnTo>
                  <a:pt x="61920" y="98187"/>
                </a:lnTo>
                <a:lnTo>
                  <a:pt x="66937" y="94033"/>
                </a:lnTo>
                <a:lnTo>
                  <a:pt x="71235" y="89359"/>
                </a:lnTo>
                <a:lnTo>
                  <a:pt x="75052" y="84337"/>
                </a:lnTo>
                <a:lnTo>
                  <a:pt x="78550" y="79085"/>
                </a:lnTo>
                <a:lnTo>
                  <a:pt x="81834" y="73678"/>
                </a:lnTo>
                <a:lnTo>
                  <a:pt x="84976" y="68169"/>
                </a:lnTo>
                <a:lnTo>
                  <a:pt x="88023" y="62591"/>
                </a:lnTo>
                <a:lnTo>
                  <a:pt x="91007" y="57920"/>
                </a:lnTo>
                <a:lnTo>
                  <a:pt x="93949" y="53853"/>
                </a:lnTo>
                <a:lnTo>
                  <a:pt x="96862" y="50190"/>
                </a:lnTo>
                <a:lnTo>
                  <a:pt x="99757" y="45842"/>
                </a:lnTo>
                <a:lnTo>
                  <a:pt x="102640" y="41039"/>
                </a:lnTo>
                <a:lnTo>
                  <a:pt x="105514" y="35932"/>
                </a:lnTo>
                <a:lnTo>
                  <a:pt x="108383" y="31575"/>
                </a:lnTo>
                <a:lnTo>
                  <a:pt x="111248" y="27717"/>
                </a:lnTo>
                <a:lnTo>
                  <a:pt x="114110" y="24193"/>
                </a:lnTo>
                <a:lnTo>
                  <a:pt x="117291" y="17738"/>
                </a:lnTo>
                <a:lnTo>
                  <a:pt x="119332" y="10383"/>
                </a:lnTo>
                <a:lnTo>
                  <a:pt x="122151" y="6837"/>
                </a:lnTo>
                <a:lnTo>
                  <a:pt x="12840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6"/>
          <p:cNvSpPr/>
          <p:nvPr/>
        </p:nvSpPr>
        <p:spPr>
          <a:xfrm>
            <a:off x="1665922" y="2974657"/>
            <a:ext cx="188562" cy="334124"/>
          </a:xfrm>
          <a:custGeom>
            <a:avLst/>
            <a:gdLst/>
            <a:ahLst/>
            <a:cxnLst/>
            <a:rect l="0" t="0" r="0" b="0"/>
            <a:pathLst>
              <a:path w="188562" h="334124">
                <a:moveTo>
                  <a:pt x="25717" y="0"/>
                </a:moveTo>
                <a:lnTo>
                  <a:pt x="30268" y="9102"/>
                </a:lnTo>
                <a:lnTo>
                  <a:pt x="32503" y="18650"/>
                </a:lnTo>
                <a:lnTo>
                  <a:pt x="33098" y="23864"/>
                </a:lnTo>
                <a:lnTo>
                  <a:pt x="34448" y="30197"/>
                </a:lnTo>
                <a:lnTo>
                  <a:pt x="36300" y="37276"/>
                </a:lnTo>
                <a:lnTo>
                  <a:pt x="38488" y="44853"/>
                </a:lnTo>
                <a:lnTo>
                  <a:pt x="39946" y="50857"/>
                </a:lnTo>
                <a:lnTo>
                  <a:pt x="41566" y="60068"/>
                </a:lnTo>
                <a:lnTo>
                  <a:pt x="41998" y="68621"/>
                </a:lnTo>
                <a:lnTo>
                  <a:pt x="42478" y="93363"/>
                </a:lnTo>
                <a:lnTo>
                  <a:pt x="43559" y="105105"/>
                </a:lnTo>
                <a:lnTo>
                  <a:pt x="45232" y="115790"/>
                </a:lnTo>
                <a:lnTo>
                  <a:pt x="47300" y="125771"/>
                </a:lnTo>
                <a:lnTo>
                  <a:pt x="49631" y="133377"/>
                </a:lnTo>
                <a:lnTo>
                  <a:pt x="52137" y="139401"/>
                </a:lnTo>
                <a:lnTo>
                  <a:pt x="57462" y="148633"/>
                </a:lnTo>
                <a:lnTo>
                  <a:pt x="63004" y="155912"/>
                </a:lnTo>
                <a:lnTo>
                  <a:pt x="66928" y="160814"/>
                </a:lnTo>
                <a:lnTo>
                  <a:pt x="68431" y="161502"/>
                </a:lnTo>
                <a:lnTo>
                  <a:pt x="72641" y="162266"/>
                </a:lnTo>
                <a:lnTo>
                  <a:pt x="75097" y="161517"/>
                </a:lnTo>
                <a:lnTo>
                  <a:pt x="80367" y="158145"/>
                </a:lnTo>
                <a:lnTo>
                  <a:pt x="85883" y="156012"/>
                </a:lnTo>
                <a:lnTo>
                  <a:pt x="88688" y="155443"/>
                </a:lnTo>
                <a:lnTo>
                  <a:pt x="92463" y="153159"/>
                </a:lnTo>
                <a:lnTo>
                  <a:pt x="96884" y="149731"/>
                </a:lnTo>
                <a:lnTo>
                  <a:pt x="101737" y="145541"/>
                </a:lnTo>
                <a:lnTo>
                  <a:pt x="105925" y="141795"/>
                </a:lnTo>
                <a:lnTo>
                  <a:pt x="113118" y="135093"/>
                </a:lnTo>
                <a:lnTo>
                  <a:pt x="117322" y="130067"/>
                </a:lnTo>
                <a:lnTo>
                  <a:pt x="122030" y="123859"/>
                </a:lnTo>
                <a:lnTo>
                  <a:pt x="127073" y="116862"/>
                </a:lnTo>
                <a:lnTo>
                  <a:pt x="131388" y="111246"/>
                </a:lnTo>
                <a:lnTo>
                  <a:pt x="135217" y="106549"/>
                </a:lnTo>
                <a:lnTo>
                  <a:pt x="138722" y="102465"/>
                </a:lnTo>
                <a:lnTo>
                  <a:pt x="141059" y="97838"/>
                </a:lnTo>
                <a:lnTo>
                  <a:pt x="143655" y="87616"/>
                </a:lnTo>
                <a:lnTo>
                  <a:pt x="147349" y="79263"/>
                </a:lnTo>
                <a:lnTo>
                  <a:pt x="152166" y="71423"/>
                </a:lnTo>
                <a:lnTo>
                  <a:pt x="157482" y="61589"/>
                </a:lnTo>
                <a:lnTo>
                  <a:pt x="160480" y="53408"/>
                </a:lnTo>
                <a:lnTo>
                  <a:pt x="161279" y="49893"/>
                </a:lnTo>
                <a:lnTo>
                  <a:pt x="161812" y="42787"/>
                </a:lnTo>
                <a:lnTo>
                  <a:pt x="162167" y="33287"/>
                </a:lnTo>
                <a:lnTo>
                  <a:pt x="162737" y="6575"/>
                </a:lnTo>
                <a:lnTo>
                  <a:pt x="163736" y="5336"/>
                </a:lnTo>
                <a:lnTo>
                  <a:pt x="165355" y="5463"/>
                </a:lnTo>
                <a:lnTo>
                  <a:pt x="167387" y="6499"/>
                </a:lnTo>
                <a:lnTo>
                  <a:pt x="168741" y="8143"/>
                </a:lnTo>
                <a:lnTo>
                  <a:pt x="169644" y="10191"/>
                </a:lnTo>
                <a:lnTo>
                  <a:pt x="170647" y="15959"/>
                </a:lnTo>
                <a:lnTo>
                  <a:pt x="171093" y="24873"/>
                </a:lnTo>
                <a:lnTo>
                  <a:pt x="172165" y="30870"/>
                </a:lnTo>
                <a:lnTo>
                  <a:pt x="173831" y="37725"/>
                </a:lnTo>
                <a:lnTo>
                  <a:pt x="175895" y="45152"/>
                </a:lnTo>
                <a:lnTo>
                  <a:pt x="177271" y="52009"/>
                </a:lnTo>
                <a:lnTo>
                  <a:pt x="178188" y="58485"/>
                </a:lnTo>
                <a:lnTo>
                  <a:pt x="178800" y="64708"/>
                </a:lnTo>
                <a:lnTo>
                  <a:pt x="180160" y="70761"/>
                </a:lnTo>
                <a:lnTo>
                  <a:pt x="182019" y="76702"/>
                </a:lnTo>
                <a:lnTo>
                  <a:pt x="184211" y="82567"/>
                </a:lnTo>
                <a:lnTo>
                  <a:pt x="185672" y="90287"/>
                </a:lnTo>
                <a:lnTo>
                  <a:pt x="186646" y="99244"/>
                </a:lnTo>
                <a:lnTo>
                  <a:pt x="187296" y="109025"/>
                </a:lnTo>
                <a:lnTo>
                  <a:pt x="188018" y="124973"/>
                </a:lnTo>
                <a:lnTo>
                  <a:pt x="188424" y="144662"/>
                </a:lnTo>
                <a:lnTo>
                  <a:pt x="188561" y="191135"/>
                </a:lnTo>
                <a:lnTo>
                  <a:pt x="187620" y="203624"/>
                </a:lnTo>
                <a:lnTo>
                  <a:pt x="186040" y="213854"/>
                </a:lnTo>
                <a:lnTo>
                  <a:pt x="184034" y="222579"/>
                </a:lnTo>
                <a:lnTo>
                  <a:pt x="180792" y="230301"/>
                </a:lnTo>
                <a:lnTo>
                  <a:pt x="176725" y="237354"/>
                </a:lnTo>
                <a:lnTo>
                  <a:pt x="172109" y="243961"/>
                </a:lnTo>
                <a:lnTo>
                  <a:pt x="166175" y="251223"/>
                </a:lnTo>
                <a:lnTo>
                  <a:pt x="159361" y="258922"/>
                </a:lnTo>
                <a:lnTo>
                  <a:pt x="151960" y="266912"/>
                </a:lnTo>
                <a:lnTo>
                  <a:pt x="143217" y="275096"/>
                </a:lnTo>
                <a:lnTo>
                  <a:pt x="133578" y="283410"/>
                </a:lnTo>
                <a:lnTo>
                  <a:pt x="123342" y="291810"/>
                </a:lnTo>
                <a:lnTo>
                  <a:pt x="114613" y="299315"/>
                </a:lnTo>
                <a:lnTo>
                  <a:pt x="106888" y="306223"/>
                </a:lnTo>
                <a:lnTo>
                  <a:pt x="89456" y="322508"/>
                </a:lnTo>
                <a:lnTo>
                  <a:pt x="85355" y="326448"/>
                </a:lnTo>
                <a:lnTo>
                  <a:pt x="80716" y="329075"/>
                </a:lnTo>
                <a:lnTo>
                  <a:pt x="75718" y="330826"/>
                </a:lnTo>
                <a:lnTo>
                  <a:pt x="70481" y="331993"/>
                </a:lnTo>
                <a:lnTo>
                  <a:pt x="66037" y="332771"/>
                </a:lnTo>
                <a:lnTo>
                  <a:pt x="62122" y="333290"/>
                </a:lnTo>
                <a:lnTo>
                  <a:pt x="58560" y="333636"/>
                </a:lnTo>
                <a:lnTo>
                  <a:pt x="54280" y="333867"/>
                </a:lnTo>
                <a:lnTo>
                  <a:pt x="44444" y="334123"/>
                </a:lnTo>
                <a:lnTo>
                  <a:pt x="39155" y="333239"/>
                </a:lnTo>
                <a:lnTo>
                  <a:pt x="33723" y="331696"/>
                </a:lnTo>
                <a:lnTo>
                  <a:pt x="20420" y="326929"/>
                </a:lnTo>
                <a:lnTo>
                  <a:pt x="17423" y="325585"/>
                </a:lnTo>
                <a:lnTo>
                  <a:pt x="9013" y="321552"/>
                </a:lnTo>
                <a:lnTo>
                  <a:pt x="6009" y="319143"/>
                </a:lnTo>
                <a:lnTo>
                  <a:pt x="4006" y="316585"/>
                </a:lnTo>
                <a:lnTo>
                  <a:pt x="2671" y="313926"/>
                </a:lnTo>
                <a:lnTo>
                  <a:pt x="1187" y="308433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7"/>
          <p:cNvSpPr/>
          <p:nvPr/>
        </p:nvSpPr>
        <p:spPr>
          <a:xfrm>
            <a:off x="1991677" y="3026092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0"/>
                </a:moveTo>
                <a:lnTo>
                  <a:pt x="77869" y="0"/>
                </a:lnTo>
                <a:lnTo>
                  <a:pt x="93823" y="953"/>
                </a:lnTo>
                <a:lnTo>
                  <a:pt x="106364" y="2540"/>
                </a:lnTo>
                <a:lnTo>
                  <a:pt x="13716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8"/>
          <p:cNvSpPr/>
          <p:nvPr/>
        </p:nvSpPr>
        <p:spPr>
          <a:xfrm>
            <a:off x="1957387" y="3086100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0"/>
                </a:moveTo>
                <a:lnTo>
                  <a:pt x="11932" y="11931"/>
                </a:lnTo>
                <a:lnTo>
                  <a:pt x="15574" y="13669"/>
                </a:lnTo>
                <a:lnTo>
                  <a:pt x="19908" y="14828"/>
                </a:lnTo>
                <a:lnTo>
                  <a:pt x="24702" y="15600"/>
                </a:lnTo>
                <a:lnTo>
                  <a:pt x="28851" y="16115"/>
                </a:lnTo>
                <a:lnTo>
                  <a:pt x="32569" y="16458"/>
                </a:lnTo>
                <a:lnTo>
                  <a:pt x="36000" y="16687"/>
                </a:lnTo>
                <a:lnTo>
                  <a:pt x="40193" y="16840"/>
                </a:lnTo>
                <a:lnTo>
                  <a:pt x="55195" y="17054"/>
                </a:lnTo>
                <a:lnTo>
                  <a:pt x="180022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9"/>
          <p:cNvSpPr/>
          <p:nvPr/>
        </p:nvSpPr>
        <p:spPr>
          <a:xfrm>
            <a:off x="2240311" y="2906077"/>
            <a:ext cx="188517" cy="231381"/>
          </a:xfrm>
          <a:custGeom>
            <a:avLst/>
            <a:gdLst/>
            <a:ahLst/>
            <a:cxnLst/>
            <a:rect l="0" t="0" r="0" b="0"/>
            <a:pathLst>
              <a:path w="188517" h="231381">
                <a:moveTo>
                  <a:pt x="154273" y="0"/>
                </a:moveTo>
                <a:lnTo>
                  <a:pt x="108267" y="0"/>
                </a:lnTo>
                <a:lnTo>
                  <a:pt x="102648" y="953"/>
                </a:lnTo>
                <a:lnTo>
                  <a:pt x="97949" y="2540"/>
                </a:lnTo>
                <a:lnTo>
                  <a:pt x="93864" y="4551"/>
                </a:lnTo>
                <a:lnTo>
                  <a:pt x="89235" y="5891"/>
                </a:lnTo>
                <a:lnTo>
                  <a:pt x="84245" y="6785"/>
                </a:lnTo>
                <a:lnTo>
                  <a:pt x="79013" y="7381"/>
                </a:lnTo>
                <a:lnTo>
                  <a:pt x="72667" y="7778"/>
                </a:lnTo>
                <a:lnTo>
                  <a:pt x="57997" y="8220"/>
                </a:lnTo>
                <a:lnTo>
                  <a:pt x="38030" y="8503"/>
                </a:lnTo>
                <a:lnTo>
                  <a:pt x="27680" y="8542"/>
                </a:lnTo>
                <a:lnTo>
                  <a:pt x="24158" y="7599"/>
                </a:lnTo>
                <a:lnTo>
                  <a:pt x="21810" y="6019"/>
                </a:lnTo>
                <a:lnTo>
                  <a:pt x="20244" y="4013"/>
                </a:lnTo>
                <a:lnTo>
                  <a:pt x="18248" y="2675"/>
                </a:lnTo>
                <a:lnTo>
                  <a:pt x="13490" y="1189"/>
                </a:lnTo>
                <a:lnTo>
                  <a:pt x="10007" y="352"/>
                </a:lnTo>
                <a:lnTo>
                  <a:pt x="10471" y="1187"/>
                </a:lnTo>
                <a:lnTo>
                  <a:pt x="13526" y="4655"/>
                </a:lnTo>
                <a:lnTo>
                  <a:pt x="13770" y="8818"/>
                </a:lnTo>
                <a:lnTo>
                  <a:pt x="12979" y="14451"/>
                </a:lnTo>
                <a:lnTo>
                  <a:pt x="11500" y="21064"/>
                </a:lnTo>
                <a:lnTo>
                  <a:pt x="10514" y="26425"/>
                </a:lnTo>
                <a:lnTo>
                  <a:pt x="9856" y="30952"/>
                </a:lnTo>
                <a:lnTo>
                  <a:pt x="9418" y="34922"/>
                </a:lnTo>
                <a:lnTo>
                  <a:pt x="8931" y="41873"/>
                </a:lnTo>
                <a:lnTo>
                  <a:pt x="8801" y="45061"/>
                </a:lnTo>
                <a:lnTo>
                  <a:pt x="7762" y="49091"/>
                </a:lnTo>
                <a:lnTo>
                  <a:pt x="6116" y="53682"/>
                </a:lnTo>
                <a:lnTo>
                  <a:pt x="4067" y="58648"/>
                </a:lnTo>
                <a:lnTo>
                  <a:pt x="2701" y="62911"/>
                </a:lnTo>
                <a:lnTo>
                  <a:pt x="1790" y="66706"/>
                </a:lnTo>
                <a:lnTo>
                  <a:pt x="778" y="73462"/>
                </a:lnTo>
                <a:lnTo>
                  <a:pt x="328" y="79640"/>
                </a:lnTo>
                <a:lnTo>
                  <a:pt x="128" y="85560"/>
                </a:lnTo>
                <a:lnTo>
                  <a:pt x="0" y="97123"/>
                </a:lnTo>
                <a:lnTo>
                  <a:pt x="942" y="99038"/>
                </a:lnTo>
                <a:lnTo>
                  <a:pt x="2523" y="100316"/>
                </a:lnTo>
                <a:lnTo>
                  <a:pt x="4529" y="101167"/>
                </a:lnTo>
                <a:lnTo>
                  <a:pt x="9298" y="102113"/>
                </a:lnTo>
                <a:lnTo>
                  <a:pt x="15570" y="102721"/>
                </a:lnTo>
                <a:lnTo>
                  <a:pt x="17989" y="101818"/>
                </a:lnTo>
                <a:lnTo>
                  <a:pt x="21507" y="100264"/>
                </a:lnTo>
                <a:lnTo>
                  <a:pt x="25758" y="98275"/>
                </a:lnTo>
                <a:lnTo>
                  <a:pt x="30496" y="96949"/>
                </a:lnTo>
                <a:lnTo>
                  <a:pt x="35560" y="96065"/>
                </a:lnTo>
                <a:lnTo>
                  <a:pt x="40841" y="95476"/>
                </a:lnTo>
                <a:lnTo>
                  <a:pt x="45315" y="95083"/>
                </a:lnTo>
                <a:lnTo>
                  <a:pt x="49249" y="94821"/>
                </a:lnTo>
                <a:lnTo>
                  <a:pt x="52825" y="94647"/>
                </a:lnTo>
                <a:lnTo>
                  <a:pt x="59019" y="93578"/>
                </a:lnTo>
                <a:lnTo>
                  <a:pt x="66958" y="91913"/>
                </a:lnTo>
                <a:lnTo>
                  <a:pt x="76060" y="89850"/>
                </a:lnTo>
                <a:lnTo>
                  <a:pt x="84034" y="88475"/>
                </a:lnTo>
                <a:lnTo>
                  <a:pt x="91255" y="87558"/>
                </a:lnTo>
                <a:lnTo>
                  <a:pt x="97973" y="86947"/>
                </a:lnTo>
                <a:lnTo>
                  <a:pt x="104358" y="86540"/>
                </a:lnTo>
                <a:lnTo>
                  <a:pt x="116531" y="86087"/>
                </a:lnTo>
                <a:lnTo>
                  <a:pt x="134095" y="85832"/>
                </a:lnTo>
                <a:lnTo>
                  <a:pt x="138916" y="86749"/>
                </a:lnTo>
                <a:lnTo>
                  <a:pt x="143083" y="88313"/>
                </a:lnTo>
                <a:lnTo>
                  <a:pt x="146813" y="90308"/>
                </a:lnTo>
                <a:lnTo>
                  <a:pt x="151205" y="91638"/>
                </a:lnTo>
                <a:lnTo>
                  <a:pt x="156038" y="92524"/>
                </a:lnTo>
                <a:lnTo>
                  <a:pt x="161165" y="93116"/>
                </a:lnTo>
                <a:lnTo>
                  <a:pt x="165535" y="94462"/>
                </a:lnTo>
                <a:lnTo>
                  <a:pt x="169401" y="96312"/>
                </a:lnTo>
                <a:lnTo>
                  <a:pt x="172931" y="98498"/>
                </a:lnTo>
                <a:lnTo>
                  <a:pt x="176237" y="100908"/>
                </a:lnTo>
                <a:lnTo>
                  <a:pt x="179393" y="103467"/>
                </a:lnTo>
                <a:lnTo>
                  <a:pt x="182450" y="106125"/>
                </a:lnTo>
                <a:lnTo>
                  <a:pt x="184488" y="108850"/>
                </a:lnTo>
                <a:lnTo>
                  <a:pt x="186752" y="114418"/>
                </a:lnTo>
                <a:lnTo>
                  <a:pt x="187356" y="119141"/>
                </a:lnTo>
                <a:lnTo>
                  <a:pt x="187759" y="125148"/>
                </a:lnTo>
                <a:lnTo>
                  <a:pt x="188325" y="142173"/>
                </a:lnTo>
                <a:lnTo>
                  <a:pt x="188516" y="156459"/>
                </a:lnTo>
                <a:lnTo>
                  <a:pt x="187579" y="160504"/>
                </a:lnTo>
                <a:lnTo>
                  <a:pt x="186003" y="165105"/>
                </a:lnTo>
                <a:lnTo>
                  <a:pt x="183999" y="170078"/>
                </a:lnTo>
                <a:lnTo>
                  <a:pt x="180758" y="174345"/>
                </a:lnTo>
                <a:lnTo>
                  <a:pt x="176692" y="178143"/>
                </a:lnTo>
                <a:lnTo>
                  <a:pt x="172077" y="181627"/>
                </a:lnTo>
                <a:lnTo>
                  <a:pt x="159329" y="190578"/>
                </a:lnTo>
                <a:lnTo>
                  <a:pt x="151929" y="195632"/>
                </a:lnTo>
                <a:lnTo>
                  <a:pt x="145090" y="199954"/>
                </a:lnTo>
                <a:lnTo>
                  <a:pt x="138626" y="203788"/>
                </a:lnTo>
                <a:lnTo>
                  <a:pt x="132412" y="207296"/>
                </a:lnTo>
                <a:lnTo>
                  <a:pt x="125412" y="211540"/>
                </a:lnTo>
                <a:lnTo>
                  <a:pt x="110013" y="221335"/>
                </a:lnTo>
                <a:lnTo>
                  <a:pt x="102859" y="224709"/>
                </a:lnTo>
                <a:lnTo>
                  <a:pt x="96185" y="226959"/>
                </a:lnTo>
                <a:lnTo>
                  <a:pt x="89830" y="228458"/>
                </a:lnTo>
                <a:lnTo>
                  <a:pt x="84641" y="229458"/>
                </a:lnTo>
                <a:lnTo>
                  <a:pt x="80230" y="230125"/>
                </a:lnTo>
                <a:lnTo>
                  <a:pt x="76336" y="230569"/>
                </a:lnTo>
                <a:lnTo>
                  <a:pt x="72788" y="230865"/>
                </a:lnTo>
                <a:lnTo>
                  <a:pt x="69470" y="231063"/>
                </a:lnTo>
                <a:lnTo>
                  <a:pt x="63243" y="231282"/>
                </a:lnTo>
                <a:lnTo>
                  <a:pt x="57300" y="231380"/>
                </a:lnTo>
                <a:lnTo>
                  <a:pt x="53430" y="230453"/>
                </a:lnTo>
                <a:lnTo>
                  <a:pt x="48944" y="228883"/>
                </a:lnTo>
                <a:lnTo>
                  <a:pt x="44049" y="226884"/>
                </a:lnTo>
                <a:lnTo>
                  <a:pt x="39833" y="225551"/>
                </a:lnTo>
                <a:lnTo>
                  <a:pt x="36070" y="224662"/>
                </a:lnTo>
                <a:lnTo>
                  <a:pt x="32608" y="224070"/>
                </a:lnTo>
                <a:lnTo>
                  <a:pt x="30301" y="222722"/>
                </a:lnTo>
                <a:lnTo>
                  <a:pt x="28763" y="220872"/>
                </a:lnTo>
                <a:lnTo>
                  <a:pt x="27737" y="218685"/>
                </a:lnTo>
                <a:lnTo>
                  <a:pt x="24058" y="213716"/>
                </a:lnTo>
                <a:lnTo>
                  <a:pt x="21743" y="211057"/>
                </a:lnTo>
                <a:lnTo>
                  <a:pt x="21152" y="208332"/>
                </a:lnTo>
                <a:lnTo>
                  <a:pt x="21711" y="205563"/>
                </a:lnTo>
                <a:lnTo>
                  <a:pt x="23919" y="199947"/>
                </a:lnTo>
                <a:lnTo>
                  <a:pt x="24508" y="197115"/>
                </a:lnTo>
                <a:lnTo>
                  <a:pt x="25686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0"/>
          <p:cNvSpPr/>
          <p:nvPr/>
        </p:nvSpPr>
        <p:spPr>
          <a:xfrm>
            <a:off x="2523182" y="2888932"/>
            <a:ext cx="213783" cy="308611"/>
          </a:xfrm>
          <a:custGeom>
            <a:avLst/>
            <a:gdLst/>
            <a:ahLst/>
            <a:cxnLst/>
            <a:rect l="0" t="0" r="0" b="0"/>
            <a:pathLst>
              <a:path w="213783" h="308611">
                <a:moveTo>
                  <a:pt x="59997" y="0"/>
                </a:moveTo>
                <a:lnTo>
                  <a:pt x="59997" y="13653"/>
                </a:lnTo>
                <a:lnTo>
                  <a:pt x="59045" y="18627"/>
                </a:lnTo>
                <a:lnTo>
                  <a:pt x="55447" y="26694"/>
                </a:lnTo>
                <a:lnTo>
                  <a:pt x="50672" y="33454"/>
                </a:lnTo>
                <a:lnTo>
                  <a:pt x="45375" y="39634"/>
                </a:lnTo>
                <a:lnTo>
                  <a:pt x="39846" y="45555"/>
                </a:lnTo>
                <a:lnTo>
                  <a:pt x="37991" y="49420"/>
                </a:lnTo>
                <a:lnTo>
                  <a:pt x="35929" y="58795"/>
                </a:lnTo>
                <a:lnTo>
                  <a:pt x="33474" y="63009"/>
                </a:lnTo>
                <a:lnTo>
                  <a:pt x="29933" y="66771"/>
                </a:lnTo>
                <a:lnTo>
                  <a:pt x="25667" y="70231"/>
                </a:lnTo>
                <a:lnTo>
                  <a:pt x="21870" y="74444"/>
                </a:lnTo>
                <a:lnTo>
                  <a:pt x="18387" y="79156"/>
                </a:lnTo>
                <a:lnTo>
                  <a:pt x="12929" y="88521"/>
                </a:lnTo>
                <a:lnTo>
                  <a:pt x="8904" y="100100"/>
                </a:lnTo>
                <a:lnTo>
                  <a:pt x="6885" y="104833"/>
                </a:lnTo>
                <a:lnTo>
                  <a:pt x="3054" y="114220"/>
                </a:lnTo>
                <a:lnTo>
                  <a:pt x="1352" y="121567"/>
                </a:lnTo>
                <a:lnTo>
                  <a:pt x="898" y="128670"/>
                </a:lnTo>
                <a:lnTo>
                  <a:pt x="394" y="149262"/>
                </a:lnTo>
                <a:lnTo>
                  <a:pt x="0" y="199244"/>
                </a:lnTo>
                <a:lnTo>
                  <a:pt x="1902" y="202362"/>
                </a:lnTo>
                <a:lnTo>
                  <a:pt x="5075" y="205393"/>
                </a:lnTo>
                <a:lnTo>
                  <a:pt x="9095" y="208366"/>
                </a:lnTo>
                <a:lnTo>
                  <a:pt x="21182" y="216750"/>
                </a:lnTo>
                <a:lnTo>
                  <a:pt x="28405" y="221652"/>
                </a:lnTo>
                <a:lnTo>
                  <a:pt x="34173" y="224921"/>
                </a:lnTo>
                <a:lnTo>
                  <a:pt x="38971" y="227100"/>
                </a:lnTo>
                <a:lnTo>
                  <a:pt x="43123" y="228552"/>
                </a:lnTo>
                <a:lnTo>
                  <a:pt x="47795" y="228568"/>
                </a:lnTo>
                <a:lnTo>
                  <a:pt x="52815" y="227626"/>
                </a:lnTo>
                <a:lnTo>
                  <a:pt x="58067" y="226046"/>
                </a:lnTo>
                <a:lnTo>
                  <a:pt x="63473" y="224992"/>
                </a:lnTo>
                <a:lnTo>
                  <a:pt x="68982" y="224290"/>
                </a:lnTo>
                <a:lnTo>
                  <a:pt x="74560" y="223822"/>
                </a:lnTo>
                <a:lnTo>
                  <a:pt x="80183" y="223509"/>
                </a:lnTo>
                <a:lnTo>
                  <a:pt x="91511" y="223163"/>
                </a:lnTo>
                <a:lnTo>
                  <a:pt x="97199" y="222118"/>
                </a:lnTo>
                <a:lnTo>
                  <a:pt x="102896" y="220469"/>
                </a:lnTo>
                <a:lnTo>
                  <a:pt x="108599" y="218416"/>
                </a:lnTo>
                <a:lnTo>
                  <a:pt x="114306" y="216096"/>
                </a:lnTo>
                <a:lnTo>
                  <a:pt x="120016" y="213597"/>
                </a:lnTo>
                <a:lnTo>
                  <a:pt x="125727" y="210978"/>
                </a:lnTo>
                <a:lnTo>
                  <a:pt x="151969" y="198190"/>
                </a:lnTo>
                <a:lnTo>
                  <a:pt x="160364" y="194992"/>
                </a:lnTo>
                <a:lnTo>
                  <a:pt x="167866" y="192860"/>
                </a:lnTo>
                <a:lnTo>
                  <a:pt x="174772" y="191438"/>
                </a:lnTo>
                <a:lnTo>
                  <a:pt x="180329" y="189538"/>
                </a:lnTo>
                <a:lnTo>
                  <a:pt x="184986" y="187319"/>
                </a:lnTo>
                <a:lnTo>
                  <a:pt x="189043" y="184887"/>
                </a:lnTo>
                <a:lnTo>
                  <a:pt x="192700" y="183265"/>
                </a:lnTo>
                <a:lnTo>
                  <a:pt x="199304" y="181464"/>
                </a:lnTo>
                <a:lnTo>
                  <a:pt x="205414" y="178123"/>
                </a:lnTo>
                <a:lnTo>
                  <a:pt x="208377" y="175899"/>
                </a:lnTo>
                <a:lnTo>
                  <a:pt x="210352" y="173463"/>
                </a:lnTo>
                <a:lnTo>
                  <a:pt x="211669" y="170887"/>
                </a:lnTo>
                <a:lnTo>
                  <a:pt x="213132" y="165485"/>
                </a:lnTo>
                <a:lnTo>
                  <a:pt x="213782" y="159909"/>
                </a:lnTo>
                <a:lnTo>
                  <a:pt x="213003" y="157088"/>
                </a:lnTo>
                <a:lnTo>
                  <a:pt x="209598" y="151415"/>
                </a:lnTo>
                <a:lnTo>
                  <a:pt x="207356" y="149521"/>
                </a:lnTo>
                <a:lnTo>
                  <a:pt x="204909" y="148258"/>
                </a:lnTo>
                <a:lnTo>
                  <a:pt x="198689" y="146231"/>
                </a:lnTo>
                <a:lnTo>
                  <a:pt x="193060" y="145880"/>
                </a:lnTo>
                <a:lnTo>
                  <a:pt x="180809" y="145776"/>
                </a:lnTo>
                <a:lnTo>
                  <a:pt x="176734" y="146714"/>
                </a:lnTo>
                <a:lnTo>
                  <a:pt x="173064" y="148292"/>
                </a:lnTo>
                <a:lnTo>
                  <a:pt x="166447" y="151633"/>
                </a:lnTo>
                <a:lnTo>
                  <a:pt x="160331" y="153117"/>
                </a:lnTo>
                <a:lnTo>
                  <a:pt x="154438" y="156317"/>
                </a:lnTo>
                <a:lnTo>
                  <a:pt x="151533" y="158504"/>
                </a:lnTo>
                <a:lnTo>
                  <a:pt x="147691" y="160914"/>
                </a:lnTo>
                <a:lnTo>
                  <a:pt x="143225" y="163474"/>
                </a:lnTo>
                <a:lnTo>
                  <a:pt x="138342" y="166133"/>
                </a:lnTo>
                <a:lnTo>
                  <a:pt x="134135" y="168857"/>
                </a:lnTo>
                <a:lnTo>
                  <a:pt x="130377" y="171627"/>
                </a:lnTo>
                <a:lnTo>
                  <a:pt x="126920" y="174425"/>
                </a:lnTo>
                <a:lnTo>
                  <a:pt x="124615" y="177244"/>
                </a:lnTo>
                <a:lnTo>
                  <a:pt x="123078" y="180075"/>
                </a:lnTo>
                <a:lnTo>
                  <a:pt x="122054" y="182915"/>
                </a:lnTo>
                <a:lnTo>
                  <a:pt x="118376" y="188610"/>
                </a:lnTo>
                <a:lnTo>
                  <a:pt x="113566" y="194317"/>
                </a:lnTo>
                <a:lnTo>
                  <a:pt x="108253" y="200028"/>
                </a:lnTo>
                <a:lnTo>
                  <a:pt x="106455" y="202885"/>
                </a:lnTo>
                <a:lnTo>
                  <a:pt x="104458" y="208598"/>
                </a:lnTo>
                <a:lnTo>
                  <a:pt x="101030" y="224473"/>
                </a:lnTo>
                <a:lnTo>
                  <a:pt x="98783" y="235374"/>
                </a:lnTo>
                <a:lnTo>
                  <a:pt x="97284" y="245498"/>
                </a:lnTo>
                <a:lnTo>
                  <a:pt x="96285" y="255106"/>
                </a:lnTo>
                <a:lnTo>
                  <a:pt x="95175" y="271496"/>
                </a:lnTo>
                <a:lnTo>
                  <a:pt x="94682" y="281955"/>
                </a:lnTo>
                <a:lnTo>
                  <a:pt x="95503" y="285125"/>
                </a:lnTo>
                <a:lnTo>
                  <a:pt x="97003" y="287238"/>
                </a:lnTo>
                <a:lnTo>
                  <a:pt x="103665" y="292753"/>
                </a:lnTo>
                <a:lnTo>
                  <a:pt x="111432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1"/>
          <p:cNvSpPr/>
          <p:nvPr/>
        </p:nvSpPr>
        <p:spPr>
          <a:xfrm>
            <a:off x="294322" y="3231937"/>
            <a:ext cx="2648904" cy="59904"/>
          </a:xfrm>
          <a:custGeom>
            <a:avLst/>
            <a:gdLst/>
            <a:ahLst/>
            <a:cxnLst/>
            <a:rect l="0" t="0" r="0" b="0"/>
            <a:pathLst>
              <a:path w="2648904" h="59904">
                <a:moveTo>
                  <a:pt x="0" y="59903"/>
                </a:moveTo>
                <a:lnTo>
                  <a:pt x="9102" y="55352"/>
                </a:lnTo>
                <a:lnTo>
                  <a:pt x="13688" y="54011"/>
                </a:lnTo>
                <a:lnTo>
                  <a:pt x="23863" y="52522"/>
                </a:lnTo>
                <a:lnTo>
                  <a:pt x="66102" y="51361"/>
                </a:lnTo>
                <a:lnTo>
                  <a:pt x="74548" y="50398"/>
                </a:lnTo>
                <a:lnTo>
                  <a:pt x="84941" y="48804"/>
                </a:lnTo>
                <a:lnTo>
                  <a:pt x="96632" y="46788"/>
                </a:lnTo>
                <a:lnTo>
                  <a:pt x="106332" y="45445"/>
                </a:lnTo>
                <a:lnTo>
                  <a:pt x="122188" y="43952"/>
                </a:lnTo>
                <a:lnTo>
                  <a:pt x="204436" y="42828"/>
                </a:lnTo>
                <a:lnTo>
                  <a:pt x="240490" y="41826"/>
                </a:lnTo>
                <a:lnTo>
                  <a:pt x="256529" y="40231"/>
                </a:lnTo>
                <a:lnTo>
                  <a:pt x="273890" y="38216"/>
                </a:lnTo>
                <a:lnTo>
                  <a:pt x="289273" y="36872"/>
                </a:lnTo>
                <a:lnTo>
                  <a:pt x="316526" y="35379"/>
                </a:lnTo>
                <a:lnTo>
                  <a:pt x="388311" y="34290"/>
                </a:lnTo>
                <a:lnTo>
                  <a:pt x="467546" y="35158"/>
                </a:lnTo>
                <a:lnTo>
                  <a:pt x="489815" y="36739"/>
                </a:lnTo>
                <a:lnTo>
                  <a:pt x="512281" y="38745"/>
                </a:lnTo>
                <a:lnTo>
                  <a:pt x="536783" y="40083"/>
                </a:lnTo>
                <a:lnTo>
                  <a:pt x="589408" y="41569"/>
                </a:lnTo>
                <a:lnTo>
                  <a:pt x="697897" y="42653"/>
                </a:lnTo>
                <a:lnTo>
                  <a:pt x="909974" y="42755"/>
                </a:lnTo>
                <a:lnTo>
                  <a:pt x="968948" y="40217"/>
                </a:lnTo>
                <a:lnTo>
                  <a:pt x="1006010" y="38206"/>
                </a:lnTo>
                <a:lnTo>
                  <a:pt x="1080211" y="35972"/>
                </a:lnTo>
                <a:lnTo>
                  <a:pt x="1117333" y="35376"/>
                </a:lnTo>
                <a:lnTo>
                  <a:pt x="1147796" y="34027"/>
                </a:lnTo>
                <a:lnTo>
                  <a:pt x="1173820" y="32175"/>
                </a:lnTo>
                <a:lnTo>
                  <a:pt x="1196884" y="29987"/>
                </a:lnTo>
                <a:lnTo>
                  <a:pt x="1217975" y="28529"/>
                </a:lnTo>
                <a:lnTo>
                  <a:pt x="1256650" y="26909"/>
                </a:lnTo>
                <a:lnTo>
                  <a:pt x="1310553" y="25997"/>
                </a:lnTo>
                <a:lnTo>
                  <a:pt x="1440084" y="25726"/>
                </a:lnTo>
                <a:lnTo>
                  <a:pt x="1485836" y="24736"/>
                </a:lnTo>
                <a:lnTo>
                  <a:pt x="1649886" y="18242"/>
                </a:lnTo>
                <a:lnTo>
                  <a:pt x="1729042" y="17278"/>
                </a:lnTo>
                <a:lnTo>
                  <a:pt x="1888628" y="17049"/>
                </a:lnTo>
                <a:lnTo>
                  <a:pt x="1912500" y="16094"/>
                </a:lnTo>
                <a:lnTo>
                  <a:pt x="1933177" y="14504"/>
                </a:lnTo>
                <a:lnTo>
                  <a:pt x="1951725" y="12492"/>
                </a:lnTo>
                <a:lnTo>
                  <a:pt x="1969805" y="11150"/>
                </a:lnTo>
                <a:lnTo>
                  <a:pt x="2005134" y="9660"/>
                </a:lnTo>
                <a:lnTo>
                  <a:pt x="2074381" y="8703"/>
                </a:lnTo>
                <a:lnTo>
                  <a:pt x="2199767" y="8477"/>
                </a:lnTo>
                <a:lnTo>
                  <a:pt x="2215176" y="7521"/>
                </a:lnTo>
                <a:lnTo>
                  <a:pt x="2231164" y="5932"/>
                </a:lnTo>
                <a:lnTo>
                  <a:pt x="2247538" y="3919"/>
                </a:lnTo>
                <a:lnTo>
                  <a:pt x="2267978" y="2578"/>
                </a:lnTo>
                <a:lnTo>
                  <a:pt x="2316090" y="1087"/>
                </a:lnTo>
                <a:lnTo>
                  <a:pt x="2478613" y="0"/>
                </a:lnTo>
                <a:lnTo>
                  <a:pt x="2495371" y="917"/>
                </a:lnTo>
                <a:lnTo>
                  <a:pt x="2512258" y="2482"/>
                </a:lnTo>
                <a:lnTo>
                  <a:pt x="2529231" y="4477"/>
                </a:lnTo>
                <a:lnTo>
                  <a:pt x="2543404" y="5807"/>
                </a:lnTo>
                <a:lnTo>
                  <a:pt x="2566772" y="7285"/>
                </a:lnTo>
                <a:lnTo>
                  <a:pt x="2577004" y="8632"/>
                </a:lnTo>
                <a:lnTo>
                  <a:pt x="2586682" y="10482"/>
                </a:lnTo>
                <a:lnTo>
                  <a:pt x="2595993" y="12668"/>
                </a:lnTo>
                <a:lnTo>
                  <a:pt x="2605057" y="14125"/>
                </a:lnTo>
                <a:lnTo>
                  <a:pt x="2622748" y="15744"/>
                </a:lnTo>
                <a:lnTo>
                  <a:pt x="2632516" y="16464"/>
                </a:lnTo>
                <a:lnTo>
                  <a:pt x="2648903" y="256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2"/>
          <p:cNvSpPr/>
          <p:nvPr/>
        </p:nvSpPr>
        <p:spPr>
          <a:xfrm>
            <a:off x="62864" y="3017520"/>
            <a:ext cx="77154" cy="214313"/>
          </a:xfrm>
          <a:custGeom>
            <a:avLst/>
            <a:gdLst/>
            <a:ahLst/>
            <a:cxnLst/>
            <a:rect l="0" t="0" r="0" b="0"/>
            <a:pathLst>
              <a:path w="77154" h="214313">
                <a:moveTo>
                  <a:pt x="0" y="0"/>
                </a:moveTo>
                <a:lnTo>
                  <a:pt x="7381" y="7380"/>
                </a:lnTo>
                <a:lnTo>
                  <a:pt x="8043" y="10582"/>
                </a:lnTo>
                <a:lnTo>
                  <a:pt x="8220" y="12770"/>
                </a:lnTo>
                <a:lnTo>
                  <a:pt x="9290" y="15181"/>
                </a:lnTo>
                <a:lnTo>
                  <a:pt x="10956" y="17740"/>
                </a:lnTo>
                <a:lnTo>
                  <a:pt x="13019" y="20399"/>
                </a:lnTo>
                <a:lnTo>
                  <a:pt x="15347" y="23125"/>
                </a:lnTo>
                <a:lnTo>
                  <a:pt x="17851" y="25894"/>
                </a:lnTo>
                <a:lnTo>
                  <a:pt x="20474" y="28692"/>
                </a:lnTo>
                <a:lnTo>
                  <a:pt x="22222" y="32463"/>
                </a:lnTo>
                <a:lnTo>
                  <a:pt x="23387" y="36882"/>
                </a:lnTo>
                <a:lnTo>
                  <a:pt x="24164" y="41733"/>
                </a:lnTo>
                <a:lnTo>
                  <a:pt x="25635" y="45919"/>
                </a:lnTo>
                <a:lnTo>
                  <a:pt x="27567" y="49663"/>
                </a:lnTo>
                <a:lnTo>
                  <a:pt x="42064" y="71616"/>
                </a:lnTo>
                <a:lnTo>
                  <a:pt x="45188" y="78224"/>
                </a:lnTo>
                <a:lnTo>
                  <a:pt x="47270" y="84534"/>
                </a:lnTo>
                <a:lnTo>
                  <a:pt x="48659" y="90646"/>
                </a:lnTo>
                <a:lnTo>
                  <a:pt x="50537" y="101388"/>
                </a:lnTo>
                <a:lnTo>
                  <a:pt x="55163" y="131104"/>
                </a:lnTo>
                <a:lnTo>
                  <a:pt x="56778" y="142647"/>
                </a:lnTo>
                <a:lnTo>
                  <a:pt x="57855" y="151296"/>
                </a:lnTo>
                <a:lnTo>
                  <a:pt x="58572" y="158014"/>
                </a:lnTo>
                <a:lnTo>
                  <a:pt x="59051" y="163445"/>
                </a:lnTo>
                <a:lnTo>
                  <a:pt x="59370" y="168018"/>
                </a:lnTo>
                <a:lnTo>
                  <a:pt x="59724" y="175639"/>
                </a:lnTo>
                <a:lnTo>
                  <a:pt x="59882" y="182202"/>
                </a:lnTo>
                <a:lnTo>
                  <a:pt x="59971" y="191251"/>
                </a:lnTo>
                <a:lnTo>
                  <a:pt x="60936" y="193223"/>
                </a:lnTo>
                <a:lnTo>
                  <a:pt x="62531" y="194538"/>
                </a:lnTo>
                <a:lnTo>
                  <a:pt x="64548" y="195414"/>
                </a:lnTo>
                <a:lnTo>
                  <a:pt x="66844" y="196951"/>
                </a:lnTo>
                <a:lnTo>
                  <a:pt x="69328" y="198928"/>
                </a:lnTo>
                <a:lnTo>
                  <a:pt x="71936" y="201199"/>
                </a:lnTo>
                <a:lnTo>
                  <a:pt x="73675" y="203665"/>
                </a:lnTo>
                <a:lnTo>
                  <a:pt x="74834" y="206261"/>
                </a:lnTo>
                <a:lnTo>
                  <a:pt x="77153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3"/>
          <p:cNvSpPr/>
          <p:nvPr/>
        </p:nvSpPr>
        <p:spPr>
          <a:xfrm>
            <a:off x="-14287" y="3060382"/>
            <a:ext cx="282892" cy="68581"/>
          </a:xfrm>
          <a:custGeom>
            <a:avLst/>
            <a:gdLst/>
            <a:ahLst/>
            <a:cxnLst/>
            <a:rect l="0" t="0" r="0" b="0"/>
            <a:pathLst>
              <a:path w="282892" h="68581">
                <a:moveTo>
                  <a:pt x="0" y="68580"/>
                </a:moveTo>
                <a:lnTo>
                  <a:pt x="11932" y="68580"/>
                </a:lnTo>
                <a:lnTo>
                  <a:pt x="14621" y="67628"/>
                </a:lnTo>
                <a:lnTo>
                  <a:pt x="17367" y="66040"/>
                </a:lnTo>
                <a:lnTo>
                  <a:pt x="20150" y="64029"/>
                </a:lnTo>
                <a:lnTo>
                  <a:pt x="22958" y="62688"/>
                </a:lnTo>
                <a:lnTo>
                  <a:pt x="28618" y="61199"/>
                </a:lnTo>
                <a:lnTo>
                  <a:pt x="32413" y="59850"/>
                </a:lnTo>
                <a:lnTo>
                  <a:pt x="36849" y="57997"/>
                </a:lnTo>
                <a:lnTo>
                  <a:pt x="41710" y="55810"/>
                </a:lnTo>
                <a:lnTo>
                  <a:pt x="53524" y="51494"/>
                </a:lnTo>
                <a:lnTo>
                  <a:pt x="104441" y="33673"/>
                </a:lnTo>
                <a:lnTo>
                  <a:pt x="116299" y="29116"/>
                </a:lnTo>
                <a:lnTo>
                  <a:pt x="126110" y="25126"/>
                </a:lnTo>
                <a:lnTo>
                  <a:pt x="135508" y="22465"/>
                </a:lnTo>
                <a:lnTo>
                  <a:pt x="144631" y="20692"/>
                </a:lnTo>
                <a:lnTo>
                  <a:pt x="153570" y="19510"/>
                </a:lnTo>
                <a:lnTo>
                  <a:pt x="161435" y="17769"/>
                </a:lnTo>
                <a:lnTo>
                  <a:pt x="168583" y="15656"/>
                </a:lnTo>
                <a:lnTo>
                  <a:pt x="175253" y="13295"/>
                </a:lnTo>
                <a:lnTo>
                  <a:pt x="184463" y="10768"/>
                </a:lnTo>
                <a:lnTo>
                  <a:pt x="195365" y="8132"/>
                </a:lnTo>
                <a:lnTo>
                  <a:pt x="207395" y="5421"/>
                </a:lnTo>
                <a:lnTo>
                  <a:pt x="218273" y="3614"/>
                </a:lnTo>
                <a:lnTo>
                  <a:pt x="228383" y="2409"/>
                </a:lnTo>
                <a:lnTo>
                  <a:pt x="237980" y="1606"/>
                </a:lnTo>
                <a:lnTo>
                  <a:pt x="246283" y="1071"/>
                </a:lnTo>
                <a:lnTo>
                  <a:pt x="260588" y="476"/>
                </a:lnTo>
                <a:lnTo>
                  <a:pt x="28289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4"/>
          <p:cNvSpPr/>
          <p:nvPr/>
        </p:nvSpPr>
        <p:spPr>
          <a:xfrm>
            <a:off x="1357312" y="3394710"/>
            <a:ext cx="42863" cy="325756"/>
          </a:xfrm>
          <a:custGeom>
            <a:avLst/>
            <a:gdLst/>
            <a:ahLst/>
            <a:cxnLst/>
            <a:rect l="0" t="0" r="0" b="0"/>
            <a:pathLst>
              <a:path w="42863" h="325756">
                <a:moveTo>
                  <a:pt x="42862" y="0"/>
                </a:moveTo>
                <a:lnTo>
                  <a:pt x="42862" y="18203"/>
                </a:lnTo>
                <a:lnTo>
                  <a:pt x="41910" y="24518"/>
                </a:lnTo>
                <a:lnTo>
                  <a:pt x="40322" y="29680"/>
                </a:lnTo>
                <a:lnTo>
                  <a:pt x="38312" y="34074"/>
                </a:lnTo>
                <a:lnTo>
                  <a:pt x="36971" y="38908"/>
                </a:lnTo>
                <a:lnTo>
                  <a:pt x="36077" y="44037"/>
                </a:lnTo>
                <a:lnTo>
                  <a:pt x="35482" y="49360"/>
                </a:lnTo>
                <a:lnTo>
                  <a:pt x="35084" y="54814"/>
                </a:lnTo>
                <a:lnTo>
                  <a:pt x="34819" y="60355"/>
                </a:lnTo>
                <a:lnTo>
                  <a:pt x="34643" y="65954"/>
                </a:lnTo>
                <a:lnTo>
                  <a:pt x="33573" y="71592"/>
                </a:lnTo>
                <a:lnTo>
                  <a:pt x="31907" y="77255"/>
                </a:lnTo>
                <a:lnTo>
                  <a:pt x="29844" y="82936"/>
                </a:lnTo>
                <a:lnTo>
                  <a:pt x="29421" y="88628"/>
                </a:lnTo>
                <a:lnTo>
                  <a:pt x="30091" y="94328"/>
                </a:lnTo>
                <a:lnTo>
                  <a:pt x="31491" y="100032"/>
                </a:lnTo>
                <a:lnTo>
                  <a:pt x="31471" y="106693"/>
                </a:lnTo>
                <a:lnTo>
                  <a:pt x="30506" y="113991"/>
                </a:lnTo>
                <a:lnTo>
                  <a:pt x="28910" y="121714"/>
                </a:lnTo>
                <a:lnTo>
                  <a:pt x="17562" y="187193"/>
                </a:lnTo>
                <a:lnTo>
                  <a:pt x="13613" y="206710"/>
                </a:lnTo>
                <a:lnTo>
                  <a:pt x="10028" y="221627"/>
                </a:lnTo>
                <a:lnTo>
                  <a:pt x="6685" y="233476"/>
                </a:lnTo>
                <a:lnTo>
                  <a:pt x="4457" y="246138"/>
                </a:lnTo>
                <a:lnTo>
                  <a:pt x="2971" y="259342"/>
                </a:lnTo>
                <a:lnTo>
                  <a:pt x="1321" y="282903"/>
                </a:lnTo>
                <a:lnTo>
                  <a:pt x="587" y="296549"/>
                </a:lnTo>
                <a:lnTo>
                  <a:pt x="261" y="305790"/>
                </a:lnTo>
                <a:lnTo>
                  <a:pt x="77" y="316346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5"/>
          <p:cNvSpPr/>
          <p:nvPr/>
        </p:nvSpPr>
        <p:spPr>
          <a:xfrm>
            <a:off x="1452969" y="3425275"/>
            <a:ext cx="211164" cy="242400"/>
          </a:xfrm>
          <a:custGeom>
            <a:avLst/>
            <a:gdLst/>
            <a:ahLst/>
            <a:cxnLst/>
            <a:rect l="0" t="0" r="0" b="0"/>
            <a:pathLst>
              <a:path w="211164" h="242400">
                <a:moveTo>
                  <a:pt x="58648" y="72304"/>
                </a:moveTo>
                <a:lnTo>
                  <a:pt x="49546" y="72304"/>
                </a:lnTo>
                <a:lnTo>
                  <a:pt x="45913" y="73257"/>
                </a:lnTo>
                <a:lnTo>
                  <a:pt x="39335" y="76856"/>
                </a:lnTo>
                <a:lnTo>
                  <a:pt x="37200" y="79149"/>
                </a:lnTo>
                <a:lnTo>
                  <a:pt x="35777" y="81630"/>
                </a:lnTo>
                <a:lnTo>
                  <a:pt x="34828" y="84236"/>
                </a:lnTo>
                <a:lnTo>
                  <a:pt x="34196" y="87879"/>
                </a:lnTo>
                <a:lnTo>
                  <a:pt x="33774" y="92213"/>
                </a:lnTo>
                <a:lnTo>
                  <a:pt x="33493" y="97007"/>
                </a:lnTo>
                <a:lnTo>
                  <a:pt x="31400" y="102108"/>
                </a:lnTo>
                <a:lnTo>
                  <a:pt x="28100" y="107414"/>
                </a:lnTo>
                <a:lnTo>
                  <a:pt x="23995" y="112855"/>
                </a:lnTo>
                <a:lnTo>
                  <a:pt x="20306" y="118388"/>
                </a:lnTo>
                <a:lnTo>
                  <a:pt x="16894" y="123982"/>
                </a:lnTo>
                <a:lnTo>
                  <a:pt x="13667" y="129616"/>
                </a:lnTo>
                <a:lnTo>
                  <a:pt x="11516" y="134325"/>
                </a:lnTo>
                <a:lnTo>
                  <a:pt x="10082" y="138417"/>
                </a:lnTo>
                <a:lnTo>
                  <a:pt x="9125" y="142097"/>
                </a:lnTo>
                <a:lnTo>
                  <a:pt x="7535" y="146455"/>
                </a:lnTo>
                <a:lnTo>
                  <a:pt x="5523" y="151266"/>
                </a:lnTo>
                <a:lnTo>
                  <a:pt x="3229" y="156378"/>
                </a:lnTo>
                <a:lnTo>
                  <a:pt x="1699" y="160739"/>
                </a:lnTo>
                <a:lnTo>
                  <a:pt x="0" y="168124"/>
                </a:lnTo>
                <a:lnTo>
                  <a:pt x="499" y="173332"/>
                </a:lnTo>
                <a:lnTo>
                  <a:pt x="1785" y="179661"/>
                </a:lnTo>
                <a:lnTo>
                  <a:pt x="3594" y="186738"/>
                </a:lnTo>
                <a:lnTo>
                  <a:pt x="5753" y="193361"/>
                </a:lnTo>
                <a:lnTo>
                  <a:pt x="8145" y="199681"/>
                </a:lnTo>
                <a:lnTo>
                  <a:pt x="10692" y="205800"/>
                </a:lnTo>
                <a:lnTo>
                  <a:pt x="13342" y="210832"/>
                </a:lnTo>
                <a:lnTo>
                  <a:pt x="16061" y="215138"/>
                </a:lnTo>
                <a:lnTo>
                  <a:pt x="21623" y="222464"/>
                </a:lnTo>
                <a:lnTo>
                  <a:pt x="27270" y="228894"/>
                </a:lnTo>
                <a:lnTo>
                  <a:pt x="30109" y="230990"/>
                </a:lnTo>
                <a:lnTo>
                  <a:pt x="35804" y="233319"/>
                </a:lnTo>
                <a:lnTo>
                  <a:pt x="41510" y="236894"/>
                </a:lnTo>
                <a:lnTo>
                  <a:pt x="44365" y="239181"/>
                </a:lnTo>
                <a:lnTo>
                  <a:pt x="48174" y="240705"/>
                </a:lnTo>
                <a:lnTo>
                  <a:pt x="52617" y="241722"/>
                </a:lnTo>
                <a:lnTo>
                  <a:pt x="57485" y="242399"/>
                </a:lnTo>
                <a:lnTo>
                  <a:pt x="61683" y="241899"/>
                </a:lnTo>
                <a:lnTo>
                  <a:pt x="65434" y="240612"/>
                </a:lnTo>
                <a:lnTo>
                  <a:pt x="68887" y="238802"/>
                </a:lnTo>
                <a:lnTo>
                  <a:pt x="73094" y="237596"/>
                </a:lnTo>
                <a:lnTo>
                  <a:pt x="77804" y="236791"/>
                </a:lnTo>
                <a:lnTo>
                  <a:pt x="82848" y="236254"/>
                </a:lnTo>
                <a:lnTo>
                  <a:pt x="88116" y="234945"/>
                </a:lnTo>
                <a:lnTo>
                  <a:pt x="93534" y="233119"/>
                </a:lnTo>
                <a:lnTo>
                  <a:pt x="99050" y="230949"/>
                </a:lnTo>
                <a:lnTo>
                  <a:pt x="104633" y="228550"/>
                </a:lnTo>
                <a:lnTo>
                  <a:pt x="115916" y="223345"/>
                </a:lnTo>
                <a:lnTo>
                  <a:pt x="121591" y="219670"/>
                </a:lnTo>
                <a:lnTo>
                  <a:pt x="127280" y="215316"/>
                </a:lnTo>
                <a:lnTo>
                  <a:pt x="132978" y="210508"/>
                </a:lnTo>
                <a:lnTo>
                  <a:pt x="137729" y="206350"/>
                </a:lnTo>
                <a:lnTo>
                  <a:pt x="145548" y="199190"/>
                </a:lnTo>
                <a:lnTo>
                  <a:pt x="168957" y="176152"/>
                </a:lnTo>
                <a:lnTo>
                  <a:pt x="176002" y="168206"/>
                </a:lnTo>
                <a:lnTo>
                  <a:pt x="181652" y="161004"/>
                </a:lnTo>
                <a:lnTo>
                  <a:pt x="186370" y="154297"/>
                </a:lnTo>
                <a:lnTo>
                  <a:pt x="190469" y="147922"/>
                </a:lnTo>
                <a:lnTo>
                  <a:pt x="194153" y="141766"/>
                </a:lnTo>
                <a:lnTo>
                  <a:pt x="197562" y="135757"/>
                </a:lnTo>
                <a:lnTo>
                  <a:pt x="200788" y="127941"/>
                </a:lnTo>
                <a:lnTo>
                  <a:pt x="203890" y="118921"/>
                </a:lnTo>
                <a:lnTo>
                  <a:pt x="206911" y="109097"/>
                </a:lnTo>
                <a:lnTo>
                  <a:pt x="208925" y="100643"/>
                </a:lnTo>
                <a:lnTo>
                  <a:pt x="210268" y="93102"/>
                </a:lnTo>
                <a:lnTo>
                  <a:pt x="211163" y="86169"/>
                </a:lnTo>
                <a:lnTo>
                  <a:pt x="210807" y="78690"/>
                </a:lnTo>
                <a:lnTo>
                  <a:pt x="209617" y="70847"/>
                </a:lnTo>
                <a:lnTo>
                  <a:pt x="207872" y="62760"/>
                </a:lnTo>
                <a:lnTo>
                  <a:pt x="206708" y="56417"/>
                </a:lnTo>
                <a:lnTo>
                  <a:pt x="205932" y="51235"/>
                </a:lnTo>
                <a:lnTo>
                  <a:pt x="205415" y="46828"/>
                </a:lnTo>
                <a:lnTo>
                  <a:pt x="204118" y="41985"/>
                </a:lnTo>
                <a:lnTo>
                  <a:pt x="202300" y="36852"/>
                </a:lnTo>
                <a:lnTo>
                  <a:pt x="200136" y="31524"/>
                </a:lnTo>
                <a:lnTo>
                  <a:pt x="196789" y="27020"/>
                </a:lnTo>
                <a:lnTo>
                  <a:pt x="192652" y="23065"/>
                </a:lnTo>
                <a:lnTo>
                  <a:pt x="187989" y="19476"/>
                </a:lnTo>
                <a:lnTo>
                  <a:pt x="182023" y="16130"/>
                </a:lnTo>
                <a:lnTo>
                  <a:pt x="175188" y="12948"/>
                </a:lnTo>
                <a:lnTo>
                  <a:pt x="167774" y="9873"/>
                </a:lnTo>
                <a:lnTo>
                  <a:pt x="159021" y="6871"/>
                </a:lnTo>
                <a:lnTo>
                  <a:pt x="149376" y="3918"/>
                </a:lnTo>
                <a:lnTo>
                  <a:pt x="139136" y="996"/>
                </a:lnTo>
                <a:lnTo>
                  <a:pt x="130404" y="0"/>
                </a:lnTo>
                <a:lnTo>
                  <a:pt x="122678" y="289"/>
                </a:lnTo>
                <a:lnTo>
                  <a:pt x="115622" y="1434"/>
                </a:lnTo>
                <a:lnTo>
                  <a:pt x="109013" y="2198"/>
                </a:lnTo>
                <a:lnTo>
                  <a:pt x="102702" y="2707"/>
                </a:lnTo>
                <a:lnTo>
                  <a:pt x="96590" y="3046"/>
                </a:lnTo>
                <a:lnTo>
                  <a:pt x="88705" y="4225"/>
                </a:lnTo>
                <a:lnTo>
                  <a:pt x="79639" y="5963"/>
                </a:lnTo>
                <a:lnTo>
                  <a:pt x="69784" y="8074"/>
                </a:lnTo>
                <a:lnTo>
                  <a:pt x="61310" y="10435"/>
                </a:lnTo>
                <a:lnTo>
                  <a:pt x="53755" y="12960"/>
                </a:lnTo>
                <a:lnTo>
                  <a:pt x="46813" y="15597"/>
                </a:lnTo>
                <a:lnTo>
                  <a:pt x="42186" y="18307"/>
                </a:lnTo>
                <a:lnTo>
                  <a:pt x="39101" y="21066"/>
                </a:lnTo>
                <a:lnTo>
                  <a:pt x="37044" y="23858"/>
                </a:lnTo>
                <a:lnTo>
                  <a:pt x="34720" y="25719"/>
                </a:lnTo>
                <a:lnTo>
                  <a:pt x="32219" y="26960"/>
                </a:lnTo>
                <a:lnTo>
                  <a:pt x="29598" y="27788"/>
                </a:lnTo>
                <a:lnTo>
                  <a:pt x="27851" y="29292"/>
                </a:lnTo>
                <a:lnTo>
                  <a:pt x="26687" y="31247"/>
                </a:lnTo>
                <a:lnTo>
                  <a:pt x="24358" y="38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6"/>
          <p:cNvSpPr/>
          <p:nvPr/>
        </p:nvSpPr>
        <p:spPr>
          <a:xfrm>
            <a:off x="1734502" y="3511173"/>
            <a:ext cx="187396" cy="329189"/>
          </a:xfrm>
          <a:custGeom>
            <a:avLst/>
            <a:gdLst/>
            <a:ahLst/>
            <a:cxnLst/>
            <a:rect l="0" t="0" r="0" b="0"/>
            <a:pathLst>
              <a:path w="187396" h="329189">
                <a:moveTo>
                  <a:pt x="42862" y="3552"/>
                </a:moveTo>
                <a:lnTo>
                  <a:pt x="47413" y="12653"/>
                </a:lnTo>
                <a:lnTo>
                  <a:pt x="49648" y="19662"/>
                </a:lnTo>
                <a:lnTo>
                  <a:pt x="50641" y="28809"/>
                </a:lnTo>
                <a:lnTo>
                  <a:pt x="50905" y="36582"/>
                </a:lnTo>
                <a:lnTo>
                  <a:pt x="51082" y="45575"/>
                </a:lnTo>
                <a:lnTo>
                  <a:pt x="52152" y="53474"/>
                </a:lnTo>
                <a:lnTo>
                  <a:pt x="53818" y="60646"/>
                </a:lnTo>
                <a:lnTo>
                  <a:pt x="60714" y="82381"/>
                </a:lnTo>
                <a:lnTo>
                  <a:pt x="63336" y="90394"/>
                </a:lnTo>
                <a:lnTo>
                  <a:pt x="66036" y="96689"/>
                </a:lnTo>
                <a:lnTo>
                  <a:pt x="71577" y="106224"/>
                </a:lnTo>
                <a:lnTo>
                  <a:pt x="75341" y="110100"/>
                </a:lnTo>
                <a:lnTo>
                  <a:pt x="79754" y="113636"/>
                </a:lnTo>
                <a:lnTo>
                  <a:pt x="91425" y="121605"/>
                </a:lnTo>
                <a:lnTo>
                  <a:pt x="93335" y="121306"/>
                </a:lnTo>
                <a:lnTo>
                  <a:pt x="97997" y="118434"/>
                </a:lnTo>
                <a:lnTo>
                  <a:pt x="101526" y="117288"/>
                </a:lnTo>
                <a:lnTo>
                  <a:pt x="105784" y="116523"/>
                </a:lnTo>
                <a:lnTo>
                  <a:pt x="110528" y="116014"/>
                </a:lnTo>
                <a:lnTo>
                  <a:pt x="113690" y="114721"/>
                </a:lnTo>
                <a:lnTo>
                  <a:pt x="115799" y="112907"/>
                </a:lnTo>
                <a:lnTo>
                  <a:pt x="121306" y="105803"/>
                </a:lnTo>
                <a:lnTo>
                  <a:pt x="123733" y="103152"/>
                </a:lnTo>
                <a:lnTo>
                  <a:pt x="136251" y="90319"/>
                </a:lnTo>
                <a:lnTo>
                  <a:pt x="140364" y="85209"/>
                </a:lnTo>
                <a:lnTo>
                  <a:pt x="144058" y="79897"/>
                </a:lnTo>
                <a:lnTo>
                  <a:pt x="147474" y="74451"/>
                </a:lnTo>
                <a:lnTo>
                  <a:pt x="150703" y="69868"/>
                </a:lnTo>
                <a:lnTo>
                  <a:pt x="153809" y="65860"/>
                </a:lnTo>
                <a:lnTo>
                  <a:pt x="156832" y="62236"/>
                </a:lnTo>
                <a:lnTo>
                  <a:pt x="159800" y="57914"/>
                </a:lnTo>
                <a:lnTo>
                  <a:pt x="165637" y="48033"/>
                </a:lnTo>
                <a:lnTo>
                  <a:pt x="168867" y="39831"/>
                </a:lnTo>
                <a:lnTo>
                  <a:pt x="171254" y="32058"/>
                </a:lnTo>
                <a:lnTo>
                  <a:pt x="175491" y="22254"/>
                </a:lnTo>
                <a:lnTo>
                  <a:pt x="178008" y="14086"/>
                </a:lnTo>
                <a:lnTo>
                  <a:pt x="178680" y="10575"/>
                </a:lnTo>
                <a:lnTo>
                  <a:pt x="178175" y="7281"/>
                </a:lnTo>
                <a:lnTo>
                  <a:pt x="176886" y="4133"/>
                </a:lnTo>
                <a:lnTo>
                  <a:pt x="175074" y="1081"/>
                </a:lnTo>
                <a:lnTo>
                  <a:pt x="173866" y="0"/>
                </a:lnTo>
                <a:lnTo>
                  <a:pt x="173061" y="232"/>
                </a:lnTo>
                <a:lnTo>
                  <a:pt x="172524" y="1338"/>
                </a:lnTo>
                <a:lnTo>
                  <a:pt x="173118" y="3028"/>
                </a:lnTo>
                <a:lnTo>
                  <a:pt x="176319" y="7447"/>
                </a:lnTo>
                <a:lnTo>
                  <a:pt x="177553" y="10911"/>
                </a:lnTo>
                <a:lnTo>
                  <a:pt x="178925" y="19840"/>
                </a:lnTo>
                <a:lnTo>
                  <a:pt x="179291" y="25840"/>
                </a:lnTo>
                <a:lnTo>
                  <a:pt x="179697" y="40128"/>
                </a:lnTo>
                <a:lnTo>
                  <a:pt x="179926" y="64237"/>
                </a:lnTo>
                <a:lnTo>
                  <a:pt x="180911" y="76393"/>
                </a:lnTo>
                <a:lnTo>
                  <a:pt x="184545" y="107681"/>
                </a:lnTo>
                <a:lnTo>
                  <a:pt x="185895" y="125359"/>
                </a:lnTo>
                <a:lnTo>
                  <a:pt x="186795" y="143811"/>
                </a:lnTo>
                <a:lnTo>
                  <a:pt x="187395" y="162781"/>
                </a:lnTo>
                <a:lnTo>
                  <a:pt x="186842" y="180189"/>
                </a:lnTo>
                <a:lnTo>
                  <a:pt x="185522" y="196558"/>
                </a:lnTo>
                <a:lnTo>
                  <a:pt x="183689" y="212232"/>
                </a:lnTo>
                <a:lnTo>
                  <a:pt x="180562" y="226492"/>
                </a:lnTo>
                <a:lnTo>
                  <a:pt x="176572" y="239809"/>
                </a:lnTo>
                <a:lnTo>
                  <a:pt x="172007" y="252496"/>
                </a:lnTo>
                <a:lnTo>
                  <a:pt x="167059" y="261907"/>
                </a:lnTo>
                <a:lnTo>
                  <a:pt x="161855" y="269134"/>
                </a:lnTo>
                <a:lnTo>
                  <a:pt x="156481" y="274904"/>
                </a:lnTo>
                <a:lnTo>
                  <a:pt x="151946" y="280656"/>
                </a:lnTo>
                <a:lnTo>
                  <a:pt x="147969" y="286395"/>
                </a:lnTo>
                <a:lnTo>
                  <a:pt x="144366" y="292126"/>
                </a:lnTo>
                <a:lnTo>
                  <a:pt x="140059" y="296900"/>
                </a:lnTo>
                <a:lnTo>
                  <a:pt x="135283" y="301035"/>
                </a:lnTo>
                <a:lnTo>
                  <a:pt x="130193" y="304744"/>
                </a:lnTo>
                <a:lnTo>
                  <a:pt x="125848" y="308169"/>
                </a:lnTo>
                <a:lnTo>
                  <a:pt x="121999" y="311405"/>
                </a:lnTo>
                <a:lnTo>
                  <a:pt x="118480" y="314515"/>
                </a:lnTo>
                <a:lnTo>
                  <a:pt x="114229" y="316588"/>
                </a:lnTo>
                <a:lnTo>
                  <a:pt x="109490" y="317970"/>
                </a:lnTo>
                <a:lnTo>
                  <a:pt x="104426" y="318891"/>
                </a:lnTo>
                <a:lnTo>
                  <a:pt x="101050" y="320458"/>
                </a:lnTo>
                <a:lnTo>
                  <a:pt x="98799" y="322455"/>
                </a:lnTo>
                <a:lnTo>
                  <a:pt x="97298" y="324739"/>
                </a:lnTo>
                <a:lnTo>
                  <a:pt x="95346" y="326261"/>
                </a:lnTo>
                <a:lnTo>
                  <a:pt x="93091" y="327276"/>
                </a:lnTo>
                <a:lnTo>
                  <a:pt x="90636" y="327953"/>
                </a:lnTo>
                <a:lnTo>
                  <a:pt x="87094" y="328404"/>
                </a:lnTo>
                <a:lnTo>
                  <a:pt x="82828" y="328705"/>
                </a:lnTo>
                <a:lnTo>
                  <a:pt x="78079" y="328906"/>
                </a:lnTo>
                <a:lnTo>
                  <a:pt x="65182" y="329129"/>
                </a:lnTo>
                <a:lnTo>
                  <a:pt x="57742" y="329188"/>
                </a:lnTo>
                <a:lnTo>
                  <a:pt x="51829" y="328275"/>
                </a:lnTo>
                <a:lnTo>
                  <a:pt x="46935" y="326714"/>
                </a:lnTo>
                <a:lnTo>
                  <a:pt x="42720" y="324721"/>
                </a:lnTo>
                <a:lnTo>
                  <a:pt x="38005" y="323392"/>
                </a:lnTo>
                <a:lnTo>
                  <a:pt x="32957" y="322506"/>
                </a:lnTo>
                <a:lnTo>
                  <a:pt x="27686" y="321915"/>
                </a:lnTo>
                <a:lnTo>
                  <a:pt x="23220" y="320569"/>
                </a:lnTo>
                <a:lnTo>
                  <a:pt x="19290" y="318719"/>
                </a:lnTo>
                <a:lnTo>
                  <a:pt x="15717" y="316533"/>
                </a:lnTo>
                <a:lnTo>
                  <a:pt x="12383" y="314124"/>
                </a:lnTo>
                <a:lnTo>
                  <a:pt x="9208" y="311564"/>
                </a:lnTo>
                <a:lnTo>
                  <a:pt x="6139" y="308906"/>
                </a:lnTo>
                <a:lnTo>
                  <a:pt x="4092" y="306181"/>
                </a:lnTo>
                <a:lnTo>
                  <a:pt x="2728" y="303412"/>
                </a:lnTo>
                <a:lnTo>
                  <a:pt x="0" y="2864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7"/>
          <p:cNvSpPr/>
          <p:nvPr/>
        </p:nvSpPr>
        <p:spPr>
          <a:xfrm>
            <a:off x="2077402" y="3497579"/>
            <a:ext cx="188596" cy="17147"/>
          </a:xfrm>
          <a:custGeom>
            <a:avLst/>
            <a:gdLst/>
            <a:ahLst/>
            <a:cxnLst/>
            <a:rect l="0" t="0" r="0" b="0"/>
            <a:pathLst>
              <a:path w="188596" h="17147">
                <a:moveTo>
                  <a:pt x="0" y="17146"/>
                </a:moveTo>
                <a:lnTo>
                  <a:pt x="13652" y="17146"/>
                </a:lnTo>
                <a:lnTo>
                  <a:pt x="18627" y="16193"/>
                </a:lnTo>
                <a:lnTo>
                  <a:pt x="22895" y="14606"/>
                </a:lnTo>
                <a:lnTo>
                  <a:pt x="26693" y="12595"/>
                </a:lnTo>
                <a:lnTo>
                  <a:pt x="31131" y="11254"/>
                </a:lnTo>
                <a:lnTo>
                  <a:pt x="35994" y="10360"/>
                </a:lnTo>
                <a:lnTo>
                  <a:pt x="41141" y="9765"/>
                </a:lnTo>
                <a:lnTo>
                  <a:pt x="80241" y="4375"/>
                </a:lnTo>
                <a:lnTo>
                  <a:pt x="96356" y="2917"/>
                </a:lnTo>
                <a:lnTo>
                  <a:pt x="112815" y="1945"/>
                </a:lnTo>
                <a:lnTo>
                  <a:pt x="153124" y="57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8"/>
          <p:cNvSpPr/>
          <p:nvPr/>
        </p:nvSpPr>
        <p:spPr>
          <a:xfrm>
            <a:off x="2068829" y="3566160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18204" y="34290"/>
                </a:lnTo>
                <a:lnTo>
                  <a:pt x="27376" y="33337"/>
                </a:lnTo>
                <a:lnTo>
                  <a:pt x="37301" y="31750"/>
                </a:lnTo>
                <a:lnTo>
                  <a:pt x="47727" y="29739"/>
                </a:lnTo>
                <a:lnTo>
                  <a:pt x="57536" y="28398"/>
                </a:lnTo>
                <a:lnTo>
                  <a:pt x="66933" y="27504"/>
                </a:lnTo>
                <a:lnTo>
                  <a:pt x="76054" y="26909"/>
                </a:lnTo>
                <a:lnTo>
                  <a:pt x="90708" y="24606"/>
                </a:lnTo>
                <a:lnTo>
                  <a:pt x="145622" y="14170"/>
                </a:lnTo>
                <a:lnTo>
                  <a:pt x="158041" y="12304"/>
                </a:lnTo>
                <a:lnTo>
                  <a:pt x="168226" y="11060"/>
                </a:lnTo>
                <a:lnTo>
                  <a:pt x="176921" y="9278"/>
                </a:lnTo>
                <a:lnTo>
                  <a:pt x="184622" y="7138"/>
                </a:lnTo>
                <a:lnTo>
                  <a:pt x="191662" y="4758"/>
                </a:lnTo>
                <a:lnTo>
                  <a:pt x="198260" y="3172"/>
                </a:lnTo>
                <a:lnTo>
                  <a:pt x="204563" y="2115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9"/>
          <p:cNvSpPr/>
          <p:nvPr/>
        </p:nvSpPr>
        <p:spPr>
          <a:xfrm>
            <a:off x="2489031" y="3360420"/>
            <a:ext cx="179130" cy="308610"/>
          </a:xfrm>
          <a:custGeom>
            <a:avLst/>
            <a:gdLst/>
            <a:ahLst/>
            <a:cxnLst/>
            <a:rect l="0" t="0" r="0" b="0"/>
            <a:pathLst>
              <a:path w="179130" h="308610">
                <a:moveTo>
                  <a:pt x="85576" y="0"/>
                </a:moveTo>
                <a:lnTo>
                  <a:pt x="76475" y="4550"/>
                </a:lnTo>
                <a:lnTo>
                  <a:pt x="72841" y="6844"/>
                </a:lnTo>
                <a:lnTo>
                  <a:pt x="69466" y="9325"/>
                </a:lnTo>
                <a:lnTo>
                  <a:pt x="66263" y="11931"/>
                </a:lnTo>
                <a:lnTo>
                  <a:pt x="63176" y="14622"/>
                </a:lnTo>
                <a:lnTo>
                  <a:pt x="60165" y="17368"/>
                </a:lnTo>
                <a:lnTo>
                  <a:pt x="57206" y="20151"/>
                </a:lnTo>
                <a:lnTo>
                  <a:pt x="55232" y="22959"/>
                </a:lnTo>
                <a:lnTo>
                  <a:pt x="53040" y="28619"/>
                </a:lnTo>
                <a:lnTo>
                  <a:pt x="50550" y="34319"/>
                </a:lnTo>
                <a:lnTo>
                  <a:pt x="42704" y="50813"/>
                </a:lnTo>
                <a:lnTo>
                  <a:pt x="22961" y="90883"/>
                </a:lnTo>
                <a:lnTo>
                  <a:pt x="20020" y="99641"/>
                </a:lnTo>
                <a:lnTo>
                  <a:pt x="17107" y="110242"/>
                </a:lnTo>
                <a:lnTo>
                  <a:pt x="14213" y="122072"/>
                </a:lnTo>
                <a:lnTo>
                  <a:pt x="11330" y="132816"/>
                </a:lnTo>
                <a:lnTo>
                  <a:pt x="5588" y="152374"/>
                </a:lnTo>
                <a:lnTo>
                  <a:pt x="3676" y="160638"/>
                </a:lnTo>
                <a:lnTo>
                  <a:pt x="2401" y="168052"/>
                </a:lnTo>
                <a:lnTo>
                  <a:pt x="1551" y="174899"/>
                </a:lnTo>
                <a:lnTo>
                  <a:pt x="984" y="181370"/>
                </a:lnTo>
                <a:lnTo>
                  <a:pt x="606" y="187588"/>
                </a:lnTo>
                <a:lnTo>
                  <a:pt x="355" y="193639"/>
                </a:lnTo>
                <a:lnTo>
                  <a:pt x="0" y="224908"/>
                </a:lnTo>
                <a:lnTo>
                  <a:pt x="903" y="233759"/>
                </a:lnTo>
                <a:lnTo>
                  <a:pt x="2457" y="240611"/>
                </a:lnTo>
                <a:lnTo>
                  <a:pt x="4446" y="246133"/>
                </a:lnTo>
                <a:lnTo>
                  <a:pt x="8629" y="252671"/>
                </a:lnTo>
                <a:lnTo>
                  <a:pt x="14276" y="259887"/>
                </a:lnTo>
                <a:lnTo>
                  <a:pt x="20897" y="267555"/>
                </a:lnTo>
                <a:lnTo>
                  <a:pt x="26264" y="272667"/>
                </a:lnTo>
                <a:lnTo>
                  <a:pt x="30795" y="276076"/>
                </a:lnTo>
                <a:lnTo>
                  <a:pt x="34768" y="278348"/>
                </a:lnTo>
                <a:lnTo>
                  <a:pt x="44262" y="283413"/>
                </a:lnTo>
                <a:lnTo>
                  <a:pt x="49461" y="286096"/>
                </a:lnTo>
                <a:lnTo>
                  <a:pt x="53879" y="287886"/>
                </a:lnTo>
                <a:lnTo>
                  <a:pt x="57777" y="289079"/>
                </a:lnTo>
                <a:lnTo>
                  <a:pt x="61329" y="289874"/>
                </a:lnTo>
                <a:lnTo>
                  <a:pt x="66553" y="289452"/>
                </a:lnTo>
                <a:lnTo>
                  <a:pt x="72894" y="288218"/>
                </a:lnTo>
                <a:lnTo>
                  <a:pt x="79979" y="286443"/>
                </a:lnTo>
                <a:lnTo>
                  <a:pt x="86607" y="285259"/>
                </a:lnTo>
                <a:lnTo>
                  <a:pt x="92931" y="284470"/>
                </a:lnTo>
                <a:lnTo>
                  <a:pt x="99052" y="283944"/>
                </a:lnTo>
                <a:lnTo>
                  <a:pt x="105037" y="282641"/>
                </a:lnTo>
                <a:lnTo>
                  <a:pt x="110933" y="280820"/>
                </a:lnTo>
                <a:lnTo>
                  <a:pt x="116768" y="278653"/>
                </a:lnTo>
                <a:lnTo>
                  <a:pt x="121611" y="276256"/>
                </a:lnTo>
                <a:lnTo>
                  <a:pt x="125792" y="273706"/>
                </a:lnTo>
                <a:lnTo>
                  <a:pt x="129532" y="271053"/>
                </a:lnTo>
                <a:lnTo>
                  <a:pt x="133930" y="267379"/>
                </a:lnTo>
                <a:lnTo>
                  <a:pt x="138767" y="263025"/>
                </a:lnTo>
                <a:lnTo>
                  <a:pt x="143897" y="258218"/>
                </a:lnTo>
                <a:lnTo>
                  <a:pt x="147316" y="253107"/>
                </a:lnTo>
                <a:lnTo>
                  <a:pt x="149596" y="247796"/>
                </a:lnTo>
                <a:lnTo>
                  <a:pt x="151116" y="242350"/>
                </a:lnTo>
                <a:lnTo>
                  <a:pt x="155345" y="233758"/>
                </a:lnTo>
                <a:lnTo>
                  <a:pt x="157806" y="230134"/>
                </a:lnTo>
                <a:lnTo>
                  <a:pt x="160541" y="221026"/>
                </a:lnTo>
                <a:lnTo>
                  <a:pt x="161270" y="215931"/>
                </a:lnTo>
                <a:lnTo>
                  <a:pt x="163661" y="211581"/>
                </a:lnTo>
                <a:lnTo>
                  <a:pt x="167160" y="207729"/>
                </a:lnTo>
                <a:lnTo>
                  <a:pt x="171398" y="204208"/>
                </a:lnTo>
                <a:lnTo>
                  <a:pt x="174223" y="199956"/>
                </a:lnTo>
                <a:lnTo>
                  <a:pt x="176107" y="195216"/>
                </a:lnTo>
                <a:lnTo>
                  <a:pt x="178199" y="185823"/>
                </a:lnTo>
                <a:lnTo>
                  <a:pt x="179129" y="178472"/>
                </a:lnTo>
                <a:lnTo>
                  <a:pt x="177003" y="169491"/>
                </a:lnTo>
                <a:lnTo>
                  <a:pt x="172883" y="160101"/>
                </a:lnTo>
                <a:lnTo>
                  <a:pt x="167876" y="152753"/>
                </a:lnTo>
                <a:lnTo>
                  <a:pt x="165208" y="150413"/>
                </a:lnTo>
                <a:lnTo>
                  <a:pt x="162476" y="148853"/>
                </a:lnTo>
                <a:lnTo>
                  <a:pt x="159703" y="147813"/>
                </a:lnTo>
                <a:lnTo>
                  <a:pt x="155949" y="148072"/>
                </a:lnTo>
                <a:lnTo>
                  <a:pt x="151541" y="149197"/>
                </a:lnTo>
                <a:lnTo>
                  <a:pt x="146698" y="150899"/>
                </a:lnTo>
                <a:lnTo>
                  <a:pt x="142517" y="152987"/>
                </a:lnTo>
                <a:lnTo>
                  <a:pt x="138776" y="155331"/>
                </a:lnTo>
                <a:lnTo>
                  <a:pt x="135330" y="157847"/>
                </a:lnTo>
                <a:lnTo>
                  <a:pt x="132081" y="159524"/>
                </a:lnTo>
                <a:lnTo>
                  <a:pt x="128962" y="160641"/>
                </a:lnTo>
                <a:lnTo>
                  <a:pt x="125930" y="161387"/>
                </a:lnTo>
                <a:lnTo>
                  <a:pt x="122956" y="162836"/>
                </a:lnTo>
                <a:lnTo>
                  <a:pt x="120021" y="164755"/>
                </a:lnTo>
                <a:lnTo>
                  <a:pt x="117112" y="166986"/>
                </a:lnTo>
                <a:lnTo>
                  <a:pt x="114220" y="169426"/>
                </a:lnTo>
                <a:lnTo>
                  <a:pt x="111339" y="172006"/>
                </a:lnTo>
                <a:lnTo>
                  <a:pt x="105599" y="177412"/>
                </a:lnTo>
                <a:lnTo>
                  <a:pt x="99872" y="182990"/>
                </a:lnTo>
                <a:lnTo>
                  <a:pt x="97012" y="186763"/>
                </a:lnTo>
                <a:lnTo>
                  <a:pt x="94153" y="191184"/>
                </a:lnTo>
                <a:lnTo>
                  <a:pt x="89388" y="200223"/>
                </a:lnTo>
                <a:lnTo>
                  <a:pt x="87270" y="207415"/>
                </a:lnTo>
                <a:lnTo>
                  <a:pt x="83789" y="213787"/>
                </a:lnTo>
                <a:lnTo>
                  <a:pt x="79067" y="220746"/>
                </a:lnTo>
                <a:lnTo>
                  <a:pt x="73793" y="230189"/>
                </a:lnTo>
                <a:lnTo>
                  <a:pt x="72006" y="237279"/>
                </a:lnTo>
                <a:lnTo>
                  <a:pt x="70814" y="245816"/>
                </a:lnTo>
                <a:lnTo>
                  <a:pt x="70020" y="255317"/>
                </a:lnTo>
                <a:lnTo>
                  <a:pt x="69490" y="263556"/>
                </a:lnTo>
                <a:lnTo>
                  <a:pt x="68902" y="277791"/>
                </a:lnTo>
                <a:lnTo>
                  <a:pt x="68472" y="297645"/>
                </a:lnTo>
                <a:lnTo>
                  <a:pt x="68443" y="303879"/>
                </a:lnTo>
                <a:lnTo>
                  <a:pt x="69392" y="305456"/>
                </a:lnTo>
                <a:lnTo>
                  <a:pt x="70976" y="306507"/>
                </a:lnTo>
                <a:lnTo>
                  <a:pt x="75277" y="307675"/>
                </a:lnTo>
                <a:lnTo>
                  <a:pt x="80364" y="308194"/>
                </a:lnTo>
                <a:lnTo>
                  <a:pt x="85799" y="308425"/>
                </a:lnTo>
                <a:lnTo>
                  <a:pt x="94148" y="308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0"/>
          <p:cNvSpPr/>
          <p:nvPr/>
        </p:nvSpPr>
        <p:spPr>
          <a:xfrm>
            <a:off x="2754812" y="3378039"/>
            <a:ext cx="247015" cy="239096"/>
          </a:xfrm>
          <a:custGeom>
            <a:avLst/>
            <a:gdLst/>
            <a:ahLst/>
            <a:cxnLst/>
            <a:rect l="0" t="0" r="0" b="0"/>
            <a:pathLst>
              <a:path w="247015" h="239096">
                <a:moveTo>
                  <a:pt x="94115" y="16671"/>
                </a:moveTo>
                <a:lnTo>
                  <a:pt x="80463" y="21222"/>
                </a:lnTo>
                <a:lnTo>
                  <a:pt x="75488" y="23515"/>
                </a:lnTo>
                <a:lnTo>
                  <a:pt x="71220" y="25996"/>
                </a:lnTo>
                <a:lnTo>
                  <a:pt x="63937" y="31293"/>
                </a:lnTo>
                <a:lnTo>
                  <a:pt x="57525" y="36822"/>
                </a:lnTo>
                <a:lnTo>
                  <a:pt x="53529" y="39630"/>
                </a:lnTo>
                <a:lnTo>
                  <a:pt x="48960" y="42454"/>
                </a:lnTo>
                <a:lnTo>
                  <a:pt x="44009" y="45290"/>
                </a:lnTo>
                <a:lnTo>
                  <a:pt x="39756" y="49085"/>
                </a:lnTo>
                <a:lnTo>
                  <a:pt x="35968" y="53520"/>
                </a:lnTo>
                <a:lnTo>
                  <a:pt x="32490" y="58382"/>
                </a:lnTo>
                <a:lnTo>
                  <a:pt x="18494" y="78877"/>
                </a:lnTo>
                <a:lnTo>
                  <a:pt x="14174" y="85764"/>
                </a:lnTo>
                <a:lnTo>
                  <a:pt x="10341" y="92260"/>
                </a:lnTo>
                <a:lnTo>
                  <a:pt x="6833" y="98496"/>
                </a:lnTo>
                <a:lnTo>
                  <a:pt x="4494" y="103606"/>
                </a:lnTo>
                <a:lnTo>
                  <a:pt x="2936" y="107965"/>
                </a:lnTo>
                <a:lnTo>
                  <a:pt x="1896" y="111823"/>
                </a:lnTo>
                <a:lnTo>
                  <a:pt x="1203" y="116301"/>
                </a:lnTo>
                <a:lnTo>
                  <a:pt x="741" y="121191"/>
                </a:lnTo>
                <a:lnTo>
                  <a:pt x="433" y="126356"/>
                </a:lnTo>
                <a:lnTo>
                  <a:pt x="91" y="147334"/>
                </a:lnTo>
                <a:lnTo>
                  <a:pt x="0" y="160930"/>
                </a:lnTo>
                <a:lnTo>
                  <a:pt x="892" y="172851"/>
                </a:lnTo>
                <a:lnTo>
                  <a:pt x="2439" y="183656"/>
                </a:lnTo>
                <a:lnTo>
                  <a:pt x="4422" y="193717"/>
                </a:lnTo>
                <a:lnTo>
                  <a:pt x="7650" y="202329"/>
                </a:lnTo>
                <a:lnTo>
                  <a:pt x="11707" y="209975"/>
                </a:lnTo>
                <a:lnTo>
                  <a:pt x="16316" y="216978"/>
                </a:lnTo>
                <a:lnTo>
                  <a:pt x="20342" y="221646"/>
                </a:lnTo>
                <a:lnTo>
                  <a:pt x="23978" y="224758"/>
                </a:lnTo>
                <a:lnTo>
                  <a:pt x="31510" y="229169"/>
                </a:lnTo>
                <a:lnTo>
                  <a:pt x="41208" y="234304"/>
                </a:lnTo>
                <a:lnTo>
                  <a:pt x="47414" y="236055"/>
                </a:lnTo>
                <a:lnTo>
                  <a:pt x="54408" y="237222"/>
                </a:lnTo>
                <a:lnTo>
                  <a:pt x="61929" y="238000"/>
                </a:lnTo>
                <a:lnTo>
                  <a:pt x="69800" y="238518"/>
                </a:lnTo>
                <a:lnTo>
                  <a:pt x="77905" y="238864"/>
                </a:lnTo>
                <a:lnTo>
                  <a:pt x="86166" y="239095"/>
                </a:lnTo>
                <a:lnTo>
                  <a:pt x="93578" y="238296"/>
                </a:lnTo>
                <a:lnTo>
                  <a:pt x="100424" y="236811"/>
                </a:lnTo>
                <a:lnTo>
                  <a:pt x="106894" y="234868"/>
                </a:lnTo>
                <a:lnTo>
                  <a:pt x="113112" y="233573"/>
                </a:lnTo>
                <a:lnTo>
                  <a:pt x="119162" y="232710"/>
                </a:lnTo>
                <a:lnTo>
                  <a:pt x="125100" y="232134"/>
                </a:lnTo>
                <a:lnTo>
                  <a:pt x="130965" y="230798"/>
                </a:lnTo>
                <a:lnTo>
                  <a:pt x="136779" y="228955"/>
                </a:lnTo>
                <a:lnTo>
                  <a:pt x="142560" y="226773"/>
                </a:lnTo>
                <a:lnTo>
                  <a:pt x="147367" y="223414"/>
                </a:lnTo>
                <a:lnTo>
                  <a:pt x="151524" y="219270"/>
                </a:lnTo>
                <a:lnTo>
                  <a:pt x="155247" y="214602"/>
                </a:lnTo>
                <a:lnTo>
                  <a:pt x="159635" y="210537"/>
                </a:lnTo>
                <a:lnTo>
                  <a:pt x="164465" y="206875"/>
                </a:lnTo>
                <a:lnTo>
                  <a:pt x="169590" y="203481"/>
                </a:lnTo>
                <a:lnTo>
                  <a:pt x="174912" y="200266"/>
                </a:lnTo>
                <a:lnTo>
                  <a:pt x="180365" y="197170"/>
                </a:lnTo>
                <a:lnTo>
                  <a:pt x="185905" y="194154"/>
                </a:lnTo>
                <a:lnTo>
                  <a:pt x="190551" y="191190"/>
                </a:lnTo>
                <a:lnTo>
                  <a:pt x="198253" y="185357"/>
                </a:lnTo>
                <a:lnTo>
                  <a:pt x="203545" y="180563"/>
                </a:lnTo>
                <a:lnTo>
                  <a:pt x="217046" y="167617"/>
                </a:lnTo>
                <a:lnTo>
                  <a:pt x="222741" y="161117"/>
                </a:lnTo>
                <a:lnTo>
                  <a:pt x="227491" y="154878"/>
                </a:lnTo>
                <a:lnTo>
                  <a:pt x="231610" y="148814"/>
                </a:lnTo>
                <a:lnTo>
                  <a:pt x="234356" y="143819"/>
                </a:lnTo>
                <a:lnTo>
                  <a:pt x="236186" y="139536"/>
                </a:lnTo>
                <a:lnTo>
                  <a:pt x="237407" y="135728"/>
                </a:lnTo>
                <a:lnTo>
                  <a:pt x="241303" y="121338"/>
                </a:lnTo>
                <a:lnTo>
                  <a:pt x="243675" y="112166"/>
                </a:lnTo>
                <a:lnTo>
                  <a:pt x="245257" y="104147"/>
                </a:lnTo>
                <a:lnTo>
                  <a:pt x="246311" y="96896"/>
                </a:lnTo>
                <a:lnTo>
                  <a:pt x="247014" y="90157"/>
                </a:lnTo>
                <a:lnTo>
                  <a:pt x="245578" y="82806"/>
                </a:lnTo>
                <a:lnTo>
                  <a:pt x="242715" y="75049"/>
                </a:lnTo>
                <a:lnTo>
                  <a:pt x="238902" y="67019"/>
                </a:lnTo>
                <a:lnTo>
                  <a:pt x="235407" y="60714"/>
                </a:lnTo>
                <a:lnTo>
                  <a:pt x="232125" y="55558"/>
                </a:lnTo>
                <a:lnTo>
                  <a:pt x="228984" y="51168"/>
                </a:lnTo>
                <a:lnTo>
                  <a:pt x="225938" y="46336"/>
                </a:lnTo>
                <a:lnTo>
                  <a:pt x="222954" y="41210"/>
                </a:lnTo>
                <a:lnTo>
                  <a:pt x="220013" y="35888"/>
                </a:lnTo>
                <a:lnTo>
                  <a:pt x="216147" y="31387"/>
                </a:lnTo>
                <a:lnTo>
                  <a:pt x="211665" y="27434"/>
                </a:lnTo>
                <a:lnTo>
                  <a:pt x="206771" y="23846"/>
                </a:lnTo>
                <a:lnTo>
                  <a:pt x="202557" y="21455"/>
                </a:lnTo>
                <a:lnTo>
                  <a:pt x="195334" y="18797"/>
                </a:lnTo>
                <a:lnTo>
                  <a:pt x="191122" y="17135"/>
                </a:lnTo>
                <a:lnTo>
                  <a:pt x="186409" y="15075"/>
                </a:lnTo>
                <a:lnTo>
                  <a:pt x="176092" y="10247"/>
                </a:lnTo>
                <a:lnTo>
                  <a:pt x="165157" y="4925"/>
                </a:lnTo>
                <a:lnTo>
                  <a:pt x="157669" y="3125"/>
                </a:lnTo>
                <a:lnTo>
                  <a:pt x="148867" y="1926"/>
                </a:lnTo>
                <a:lnTo>
                  <a:pt x="139189" y="1126"/>
                </a:lnTo>
                <a:lnTo>
                  <a:pt x="128927" y="592"/>
                </a:lnTo>
                <a:lnTo>
                  <a:pt x="107364" y="0"/>
                </a:lnTo>
                <a:lnTo>
                  <a:pt x="98185" y="794"/>
                </a:lnTo>
                <a:lnTo>
                  <a:pt x="90161" y="2276"/>
                </a:lnTo>
                <a:lnTo>
                  <a:pt x="82906" y="4217"/>
                </a:lnTo>
                <a:lnTo>
                  <a:pt x="67226" y="8913"/>
                </a:lnTo>
                <a:lnTo>
                  <a:pt x="59044" y="11499"/>
                </a:lnTo>
                <a:lnTo>
                  <a:pt x="51684" y="14175"/>
                </a:lnTo>
                <a:lnTo>
                  <a:pt x="44873" y="16912"/>
                </a:lnTo>
                <a:lnTo>
                  <a:pt x="25535" y="338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1"/>
          <p:cNvSpPr/>
          <p:nvPr/>
        </p:nvSpPr>
        <p:spPr>
          <a:xfrm>
            <a:off x="1203007" y="386619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2"/>
          <p:cNvSpPr/>
          <p:nvPr/>
        </p:nvSpPr>
        <p:spPr>
          <a:xfrm>
            <a:off x="1211579" y="3840481"/>
            <a:ext cx="891541" cy="25717"/>
          </a:xfrm>
          <a:custGeom>
            <a:avLst/>
            <a:gdLst/>
            <a:ahLst/>
            <a:cxnLst/>
            <a:rect l="0" t="0" r="0" b="0"/>
            <a:pathLst>
              <a:path w="891541" h="25717">
                <a:moveTo>
                  <a:pt x="0" y="25716"/>
                </a:moveTo>
                <a:lnTo>
                  <a:pt x="56829" y="25716"/>
                </a:lnTo>
                <a:lnTo>
                  <a:pt x="72176" y="24764"/>
                </a:lnTo>
                <a:lnTo>
                  <a:pt x="88123" y="23176"/>
                </a:lnTo>
                <a:lnTo>
                  <a:pt x="104469" y="21165"/>
                </a:lnTo>
                <a:lnTo>
                  <a:pt x="119176" y="19825"/>
                </a:lnTo>
                <a:lnTo>
                  <a:pt x="132791" y="18931"/>
                </a:lnTo>
                <a:lnTo>
                  <a:pt x="145677" y="18335"/>
                </a:lnTo>
                <a:lnTo>
                  <a:pt x="170156" y="17673"/>
                </a:lnTo>
                <a:lnTo>
                  <a:pt x="182017" y="17497"/>
                </a:lnTo>
                <a:lnTo>
                  <a:pt x="199450" y="16426"/>
                </a:lnTo>
                <a:lnTo>
                  <a:pt x="264731" y="11322"/>
                </a:lnTo>
                <a:lnTo>
                  <a:pt x="300221" y="9794"/>
                </a:lnTo>
                <a:lnTo>
                  <a:pt x="316352" y="8434"/>
                </a:lnTo>
                <a:lnTo>
                  <a:pt x="331869" y="6574"/>
                </a:lnTo>
                <a:lnTo>
                  <a:pt x="346976" y="4382"/>
                </a:lnTo>
                <a:lnTo>
                  <a:pt x="362763" y="2921"/>
                </a:lnTo>
                <a:lnTo>
                  <a:pt x="379002" y="1947"/>
                </a:lnTo>
                <a:lnTo>
                  <a:pt x="411333" y="865"/>
                </a:lnTo>
                <a:lnTo>
                  <a:pt x="470894" y="170"/>
                </a:lnTo>
                <a:lnTo>
                  <a:pt x="761825" y="0"/>
                </a:lnTo>
                <a:lnTo>
                  <a:pt x="782204" y="951"/>
                </a:lnTo>
                <a:lnTo>
                  <a:pt x="798647" y="2539"/>
                </a:lnTo>
                <a:lnTo>
                  <a:pt x="812466" y="4550"/>
                </a:lnTo>
                <a:lnTo>
                  <a:pt x="823584" y="5890"/>
                </a:lnTo>
                <a:lnTo>
                  <a:pt x="832901" y="6784"/>
                </a:lnTo>
                <a:lnTo>
                  <a:pt x="841018" y="7379"/>
                </a:lnTo>
                <a:lnTo>
                  <a:pt x="855116" y="8042"/>
                </a:lnTo>
                <a:lnTo>
                  <a:pt x="861542" y="8218"/>
                </a:lnTo>
                <a:lnTo>
                  <a:pt x="867732" y="9288"/>
                </a:lnTo>
                <a:lnTo>
                  <a:pt x="873763" y="10954"/>
                </a:lnTo>
                <a:lnTo>
                  <a:pt x="891540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3"/>
          <p:cNvSpPr/>
          <p:nvPr/>
        </p:nvSpPr>
        <p:spPr>
          <a:xfrm>
            <a:off x="1452310" y="3926204"/>
            <a:ext cx="59308" cy="300039"/>
          </a:xfrm>
          <a:custGeom>
            <a:avLst/>
            <a:gdLst/>
            <a:ahLst/>
            <a:cxnLst/>
            <a:rect l="0" t="0" r="0" b="0"/>
            <a:pathLst>
              <a:path w="59308" h="300039">
                <a:moveTo>
                  <a:pt x="59307" y="0"/>
                </a:moveTo>
                <a:lnTo>
                  <a:pt x="50205" y="4551"/>
                </a:lnTo>
                <a:lnTo>
                  <a:pt x="47524" y="6844"/>
                </a:lnTo>
                <a:lnTo>
                  <a:pt x="45737" y="9326"/>
                </a:lnTo>
                <a:lnTo>
                  <a:pt x="44545" y="11932"/>
                </a:lnTo>
                <a:lnTo>
                  <a:pt x="44703" y="15575"/>
                </a:lnTo>
                <a:lnTo>
                  <a:pt x="45761" y="19909"/>
                </a:lnTo>
                <a:lnTo>
                  <a:pt x="47419" y="24703"/>
                </a:lnTo>
                <a:lnTo>
                  <a:pt x="48524" y="29804"/>
                </a:lnTo>
                <a:lnTo>
                  <a:pt x="49261" y="35110"/>
                </a:lnTo>
                <a:lnTo>
                  <a:pt x="49752" y="40551"/>
                </a:lnTo>
                <a:lnTo>
                  <a:pt x="49127" y="47037"/>
                </a:lnTo>
                <a:lnTo>
                  <a:pt x="47758" y="54218"/>
                </a:lnTo>
                <a:lnTo>
                  <a:pt x="45893" y="61863"/>
                </a:lnTo>
                <a:lnTo>
                  <a:pt x="44649" y="68865"/>
                </a:lnTo>
                <a:lnTo>
                  <a:pt x="43820" y="75438"/>
                </a:lnTo>
                <a:lnTo>
                  <a:pt x="43267" y="81724"/>
                </a:lnTo>
                <a:lnTo>
                  <a:pt x="37939" y="131530"/>
                </a:lnTo>
                <a:lnTo>
                  <a:pt x="33631" y="153409"/>
                </a:lnTo>
                <a:lnTo>
                  <a:pt x="27903" y="176568"/>
                </a:lnTo>
                <a:lnTo>
                  <a:pt x="21226" y="200580"/>
                </a:lnTo>
                <a:lnTo>
                  <a:pt x="15822" y="218493"/>
                </a:lnTo>
                <a:lnTo>
                  <a:pt x="11267" y="232339"/>
                </a:lnTo>
                <a:lnTo>
                  <a:pt x="7278" y="243476"/>
                </a:lnTo>
                <a:lnTo>
                  <a:pt x="4618" y="252805"/>
                </a:lnTo>
                <a:lnTo>
                  <a:pt x="2845" y="260929"/>
                </a:lnTo>
                <a:lnTo>
                  <a:pt x="1663" y="268251"/>
                </a:lnTo>
                <a:lnTo>
                  <a:pt x="875" y="275036"/>
                </a:lnTo>
                <a:lnTo>
                  <a:pt x="350" y="281465"/>
                </a:lnTo>
                <a:lnTo>
                  <a:pt x="0" y="287656"/>
                </a:lnTo>
                <a:lnTo>
                  <a:pt x="719" y="291783"/>
                </a:lnTo>
                <a:lnTo>
                  <a:pt x="2151" y="294535"/>
                </a:lnTo>
                <a:lnTo>
                  <a:pt x="7872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4"/>
          <p:cNvSpPr/>
          <p:nvPr/>
        </p:nvSpPr>
        <p:spPr>
          <a:xfrm>
            <a:off x="1606302" y="3977790"/>
            <a:ext cx="238253" cy="236869"/>
          </a:xfrm>
          <a:custGeom>
            <a:avLst/>
            <a:gdLst/>
            <a:ahLst/>
            <a:cxnLst/>
            <a:rect l="0" t="0" r="0" b="0"/>
            <a:pathLst>
              <a:path w="238253" h="236869">
                <a:moveTo>
                  <a:pt x="42475" y="8422"/>
                </a:moveTo>
                <a:lnTo>
                  <a:pt x="35094" y="8422"/>
                </a:lnTo>
                <a:lnTo>
                  <a:pt x="29705" y="12973"/>
                </a:lnTo>
                <a:lnTo>
                  <a:pt x="28246" y="15266"/>
                </a:lnTo>
                <a:lnTo>
                  <a:pt x="26626" y="20354"/>
                </a:lnTo>
                <a:lnTo>
                  <a:pt x="23366" y="25790"/>
                </a:lnTo>
                <a:lnTo>
                  <a:pt x="21163" y="28573"/>
                </a:lnTo>
                <a:lnTo>
                  <a:pt x="19695" y="32334"/>
                </a:lnTo>
                <a:lnTo>
                  <a:pt x="18716" y="36746"/>
                </a:lnTo>
                <a:lnTo>
                  <a:pt x="18063" y="41592"/>
                </a:lnTo>
                <a:lnTo>
                  <a:pt x="16675" y="46728"/>
                </a:lnTo>
                <a:lnTo>
                  <a:pt x="14798" y="52057"/>
                </a:lnTo>
                <a:lnTo>
                  <a:pt x="12594" y="57514"/>
                </a:lnTo>
                <a:lnTo>
                  <a:pt x="11124" y="64010"/>
                </a:lnTo>
                <a:lnTo>
                  <a:pt x="10144" y="71198"/>
                </a:lnTo>
                <a:lnTo>
                  <a:pt x="9491" y="78848"/>
                </a:lnTo>
                <a:lnTo>
                  <a:pt x="8103" y="85853"/>
                </a:lnTo>
                <a:lnTo>
                  <a:pt x="6225" y="92427"/>
                </a:lnTo>
                <a:lnTo>
                  <a:pt x="4021" y="98716"/>
                </a:lnTo>
                <a:lnTo>
                  <a:pt x="2552" y="104813"/>
                </a:lnTo>
                <a:lnTo>
                  <a:pt x="1572" y="110783"/>
                </a:lnTo>
                <a:lnTo>
                  <a:pt x="919" y="116668"/>
                </a:lnTo>
                <a:lnTo>
                  <a:pt x="483" y="123448"/>
                </a:lnTo>
                <a:lnTo>
                  <a:pt x="193" y="130826"/>
                </a:lnTo>
                <a:lnTo>
                  <a:pt x="0" y="138602"/>
                </a:lnTo>
                <a:lnTo>
                  <a:pt x="823" y="144739"/>
                </a:lnTo>
                <a:lnTo>
                  <a:pt x="2325" y="149782"/>
                </a:lnTo>
                <a:lnTo>
                  <a:pt x="4278" y="154097"/>
                </a:lnTo>
                <a:lnTo>
                  <a:pt x="16129" y="178374"/>
                </a:lnTo>
                <a:lnTo>
                  <a:pt x="23006" y="188398"/>
                </a:lnTo>
                <a:lnTo>
                  <a:pt x="31401" y="198891"/>
                </a:lnTo>
                <a:lnTo>
                  <a:pt x="40807" y="209697"/>
                </a:lnTo>
                <a:lnTo>
                  <a:pt x="49936" y="217852"/>
                </a:lnTo>
                <a:lnTo>
                  <a:pt x="58879" y="224242"/>
                </a:lnTo>
                <a:lnTo>
                  <a:pt x="67698" y="229455"/>
                </a:lnTo>
                <a:lnTo>
                  <a:pt x="74531" y="232930"/>
                </a:lnTo>
                <a:lnTo>
                  <a:pt x="80038" y="235247"/>
                </a:lnTo>
                <a:lnTo>
                  <a:pt x="84662" y="236791"/>
                </a:lnTo>
                <a:lnTo>
                  <a:pt x="89650" y="236868"/>
                </a:lnTo>
                <a:lnTo>
                  <a:pt x="94880" y="235967"/>
                </a:lnTo>
                <a:lnTo>
                  <a:pt x="100272" y="234414"/>
                </a:lnTo>
                <a:lnTo>
                  <a:pt x="105771" y="233378"/>
                </a:lnTo>
                <a:lnTo>
                  <a:pt x="111342" y="232688"/>
                </a:lnTo>
                <a:lnTo>
                  <a:pt x="116961" y="232228"/>
                </a:lnTo>
                <a:lnTo>
                  <a:pt x="121660" y="230968"/>
                </a:lnTo>
                <a:lnTo>
                  <a:pt x="125745" y="229176"/>
                </a:lnTo>
                <a:lnTo>
                  <a:pt x="129421" y="227029"/>
                </a:lnTo>
                <a:lnTo>
                  <a:pt x="133776" y="224645"/>
                </a:lnTo>
                <a:lnTo>
                  <a:pt x="143696" y="219456"/>
                </a:lnTo>
                <a:lnTo>
                  <a:pt x="149008" y="215786"/>
                </a:lnTo>
                <a:lnTo>
                  <a:pt x="154455" y="211435"/>
                </a:lnTo>
                <a:lnTo>
                  <a:pt x="159990" y="206629"/>
                </a:lnTo>
                <a:lnTo>
                  <a:pt x="164634" y="201520"/>
                </a:lnTo>
                <a:lnTo>
                  <a:pt x="168682" y="196209"/>
                </a:lnTo>
                <a:lnTo>
                  <a:pt x="172333" y="190764"/>
                </a:lnTo>
                <a:lnTo>
                  <a:pt x="184010" y="174553"/>
                </a:lnTo>
                <a:lnTo>
                  <a:pt x="191124" y="164896"/>
                </a:lnTo>
                <a:lnTo>
                  <a:pt x="197772" y="156553"/>
                </a:lnTo>
                <a:lnTo>
                  <a:pt x="204109" y="149086"/>
                </a:lnTo>
                <a:lnTo>
                  <a:pt x="210238" y="142203"/>
                </a:lnTo>
                <a:lnTo>
                  <a:pt x="215277" y="135709"/>
                </a:lnTo>
                <a:lnTo>
                  <a:pt x="219589" y="129475"/>
                </a:lnTo>
                <a:lnTo>
                  <a:pt x="223416" y="123414"/>
                </a:lnTo>
                <a:lnTo>
                  <a:pt x="225967" y="117468"/>
                </a:lnTo>
                <a:lnTo>
                  <a:pt x="227668" y="111600"/>
                </a:lnTo>
                <a:lnTo>
                  <a:pt x="228802" y="105782"/>
                </a:lnTo>
                <a:lnTo>
                  <a:pt x="230511" y="99999"/>
                </a:lnTo>
                <a:lnTo>
                  <a:pt x="232602" y="94238"/>
                </a:lnTo>
                <a:lnTo>
                  <a:pt x="234949" y="88493"/>
                </a:lnTo>
                <a:lnTo>
                  <a:pt x="236514" y="81805"/>
                </a:lnTo>
                <a:lnTo>
                  <a:pt x="237556" y="74489"/>
                </a:lnTo>
                <a:lnTo>
                  <a:pt x="238252" y="66754"/>
                </a:lnTo>
                <a:lnTo>
                  <a:pt x="237763" y="59693"/>
                </a:lnTo>
                <a:lnTo>
                  <a:pt x="236484" y="53080"/>
                </a:lnTo>
                <a:lnTo>
                  <a:pt x="234680" y="46767"/>
                </a:lnTo>
                <a:lnTo>
                  <a:pt x="232524" y="41605"/>
                </a:lnTo>
                <a:lnTo>
                  <a:pt x="230134" y="37212"/>
                </a:lnTo>
                <a:lnTo>
                  <a:pt x="227589" y="33330"/>
                </a:lnTo>
                <a:lnTo>
                  <a:pt x="222220" y="26477"/>
                </a:lnTo>
                <a:lnTo>
                  <a:pt x="219455" y="23316"/>
                </a:lnTo>
                <a:lnTo>
                  <a:pt x="215707" y="20257"/>
                </a:lnTo>
                <a:lnTo>
                  <a:pt x="211303" y="17264"/>
                </a:lnTo>
                <a:lnTo>
                  <a:pt x="206462" y="14317"/>
                </a:lnTo>
                <a:lnTo>
                  <a:pt x="202282" y="11399"/>
                </a:lnTo>
                <a:lnTo>
                  <a:pt x="195098" y="5618"/>
                </a:lnTo>
                <a:lnTo>
                  <a:pt x="190896" y="3695"/>
                </a:lnTo>
                <a:lnTo>
                  <a:pt x="186190" y="2413"/>
                </a:lnTo>
                <a:lnTo>
                  <a:pt x="181147" y="1559"/>
                </a:lnTo>
                <a:lnTo>
                  <a:pt x="175881" y="989"/>
                </a:lnTo>
                <a:lnTo>
                  <a:pt x="170465" y="609"/>
                </a:lnTo>
                <a:lnTo>
                  <a:pt x="164949" y="356"/>
                </a:lnTo>
                <a:lnTo>
                  <a:pt x="134432" y="0"/>
                </a:lnTo>
                <a:lnTo>
                  <a:pt x="124735" y="902"/>
                </a:lnTo>
                <a:lnTo>
                  <a:pt x="116365" y="2456"/>
                </a:lnTo>
                <a:lnTo>
                  <a:pt x="108880" y="4445"/>
                </a:lnTo>
                <a:lnTo>
                  <a:pt x="101985" y="5771"/>
                </a:lnTo>
                <a:lnTo>
                  <a:pt x="95483" y="6655"/>
                </a:lnTo>
                <a:lnTo>
                  <a:pt x="89244" y="7243"/>
                </a:lnTo>
                <a:lnTo>
                  <a:pt x="82227" y="7636"/>
                </a:lnTo>
                <a:lnTo>
                  <a:pt x="66810" y="8073"/>
                </a:lnTo>
                <a:lnTo>
                  <a:pt x="49222" y="8353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5"/>
          <p:cNvSpPr/>
          <p:nvPr/>
        </p:nvSpPr>
        <p:spPr>
          <a:xfrm>
            <a:off x="2488882" y="3746321"/>
            <a:ext cx="600076" cy="34152"/>
          </a:xfrm>
          <a:custGeom>
            <a:avLst/>
            <a:gdLst/>
            <a:ahLst/>
            <a:cxnLst/>
            <a:rect l="0" t="0" r="0" b="0"/>
            <a:pathLst>
              <a:path w="600076" h="34152">
                <a:moveTo>
                  <a:pt x="0" y="34151"/>
                </a:moveTo>
                <a:lnTo>
                  <a:pt x="13652" y="34151"/>
                </a:lnTo>
                <a:lnTo>
                  <a:pt x="18627" y="33199"/>
                </a:lnTo>
                <a:lnTo>
                  <a:pt x="22895" y="31611"/>
                </a:lnTo>
                <a:lnTo>
                  <a:pt x="26694" y="29600"/>
                </a:lnTo>
                <a:lnTo>
                  <a:pt x="32083" y="28260"/>
                </a:lnTo>
                <a:lnTo>
                  <a:pt x="38534" y="27366"/>
                </a:lnTo>
                <a:lnTo>
                  <a:pt x="45692" y="26770"/>
                </a:lnTo>
                <a:lnTo>
                  <a:pt x="55226" y="25420"/>
                </a:lnTo>
                <a:lnTo>
                  <a:pt x="78520" y="21381"/>
                </a:lnTo>
                <a:lnTo>
                  <a:pt x="89494" y="19923"/>
                </a:lnTo>
                <a:lnTo>
                  <a:pt x="99668" y="18950"/>
                </a:lnTo>
                <a:lnTo>
                  <a:pt x="109308" y="18302"/>
                </a:lnTo>
                <a:lnTo>
                  <a:pt x="140339" y="15042"/>
                </a:lnTo>
                <a:lnTo>
                  <a:pt x="159282" y="12839"/>
                </a:lnTo>
                <a:lnTo>
                  <a:pt x="175720" y="10418"/>
                </a:lnTo>
                <a:lnTo>
                  <a:pt x="190489" y="7852"/>
                </a:lnTo>
                <a:lnTo>
                  <a:pt x="204145" y="5188"/>
                </a:lnTo>
                <a:lnTo>
                  <a:pt x="218012" y="3412"/>
                </a:lnTo>
                <a:lnTo>
                  <a:pt x="232019" y="2229"/>
                </a:lnTo>
                <a:lnTo>
                  <a:pt x="246119" y="1439"/>
                </a:lnTo>
                <a:lnTo>
                  <a:pt x="271946" y="563"/>
                </a:lnTo>
                <a:lnTo>
                  <a:pt x="307555" y="173"/>
                </a:lnTo>
                <a:lnTo>
                  <a:pt x="374181" y="0"/>
                </a:lnTo>
                <a:lnTo>
                  <a:pt x="411379" y="906"/>
                </a:lnTo>
                <a:lnTo>
                  <a:pt x="600075" y="84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6"/>
          <p:cNvSpPr/>
          <p:nvPr/>
        </p:nvSpPr>
        <p:spPr>
          <a:xfrm>
            <a:off x="2643187" y="3874770"/>
            <a:ext cx="46697" cy="282893"/>
          </a:xfrm>
          <a:custGeom>
            <a:avLst/>
            <a:gdLst/>
            <a:ahLst/>
            <a:cxnLst/>
            <a:rect l="0" t="0" r="0" b="0"/>
            <a:pathLst>
              <a:path w="46697" h="282893">
                <a:moveTo>
                  <a:pt x="8572" y="0"/>
                </a:moveTo>
                <a:lnTo>
                  <a:pt x="13123" y="0"/>
                </a:lnTo>
                <a:lnTo>
                  <a:pt x="14464" y="952"/>
                </a:lnTo>
                <a:lnTo>
                  <a:pt x="15358" y="2540"/>
                </a:lnTo>
                <a:lnTo>
                  <a:pt x="15953" y="4550"/>
                </a:lnTo>
                <a:lnTo>
                  <a:pt x="17303" y="6844"/>
                </a:lnTo>
                <a:lnTo>
                  <a:pt x="19155" y="9325"/>
                </a:lnTo>
                <a:lnTo>
                  <a:pt x="21343" y="11931"/>
                </a:lnTo>
                <a:lnTo>
                  <a:pt x="23754" y="14622"/>
                </a:lnTo>
                <a:lnTo>
                  <a:pt x="28972" y="20151"/>
                </a:lnTo>
                <a:lnTo>
                  <a:pt x="31697" y="25816"/>
                </a:lnTo>
                <a:lnTo>
                  <a:pt x="34467" y="33403"/>
                </a:lnTo>
                <a:lnTo>
                  <a:pt x="45755" y="68404"/>
                </a:lnTo>
                <a:lnTo>
                  <a:pt x="46696" y="78940"/>
                </a:lnTo>
                <a:lnTo>
                  <a:pt x="46370" y="90727"/>
                </a:lnTo>
                <a:lnTo>
                  <a:pt x="45201" y="103347"/>
                </a:lnTo>
                <a:lnTo>
                  <a:pt x="44422" y="113665"/>
                </a:lnTo>
                <a:lnTo>
                  <a:pt x="43902" y="122449"/>
                </a:lnTo>
                <a:lnTo>
                  <a:pt x="43555" y="130210"/>
                </a:lnTo>
                <a:lnTo>
                  <a:pt x="42372" y="138242"/>
                </a:lnTo>
                <a:lnTo>
                  <a:pt x="40630" y="146453"/>
                </a:lnTo>
                <a:lnTo>
                  <a:pt x="38517" y="154785"/>
                </a:lnTo>
                <a:lnTo>
                  <a:pt x="37108" y="163198"/>
                </a:lnTo>
                <a:lnTo>
                  <a:pt x="36169" y="171663"/>
                </a:lnTo>
                <a:lnTo>
                  <a:pt x="35543" y="180165"/>
                </a:lnTo>
                <a:lnTo>
                  <a:pt x="33220" y="189642"/>
                </a:lnTo>
                <a:lnTo>
                  <a:pt x="29767" y="199771"/>
                </a:lnTo>
                <a:lnTo>
                  <a:pt x="25559" y="210333"/>
                </a:lnTo>
                <a:lnTo>
                  <a:pt x="21802" y="221185"/>
                </a:lnTo>
                <a:lnTo>
                  <a:pt x="18345" y="232228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7"/>
          <p:cNvSpPr/>
          <p:nvPr/>
        </p:nvSpPr>
        <p:spPr>
          <a:xfrm>
            <a:off x="2814637" y="3900487"/>
            <a:ext cx="204998" cy="231195"/>
          </a:xfrm>
          <a:custGeom>
            <a:avLst/>
            <a:gdLst/>
            <a:ahLst/>
            <a:cxnLst/>
            <a:rect l="0" t="0" r="0" b="0"/>
            <a:pathLst>
              <a:path w="204998" h="231195">
                <a:moveTo>
                  <a:pt x="25717" y="0"/>
                </a:moveTo>
                <a:lnTo>
                  <a:pt x="21167" y="0"/>
                </a:lnTo>
                <a:lnTo>
                  <a:pt x="19826" y="953"/>
                </a:lnTo>
                <a:lnTo>
                  <a:pt x="18932" y="2540"/>
                </a:lnTo>
                <a:lnTo>
                  <a:pt x="18337" y="4551"/>
                </a:lnTo>
                <a:lnTo>
                  <a:pt x="17939" y="7796"/>
                </a:lnTo>
                <a:lnTo>
                  <a:pt x="17675" y="11865"/>
                </a:lnTo>
                <a:lnTo>
                  <a:pt x="17498" y="16482"/>
                </a:lnTo>
                <a:lnTo>
                  <a:pt x="16428" y="22418"/>
                </a:lnTo>
                <a:lnTo>
                  <a:pt x="14762" y="29233"/>
                </a:lnTo>
                <a:lnTo>
                  <a:pt x="12699" y="36634"/>
                </a:lnTo>
                <a:lnTo>
                  <a:pt x="11323" y="43473"/>
                </a:lnTo>
                <a:lnTo>
                  <a:pt x="10406" y="49937"/>
                </a:lnTo>
                <a:lnTo>
                  <a:pt x="9795" y="56151"/>
                </a:lnTo>
                <a:lnTo>
                  <a:pt x="9388" y="62199"/>
                </a:lnTo>
                <a:lnTo>
                  <a:pt x="9116" y="68136"/>
                </a:lnTo>
                <a:lnTo>
                  <a:pt x="8935" y="73999"/>
                </a:lnTo>
                <a:lnTo>
                  <a:pt x="7861" y="79813"/>
                </a:lnTo>
                <a:lnTo>
                  <a:pt x="6194" y="85594"/>
                </a:lnTo>
                <a:lnTo>
                  <a:pt x="4129" y="91352"/>
                </a:lnTo>
                <a:lnTo>
                  <a:pt x="2753" y="99954"/>
                </a:lnTo>
                <a:lnTo>
                  <a:pt x="1835" y="110451"/>
                </a:lnTo>
                <a:lnTo>
                  <a:pt x="816" y="131957"/>
                </a:lnTo>
                <a:lnTo>
                  <a:pt x="363" y="147865"/>
                </a:lnTo>
                <a:lnTo>
                  <a:pt x="32" y="180873"/>
                </a:lnTo>
                <a:lnTo>
                  <a:pt x="974" y="185351"/>
                </a:lnTo>
                <a:lnTo>
                  <a:pt x="2554" y="190243"/>
                </a:lnTo>
                <a:lnTo>
                  <a:pt x="4560" y="195409"/>
                </a:lnTo>
                <a:lnTo>
                  <a:pt x="6850" y="199805"/>
                </a:lnTo>
                <a:lnTo>
                  <a:pt x="9329" y="203688"/>
                </a:lnTo>
                <a:lnTo>
                  <a:pt x="11935" y="207230"/>
                </a:lnTo>
                <a:lnTo>
                  <a:pt x="14624" y="211496"/>
                </a:lnTo>
                <a:lnTo>
                  <a:pt x="17369" y="216245"/>
                </a:lnTo>
                <a:lnTo>
                  <a:pt x="20152" y="221316"/>
                </a:lnTo>
                <a:lnTo>
                  <a:pt x="23912" y="224696"/>
                </a:lnTo>
                <a:lnTo>
                  <a:pt x="28324" y="226950"/>
                </a:lnTo>
                <a:lnTo>
                  <a:pt x="33170" y="228452"/>
                </a:lnTo>
                <a:lnTo>
                  <a:pt x="38306" y="229454"/>
                </a:lnTo>
                <a:lnTo>
                  <a:pt x="43635" y="230122"/>
                </a:lnTo>
                <a:lnTo>
                  <a:pt x="49092" y="230567"/>
                </a:lnTo>
                <a:lnTo>
                  <a:pt x="53683" y="230864"/>
                </a:lnTo>
                <a:lnTo>
                  <a:pt x="61324" y="231194"/>
                </a:lnTo>
                <a:lnTo>
                  <a:pt x="65648" y="230329"/>
                </a:lnTo>
                <a:lnTo>
                  <a:pt x="70435" y="228800"/>
                </a:lnTo>
                <a:lnTo>
                  <a:pt x="75532" y="226829"/>
                </a:lnTo>
                <a:lnTo>
                  <a:pt x="81787" y="223609"/>
                </a:lnTo>
                <a:lnTo>
                  <a:pt x="88815" y="219558"/>
                </a:lnTo>
                <a:lnTo>
                  <a:pt x="96357" y="214952"/>
                </a:lnTo>
                <a:lnTo>
                  <a:pt x="103291" y="209976"/>
                </a:lnTo>
                <a:lnTo>
                  <a:pt x="109818" y="204754"/>
                </a:lnTo>
                <a:lnTo>
                  <a:pt x="116075" y="199368"/>
                </a:lnTo>
                <a:lnTo>
                  <a:pt x="124056" y="192919"/>
                </a:lnTo>
                <a:lnTo>
                  <a:pt x="143083" y="178135"/>
                </a:lnTo>
                <a:lnTo>
                  <a:pt x="150634" y="171144"/>
                </a:lnTo>
                <a:lnTo>
                  <a:pt x="156620" y="164579"/>
                </a:lnTo>
                <a:lnTo>
                  <a:pt x="167717" y="150299"/>
                </a:lnTo>
                <a:lnTo>
                  <a:pt x="182173" y="131252"/>
                </a:lnTo>
                <a:lnTo>
                  <a:pt x="188124" y="122744"/>
                </a:lnTo>
                <a:lnTo>
                  <a:pt x="193043" y="115167"/>
                </a:lnTo>
                <a:lnTo>
                  <a:pt x="197276" y="108210"/>
                </a:lnTo>
                <a:lnTo>
                  <a:pt x="200097" y="102620"/>
                </a:lnTo>
                <a:lnTo>
                  <a:pt x="201978" y="97941"/>
                </a:lnTo>
                <a:lnTo>
                  <a:pt x="203232" y="93869"/>
                </a:lnTo>
                <a:lnTo>
                  <a:pt x="204068" y="88297"/>
                </a:lnTo>
                <a:lnTo>
                  <a:pt x="204625" y="81725"/>
                </a:lnTo>
                <a:lnTo>
                  <a:pt x="204997" y="74486"/>
                </a:lnTo>
                <a:lnTo>
                  <a:pt x="204292" y="68707"/>
                </a:lnTo>
                <a:lnTo>
                  <a:pt x="202870" y="63902"/>
                </a:lnTo>
                <a:lnTo>
                  <a:pt x="200969" y="59746"/>
                </a:lnTo>
                <a:lnTo>
                  <a:pt x="199702" y="55071"/>
                </a:lnTo>
                <a:lnTo>
                  <a:pt x="198857" y="50049"/>
                </a:lnTo>
                <a:lnTo>
                  <a:pt x="198294" y="44796"/>
                </a:lnTo>
                <a:lnTo>
                  <a:pt x="196013" y="41294"/>
                </a:lnTo>
                <a:lnTo>
                  <a:pt x="192588" y="38960"/>
                </a:lnTo>
                <a:lnTo>
                  <a:pt x="188400" y="37403"/>
                </a:lnTo>
                <a:lnTo>
                  <a:pt x="184655" y="35413"/>
                </a:lnTo>
                <a:lnTo>
                  <a:pt x="181206" y="33134"/>
                </a:lnTo>
                <a:lnTo>
                  <a:pt x="174833" y="28061"/>
                </a:lnTo>
                <a:lnTo>
                  <a:pt x="168826" y="22632"/>
                </a:lnTo>
                <a:lnTo>
                  <a:pt x="164938" y="19850"/>
                </a:lnTo>
                <a:lnTo>
                  <a:pt x="160441" y="17044"/>
                </a:lnTo>
                <a:lnTo>
                  <a:pt x="155538" y="14220"/>
                </a:lnTo>
                <a:lnTo>
                  <a:pt x="150365" y="12338"/>
                </a:lnTo>
                <a:lnTo>
                  <a:pt x="145011" y="11083"/>
                </a:lnTo>
                <a:lnTo>
                  <a:pt x="139536" y="10246"/>
                </a:lnTo>
                <a:lnTo>
                  <a:pt x="133982" y="9688"/>
                </a:lnTo>
                <a:lnTo>
                  <a:pt x="128374" y="9316"/>
                </a:lnTo>
                <a:lnTo>
                  <a:pt x="122730" y="9068"/>
                </a:lnTo>
                <a:lnTo>
                  <a:pt x="108839" y="8793"/>
                </a:lnTo>
                <a:lnTo>
                  <a:pt x="85740" y="8616"/>
                </a:lnTo>
                <a:lnTo>
                  <a:pt x="76210" y="10507"/>
                </a:lnTo>
                <a:lnTo>
                  <a:pt x="63189" y="13672"/>
                </a:lnTo>
                <a:lnTo>
                  <a:pt x="47841" y="17687"/>
                </a:lnTo>
                <a:lnTo>
                  <a:pt x="35704" y="20364"/>
                </a:lnTo>
                <a:lnTo>
                  <a:pt x="25708" y="22149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8"/>
          <p:cNvSpPr/>
          <p:nvPr/>
        </p:nvSpPr>
        <p:spPr>
          <a:xfrm>
            <a:off x="1905952" y="4394852"/>
            <a:ext cx="222886" cy="431316"/>
          </a:xfrm>
          <a:custGeom>
            <a:avLst/>
            <a:gdLst/>
            <a:ahLst/>
            <a:cxnLst/>
            <a:rect l="0" t="0" r="0" b="0"/>
            <a:pathLst>
              <a:path w="222886" h="431316">
                <a:moveTo>
                  <a:pt x="0" y="11413"/>
                </a:moveTo>
                <a:lnTo>
                  <a:pt x="4551" y="25065"/>
                </a:lnTo>
                <a:lnTo>
                  <a:pt x="7381" y="38106"/>
                </a:lnTo>
                <a:lnTo>
                  <a:pt x="7778" y="49211"/>
                </a:lnTo>
                <a:lnTo>
                  <a:pt x="8468" y="120565"/>
                </a:lnTo>
                <a:lnTo>
                  <a:pt x="11066" y="133902"/>
                </a:lnTo>
                <a:lnTo>
                  <a:pt x="14443" y="143958"/>
                </a:lnTo>
                <a:lnTo>
                  <a:pt x="15944" y="154776"/>
                </a:lnTo>
                <a:lnTo>
                  <a:pt x="19151" y="163395"/>
                </a:lnTo>
                <a:lnTo>
                  <a:pt x="21340" y="167027"/>
                </a:lnTo>
                <a:lnTo>
                  <a:pt x="23752" y="169448"/>
                </a:lnTo>
                <a:lnTo>
                  <a:pt x="26312" y="171062"/>
                </a:lnTo>
                <a:lnTo>
                  <a:pt x="32649" y="173808"/>
                </a:lnTo>
                <a:lnTo>
                  <a:pt x="41816" y="178203"/>
                </a:lnTo>
                <a:lnTo>
                  <a:pt x="46927" y="179756"/>
                </a:lnTo>
                <a:lnTo>
                  <a:pt x="52240" y="180792"/>
                </a:lnTo>
                <a:lnTo>
                  <a:pt x="57686" y="181483"/>
                </a:lnTo>
                <a:lnTo>
                  <a:pt x="62270" y="180990"/>
                </a:lnTo>
                <a:lnTo>
                  <a:pt x="66278" y="179709"/>
                </a:lnTo>
                <a:lnTo>
                  <a:pt x="69903" y="177903"/>
                </a:lnTo>
                <a:lnTo>
                  <a:pt x="76471" y="175896"/>
                </a:lnTo>
                <a:lnTo>
                  <a:pt x="79555" y="175361"/>
                </a:lnTo>
                <a:lnTo>
                  <a:pt x="84469" y="172146"/>
                </a:lnTo>
                <a:lnTo>
                  <a:pt x="90603" y="167146"/>
                </a:lnTo>
                <a:lnTo>
                  <a:pt x="97549" y="160955"/>
                </a:lnTo>
                <a:lnTo>
                  <a:pt x="103133" y="154923"/>
                </a:lnTo>
                <a:lnTo>
                  <a:pt x="107808" y="148996"/>
                </a:lnTo>
                <a:lnTo>
                  <a:pt x="111877" y="143140"/>
                </a:lnTo>
                <a:lnTo>
                  <a:pt x="115542" y="137331"/>
                </a:lnTo>
                <a:lnTo>
                  <a:pt x="122154" y="125796"/>
                </a:lnTo>
                <a:lnTo>
                  <a:pt x="128268" y="114320"/>
                </a:lnTo>
                <a:lnTo>
                  <a:pt x="157673" y="56077"/>
                </a:lnTo>
                <a:lnTo>
                  <a:pt x="162265" y="43094"/>
                </a:lnTo>
                <a:lnTo>
                  <a:pt x="165327" y="30629"/>
                </a:lnTo>
                <a:lnTo>
                  <a:pt x="167368" y="18508"/>
                </a:lnTo>
                <a:lnTo>
                  <a:pt x="167776" y="10428"/>
                </a:lnTo>
                <a:lnTo>
                  <a:pt x="167096" y="5041"/>
                </a:lnTo>
                <a:lnTo>
                  <a:pt x="165690" y="1450"/>
                </a:lnTo>
                <a:lnTo>
                  <a:pt x="164752" y="8"/>
                </a:lnTo>
                <a:lnTo>
                  <a:pt x="164127" y="0"/>
                </a:lnTo>
                <a:lnTo>
                  <a:pt x="163711" y="947"/>
                </a:lnTo>
                <a:lnTo>
                  <a:pt x="163124" y="6830"/>
                </a:lnTo>
                <a:lnTo>
                  <a:pt x="165527" y="14455"/>
                </a:lnTo>
                <a:lnTo>
                  <a:pt x="168818" y="24195"/>
                </a:lnTo>
                <a:lnTo>
                  <a:pt x="170280" y="34874"/>
                </a:lnTo>
                <a:lnTo>
                  <a:pt x="170930" y="45970"/>
                </a:lnTo>
                <a:lnTo>
                  <a:pt x="171219" y="58204"/>
                </a:lnTo>
                <a:lnTo>
                  <a:pt x="171447" y="162271"/>
                </a:lnTo>
                <a:lnTo>
                  <a:pt x="169543" y="181517"/>
                </a:lnTo>
                <a:lnTo>
                  <a:pt x="166369" y="203873"/>
                </a:lnTo>
                <a:lnTo>
                  <a:pt x="152137" y="289989"/>
                </a:lnTo>
                <a:lnTo>
                  <a:pt x="149050" y="305715"/>
                </a:lnTo>
                <a:lnTo>
                  <a:pt x="146039" y="319057"/>
                </a:lnTo>
                <a:lnTo>
                  <a:pt x="143079" y="330809"/>
                </a:lnTo>
                <a:lnTo>
                  <a:pt x="140154" y="341501"/>
                </a:lnTo>
                <a:lnTo>
                  <a:pt x="134363" y="361001"/>
                </a:lnTo>
                <a:lnTo>
                  <a:pt x="131485" y="369249"/>
                </a:lnTo>
                <a:lnTo>
                  <a:pt x="128614" y="376653"/>
                </a:lnTo>
                <a:lnTo>
                  <a:pt x="122885" y="389007"/>
                </a:lnTo>
                <a:lnTo>
                  <a:pt x="117163" y="397672"/>
                </a:lnTo>
                <a:lnTo>
                  <a:pt x="113351" y="401316"/>
                </a:lnTo>
                <a:lnTo>
                  <a:pt x="108905" y="404698"/>
                </a:lnTo>
                <a:lnTo>
                  <a:pt x="104036" y="407906"/>
                </a:lnTo>
                <a:lnTo>
                  <a:pt x="99837" y="410996"/>
                </a:lnTo>
                <a:lnTo>
                  <a:pt x="96086" y="414009"/>
                </a:lnTo>
                <a:lnTo>
                  <a:pt x="92632" y="416971"/>
                </a:lnTo>
                <a:lnTo>
                  <a:pt x="88425" y="419897"/>
                </a:lnTo>
                <a:lnTo>
                  <a:pt x="83715" y="422800"/>
                </a:lnTo>
                <a:lnTo>
                  <a:pt x="78670" y="425689"/>
                </a:lnTo>
                <a:lnTo>
                  <a:pt x="73402" y="427614"/>
                </a:lnTo>
                <a:lnTo>
                  <a:pt x="67985" y="428898"/>
                </a:lnTo>
                <a:lnTo>
                  <a:pt x="62468" y="429754"/>
                </a:lnTo>
                <a:lnTo>
                  <a:pt x="57838" y="430324"/>
                </a:lnTo>
                <a:lnTo>
                  <a:pt x="53799" y="430705"/>
                </a:lnTo>
                <a:lnTo>
                  <a:pt x="50153" y="430958"/>
                </a:lnTo>
                <a:lnTo>
                  <a:pt x="43563" y="431240"/>
                </a:lnTo>
                <a:lnTo>
                  <a:pt x="40472" y="431315"/>
                </a:lnTo>
                <a:lnTo>
                  <a:pt x="36506" y="429460"/>
                </a:lnTo>
                <a:lnTo>
                  <a:pt x="31957" y="426319"/>
                </a:lnTo>
                <a:lnTo>
                  <a:pt x="27020" y="422319"/>
                </a:lnTo>
                <a:lnTo>
                  <a:pt x="22776" y="418700"/>
                </a:lnTo>
                <a:lnTo>
                  <a:pt x="18994" y="415335"/>
                </a:lnTo>
                <a:lnTo>
                  <a:pt x="12252" y="409057"/>
                </a:lnTo>
                <a:lnTo>
                  <a:pt x="6080" y="403091"/>
                </a:lnTo>
                <a:lnTo>
                  <a:pt x="4053" y="400166"/>
                </a:lnTo>
                <a:lnTo>
                  <a:pt x="1802" y="394377"/>
                </a:lnTo>
                <a:lnTo>
                  <a:pt x="534" y="381212"/>
                </a:lnTo>
                <a:lnTo>
                  <a:pt x="2777" y="368173"/>
                </a:lnTo>
                <a:lnTo>
                  <a:pt x="4709" y="360695"/>
                </a:lnTo>
                <a:lnTo>
                  <a:pt x="9396" y="347307"/>
                </a:lnTo>
                <a:lnTo>
                  <a:pt x="14653" y="335959"/>
                </a:lnTo>
                <a:lnTo>
                  <a:pt x="20165" y="327741"/>
                </a:lnTo>
                <a:lnTo>
                  <a:pt x="23921" y="323263"/>
                </a:lnTo>
                <a:lnTo>
                  <a:pt x="28330" y="318373"/>
                </a:lnTo>
                <a:lnTo>
                  <a:pt x="38308" y="307859"/>
                </a:lnTo>
                <a:lnTo>
                  <a:pt x="82913" y="262844"/>
                </a:lnTo>
                <a:lnTo>
                  <a:pt x="89565" y="258091"/>
                </a:lnTo>
                <a:lnTo>
                  <a:pt x="96858" y="253970"/>
                </a:lnTo>
                <a:lnTo>
                  <a:pt x="124542" y="240512"/>
                </a:lnTo>
                <a:lnTo>
                  <a:pt x="133511" y="236535"/>
                </a:lnTo>
                <a:lnTo>
                  <a:pt x="166030" y="222790"/>
                </a:lnTo>
                <a:lnTo>
                  <a:pt x="182059" y="215530"/>
                </a:lnTo>
                <a:lnTo>
                  <a:pt x="189952" y="211309"/>
                </a:lnTo>
                <a:lnTo>
                  <a:pt x="198072" y="206589"/>
                </a:lnTo>
                <a:lnTo>
                  <a:pt x="222885" y="19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9"/>
          <p:cNvSpPr/>
          <p:nvPr/>
        </p:nvSpPr>
        <p:spPr>
          <a:xfrm>
            <a:off x="2248852" y="4380547"/>
            <a:ext cx="188596" cy="51436"/>
          </a:xfrm>
          <a:custGeom>
            <a:avLst/>
            <a:gdLst/>
            <a:ahLst/>
            <a:cxnLst/>
            <a:rect l="0" t="0" r="0" b="0"/>
            <a:pathLst>
              <a:path w="188596" h="51436">
                <a:moveTo>
                  <a:pt x="0" y="51435"/>
                </a:moveTo>
                <a:lnTo>
                  <a:pt x="13652" y="46885"/>
                </a:lnTo>
                <a:lnTo>
                  <a:pt x="19579" y="44591"/>
                </a:lnTo>
                <a:lnTo>
                  <a:pt x="25435" y="42110"/>
                </a:lnTo>
                <a:lnTo>
                  <a:pt x="31244" y="39504"/>
                </a:lnTo>
                <a:lnTo>
                  <a:pt x="36069" y="37766"/>
                </a:lnTo>
                <a:lnTo>
                  <a:pt x="40239" y="36607"/>
                </a:lnTo>
                <a:lnTo>
                  <a:pt x="43971" y="35834"/>
                </a:lnTo>
                <a:lnTo>
                  <a:pt x="49316" y="34368"/>
                </a:lnTo>
                <a:lnTo>
                  <a:pt x="62876" y="30197"/>
                </a:lnTo>
                <a:lnTo>
                  <a:pt x="69540" y="28704"/>
                </a:lnTo>
                <a:lnTo>
                  <a:pt x="75887" y="27709"/>
                </a:lnTo>
                <a:lnTo>
                  <a:pt x="82024" y="27045"/>
                </a:lnTo>
                <a:lnTo>
                  <a:pt x="88020" y="25650"/>
                </a:lnTo>
                <a:lnTo>
                  <a:pt x="93923" y="23767"/>
                </a:lnTo>
                <a:lnTo>
                  <a:pt x="99762" y="21560"/>
                </a:lnTo>
                <a:lnTo>
                  <a:pt x="109371" y="19136"/>
                </a:lnTo>
                <a:lnTo>
                  <a:pt x="121491" y="16567"/>
                </a:lnTo>
                <a:lnTo>
                  <a:pt x="135287" y="13902"/>
                </a:lnTo>
                <a:lnTo>
                  <a:pt x="146389" y="11174"/>
                </a:lnTo>
                <a:lnTo>
                  <a:pt x="155695" y="8402"/>
                </a:lnTo>
                <a:lnTo>
                  <a:pt x="163804" y="5601"/>
                </a:lnTo>
                <a:lnTo>
                  <a:pt x="170163" y="3734"/>
                </a:lnTo>
                <a:lnTo>
                  <a:pt x="175354" y="2489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60"/>
          <p:cNvSpPr/>
          <p:nvPr/>
        </p:nvSpPr>
        <p:spPr>
          <a:xfrm>
            <a:off x="2248852" y="4440554"/>
            <a:ext cx="214313" cy="42511"/>
          </a:xfrm>
          <a:custGeom>
            <a:avLst/>
            <a:gdLst/>
            <a:ahLst/>
            <a:cxnLst/>
            <a:rect l="0" t="0" r="0" b="0"/>
            <a:pathLst>
              <a:path w="214313" h="42511">
                <a:moveTo>
                  <a:pt x="0" y="34291"/>
                </a:moveTo>
                <a:lnTo>
                  <a:pt x="9102" y="38841"/>
                </a:lnTo>
                <a:lnTo>
                  <a:pt x="12735" y="40182"/>
                </a:lnTo>
                <a:lnTo>
                  <a:pt x="16110" y="41076"/>
                </a:lnTo>
                <a:lnTo>
                  <a:pt x="19313" y="41672"/>
                </a:lnTo>
                <a:lnTo>
                  <a:pt x="23352" y="42069"/>
                </a:lnTo>
                <a:lnTo>
                  <a:pt x="27951" y="42333"/>
                </a:lnTo>
                <a:lnTo>
                  <a:pt x="32921" y="42510"/>
                </a:lnTo>
                <a:lnTo>
                  <a:pt x="38140" y="41675"/>
                </a:lnTo>
                <a:lnTo>
                  <a:pt x="43524" y="40167"/>
                </a:lnTo>
                <a:lnTo>
                  <a:pt x="49019" y="38207"/>
                </a:lnTo>
                <a:lnTo>
                  <a:pt x="55539" y="36902"/>
                </a:lnTo>
                <a:lnTo>
                  <a:pt x="62744" y="36031"/>
                </a:lnTo>
                <a:lnTo>
                  <a:pt x="70404" y="35451"/>
                </a:lnTo>
                <a:lnTo>
                  <a:pt x="76464" y="34112"/>
                </a:lnTo>
                <a:lnTo>
                  <a:pt x="81456" y="32266"/>
                </a:lnTo>
                <a:lnTo>
                  <a:pt x="85736" y="30084"/>
                </a:lnTo>
                <a:lnTo>
                  <a:pt x="90495" y="28629"/>
                </a:lnTo>
                <a:lnTo>
                  <a:pt x="95573" y="27658"/>
                </a:lnTo>
                <a:lnTo>
                  <a:pt x="100863" y="27012"/>
                </a:lnTo>
                <a:lnTo>
                  <a:pt x="108199" y="25628"/>
                </a:lnTo>
                <a:lnTo>
                  <a:pt x="126511" y="21551"/>
                </a:lnTo>
                <a:lnTo>
                  <a:pt x="135776" y="19129"/>
                </a:lnTo>
                <a:lnTo>
                  <a:pt x="144810" y="16563"/>
                </a:lnTo>
                <a:lnTo>
                  <a:pt x="153690" y="13900"/>
                </a:lnTo>
                <a:lnTo>
                  <a:pt x="161515" y="12124"/>
                </a:lnTo>
                <a:lnTo>
                  <a:pt x="168637" y="10941"/>
                </a:lnTo>
                <a:lnTo>
                  <a:pt x="175289" y="10151"/>
                </a:lnTo>
                <a:lnTo>
                  <a:pt x="181630" y="8672"/>
                </a:lnTo>
                <a:lnTo>
                  <a:pt x="187761" y="6735"/>
                </a:lnTo>
                <a:lnTo>
                  <a:pt x="193754" y="4490"/>
                </a:lnTo>
                <a:lnTo>
                  <a:pt x="198702" y="2993"/>
                </a:lnTo>
                <a:lnTo>
                  <a:pt x="202953" y="199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61"/>
          <p:cNvSpPr/>
          <p:nvPr/>
        </p:nvSpPr>
        <p:spPr>
          <a:xfrm>
            <a:off x="2540793" y="4311967"/>
            <a:ext cx="161758" cy="231459"/>
          </a:xfrm>
          <a:custGeom>
            <a:avLst/>
            <a:gdLst/>
            <a:ahLst/>
            <a:cxnLst/>
            <a:rect l="0" t="0" r="0" b="0"/>
            <a:pathLst>
              <a:path w="161758" h="231459">
                <a:moveTo>
                  <a:pt x="76676" y="0"/>
                </a:moveTo>
                <a:lnTo>
                  <a:pt x="67575" y="9102"/>
                </a:lnTo>
                <a:lnTo>
                  <a:pt x="63941" y="13688"/>
                </a:lnTo>
                <a:lnTo>
                  <a:pt x="60566" y="18650"/>
                </a:lnTo>
                <a:lnTo>
                  <a:pt x="57364" y="23864"/>
                </a:lnTo>
                <a:lnTo>
                  <a:pt x="52371" y="30197"/>
                </a:lnTo>
                <a:lnTo>
                  <a:pt x="46186" y="37276"/>
                </a:lnTo>
                <a:lnTo>
                  <a:pt x="39204" y="44853"/>
                </a:lnTo>
                <a:lnTo>
                  <a:pt x="33597" y="51810"/>
                </a:lnTo>
                <a:lnTo>
                  <a:pt x="28907" y="58352"/>
                </a:lnTo>
                <a:lnTo>
                  <a:pt x="24828" y="64619"/>
                </a:lnTo>
                <a:lnTo>
                  <a:pt x="22108" y="69750"/>
                </a:lnTo>
                <a:lnTo>
                  <a:pt x="20295" y="74122"/>
                </a:lnTo>
                <a:lnTo>
                  <a:pt x="19086" y="77990"/>
                </a:lnTo>
                <a:lnTo>
                  <a:pt x="15203" y="92447"/>
                </a:lnTo>
                <a:lnTo>
                  <a:pt x="12835" y="101636"/>
                </a:lnTo>
                <a:lnTo>
                  <a:pt x="10303" y="108715"/>
                </a:lnTo>
                <a:lnTo>
                  <a:pt x="7662" y="114387"/>
                </a:lnTo>
                <a:lnTo>
                  <a:pt x="4950" y="119121"/>
                </a:lnTo>
                <a:lnTo>
                  <a:pt x="3141" y="124181"/>
                </a:lnTo>
                <a:lnTo>
                  <a:pt x="1935" y="129460"/>
                </a:lnTo>
                <a:lnTo>
                  <a:pt x="1132" y="134884"/>
                </a:lnTo>
                <a:lnTo>
                  <a:pt x="596" y="139453"/>
                </a:lnTo>
                <a:lnTo>
                  <a:pt x="238" y="143451"/>
                </a:lnTo>
                <a:lnTo>
                  <a:pt x="0" y="147069"/>
                </a:lnTo>
                <a:lnTo>
                  <a:pt x="794" y="151386"/>
                </a:lnTo>
                <a:lnTo>
                  <a:pt x="2276" y="156169"/>
                </a:lnTo>
                <a:lnTo>
                  <a:pt x="4216" y="161263"/>
                </a:lnTo>
                <a:lnTo>
                  <a:pt x="5509" y="165611"/>
                </a:lnTo>
                <a:lnTo>
                  <a:pt x="6372" y="169462"/>
                </a:lnTo>
                <a:lnTo>
                  <a:pt x="6947" y="172983"/>
                </a:lnTo>
                <a:lnTo>
                  <a:pt x="10125" y="179434"/>
                </a:lnTo>
                <a:lnTo>
                  <a:pt x="12306" y="182488"/>
                </a:lnTo>
                <a:lnTo>
                  <a:pt x="14730" y="188421"/>
                </a:lnTo>
                <a:lnTo>
                  <a:pt x="15377" y="191336"/>
                </a:lnTo>
                <a:lnTo>
                  <a:pt x="18634" y="197116"/>
                </a:lnTo>
                <a:lnTo>
                  <a:pt x="20837" y="199991"/>
                </a:lnTo>
                <a:lnTo>
                  <a:pt x="23258" y="201907"/>
                </a:lnTo>
                <a:lnTo>
                  <a:pt x="25824" y="203185"/>
                </a:lnTo>
                <a:lnTo>
                  <a:pt x="28487" y="204036"/>
                </a:lnTo>
                <a:lnTo>
                  <a:pt x="31215" y="205557"/>
                </a:lnTo>
                <a:lnTo>
                  <a:pt x="33987" y="207523"/>
                </a:lnTo>
                <a:lnTo>
                  <a:pt x="36786" y="209786"/>
                </a:lnTo>
                <a:lnTo>
                  <a:pt x="40558" y="211295"/>
                </a:lnTo>
                <a:lnTo>
                  <a:pt x="44978" y="212301"/>
                </a:lnTo>
                <a:lnTo>
                  <a:pt x="49829" y="212971"/>
                </a:lnTo>
                <a:lnTo>
                  <a:pt x="54968" y="213418"/>
                </a:lnTo>
                <a:lnTo>
                  <a:pt x="60299" y="213717"/>
                </a:lnTo>
                <a:lnTo>
                  <a:pt x="65758" y="213916"/>
                </a:lnTo>
                <a:lnTo>
                  <a:pt x="70350" y="213095"/>
                </a:lnTo>
                <a:lnTo>
                  <a:pt x="74364" y="211596"/>
                </a:lnTo>
                <a:lnTo>
                  <a:pt x="77992" y="209644"/>
                </a:lnTo>
                <a:lnTo>
                  <a:pt x="82316" y="208343"/>
                </a:lnTo>
                <a:lnTo>
                  <a:pt x="87104" y="207475"/>
                </a:lnTo>
                <a:lnTo>
                  <a:pt x="92200" y="206897"/>
                </a:lnTo>
                <a:lnTo>
                  <a:pt x="95598" y="205559"/>
                </a:lnTo>
                <a:lnTo>
                  <a:pt x="97864" y="203714"/>
                </a:lnTo>
                <a:lnTo>
                  <a:pt x="99374" y="201532"/>
                </a:lnTo>
                <a:lnTo>
                  <a:pt x="102285" y="199125"/>
                </a:lnTo>
                <a:lnTo>
                  <a:pt x="106132" y="196567"/>
                </a:lnTo>
                <a:lnTo>
                  <a:pt x="110601" y="193910"/>
                </a:lnTo>
                <a:lnTo>
                  <a:pt x="115485" y="191186"/>
                </a:lnTo>
                <a:lnTo>
                  <a:pt x="125992" y="185619"/>
                </a:lnTo>
                <a:lnTo>
                  <a:pt x="131461" y="180896"/>
                </a:lnTo>
                <a:lnTo>
                  <a:pt x="137012" y="174890"/>
                </a:lnTo>
                <a:lnTo>
                  <a:pt x="142618" y="168028"/>
                </a:lnTo>
                <a:lnTo>
                  <a:pt x="147307" y="162501"/>
                </a:lnTo>
                <a:lnTo>
                  <a:pt x="151386" y="157865"/>
                </a:lnTo>
                <a:lnTo>
                  <a:pt x="155058" y="153821"/>
                </a:lnTo>
                <a:lnTo>
                  <a:pt x="159138" y="146787"/>
                </a:lnTo>
                <a:lnTo>
                  <a:pt x="160226" y="143578"/>
                </a:lnTo>
                <a:lnTo>
                  <a:pt x="160951" y="139534"/>
                </a:lnTo>
                <a:lnTo>
                  <a:pt x="161435" y="134933"/>
                </a:lnTo>
                <a:lnTo>
                  <a:pt x="161757" y="129960"/>
                </a:lnTo>
                <a:lnTo>
                  <a:pt x="161019" y="125693"/>
                </a:lnTo>
                <a:lnTo>
                  <a:pt x="159575" y="121895"/>
                </a:lnTo>
                <a:lnTo>
                  <a:pt x="157659" y="118411"/>
                </a:lnTo>
                <a:lnTo>
                  <a:pt x="155430" y="116088"/>
                </a:lnTo>
                <a:lnTo>
                  <a:pt x="152991" y="114539"/>
                </a:lnTo>
                <a:lnTo>
                  <a:pt x="150413" y="113507"/>
                </a:lnTo>
                <a:lnTo>
                  <a:pt x="147742" y="112819"/>
                </a:lnTo>
                <a:lnTo>
                  <a:pt x="145008" y="112361"/>
                </a:lnTo>
                <a:lnTo>
                  <a:pt x="142233" y="112054"/>
                </a:lnTo>
                <a:lnTo>
                  <a:pt x="138479" y="112803"/>
                </a:lnTo>
                <a:lnTo>
                  <a:pt x="134070" y="114255"/>
                </a:lnTo>
                <a:lnTo>
                  <a:pt x="129227" y="116175"/>
                </a:lnTo>
                <a:lnTo>
                  <a:pt x="125045" y="117455"/>
                </a:lnTo>
                <a:lnTo>
                  <a:pt x="121304" y="118308"/>
                </a:lnTo>
                <a:lnTo>
                  <a:pt x="117859" y="118877"/>
                </a:lnTo>
                <a:lnTo>
                  <a:pt x="113656" y="121162"/>
                </a:lnTo>
                <a:lnTo>
                  <a:pt x="108950" y="124590"/>
                </a:lnTo>
                <a:lnTo>
                  <a:pt x="103907" y="128780"/>
                </a:lnTo>
                <a:lnTo>
                  <a:pt x="98640" y="133478"/>
                </a:lnTo>
                <a:lnTo>
                  <a:pt x="87708" y="143779"/>
                </a:lnTo>
                <a:lnTo>
                  <a:pt x="83078" y="149193"/>
                </a:lnTo>
                <a:lnTo>
                  <a:pt x="79039" y="154707"/>
                </a:lnTo>
                <a:lnTo>
                  <a:pt x="75394" y="160288"/>
                </a:lnTo>
                <a:lnTo>
                  <a:pt x="72012" y="164961"/>
                </a:lnTo>
                <a:lnTo>
                  <a:pt x="68804" y="169029"/>
                </a:lnTo>
                <a:lnTo>
                  <a:pt x="65713" y="172693"/>
                </a:lnTo>
                <a:lnTo>
                  <a:pt x="61748" y="177041"/>
                </a:lnTo>
                <a:lnTo>
                  <a:pt x="52262" y="186953"/>
                </a:lnTo>
                <a:lnTo>
                  <a:pt x="36211" y="203243"/>
                </a:lnTo>
                <a:lnTo>
                  <a:pt x="32554" y="207885"/>
                </a:lnTo>
                <a:lnTo>
                  <a:pt x="30117" y="211932"/>
                </a:lnTo>
                <a:lnTo>
                  <a:pt x="26456" y="218970"/>
                </a:lnTo>
                <a:lnTo>
                  <a:pt x="21654" y="225273"/>
                </a:lnTo>
                <a:lnTo>
                  <a:pt x="16669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62"/>
          <p:cNvSpPr/>
          <p:nvPr/>
        </p:nvSpPr>
        <p:spPr>
          <a:xfrm>
            <a:off x="1708789" y="4202297"/>
            <a:ext cx="1173049" cy="512575"/>
          </a:xfrm>
          <a:custGeom>
            <a:avLst/>
            <a:gdLst/>
            <a:ahLst/>
            <a:cxnLst/>
            <a:rect l="0" t="0" r="0" b="0"/>
            <a:pathLst>
              <a:path w="1173049" h="512575">
                <a:moveTo>
                  <a:pt x="34286" y="135388"/>
                </a:moveTo>
                <a:lnTo>
                  <a:pt x="88284" y="135388"/>
                </a:lnTo>
                <a:lnTo>
                  <a:pt x="124263" y="130837"/>
                </a:lnTo>
                <a:lnTo>
                  <a:pt x="162972" y="126657"/>
                </a:lnTo>
                <a:lnTo>
                  <a:pt x="194229" y="121159"/>
                </a:lnTo>
                <a:lnTo>
                  <a:pt x="222964" y="118154"/>
                </a:lnTo>
                <a:lnTo>
                  <a:pt x="255184" y="111655"/>
                </a:lnTo>
                <a:lnTo>
                  <a:pt x="357086" y="89024"/>
                </a:lnTo>
                <a:lnTo>
                  <a:pt x="547988" y="49884"/>
                </a:lnTo>
                <a:lnTo>
                  <a:pt x="677472" y="25380"/>
                </a:lnTo>
                <a:lnTo>
                  <a:pt x="700249" y="22044"/>
                </a:lnTo>
                <a:lnTo>
                  <a:pt x="721149" y="19820"/>
                </a:lnTo>
                <a:lnTo>
                  <a:pt x="757705" y="16397"/>
                </a:lnTo>
                <a:lnTo>
                  <a:pt x="786653" y="11700"/>
                </a:lnTo>
                <a:lnTo>
                  <a:pt x="814759" y="8978"/>
                </a:lnTo>
                <a:lnTo>
                  <a:pt x="843125" y="7768"/>
                </a:lnTo>
                <a:lnTo>
                  <a:pt x="871607" y="7230"/>
                </a:lnTo>
                <a:lnTo>
                  <a:pt x="897601" y="4451"/>
                </a:lnTo>
                <a:lnTo>
                  <a:pt x="933655" y="72"/>
                </a:lnTo>
                <a:lnTo>
                  <a:pt x="962643" y="0"/>
                </a:lnTo>
                <a:lnTo>
                  <a:pt x="983708" y="1314"/>
                </a:lnTo>
                <a:lnTo>
                  <a:pt x="1025846" y="4362"/>
                </a:lnTo>
                <a:lnTo>
                  <a:pt x="1054099" y="5717"/>
                </a:lnTo>
                <a:lnTo>
                  <a:pt x="1078721" y="11398"/>
                </a:lnTo>
                <a:lnTo>
                  <a:pt x="1114003" y="25308"/>
                </a:lnTo>
                <a:lnTo>
                  <a:pt x="1140967" y="38954"/>
                </a:lnTo>
                <a:lnTo>
                  <a:pt x="1158611" y="52098"/>
                </a:lnTo>
                <a:lnTo>
                  <a:pt x="1161026" y="55096"/>
                </a:lnTo>
                <a:lnTo>
                  <a:pt x="1163709" y="60967"/>
                </a:lnTo>
                <a:lnTo>
                  <a:pt x="1169770" y="78730"/>
                </a:lnTo>
                <a:lnTo>
                  <a:pt x="1172358" y="91474"/>
                </a:lnTo>
                <a:lnTo>
                  <a:pt x="1173048" y="97539"/>
                </a:lnTo>
                <a:lnTo>
                  <a:pt x="1172555" y="106345"/>
                </a:lnTo>
                <a:lnTo>
                  <a:pt x="1171275" y="116979"/>
                </a:lnTo>
                <a:lnTo>
                  <a:pt x="1160678" y="185104"/>
                </a:lnTo>
                <a:lnTo>
                  <a:pt x="1159546" y="195202"/>
                </a:lnTo>
                <a:lnTo>
                  <a:pt x="1158792" y="203839"/>
                </a:lnTo>
                <a:lnTo>
                  <a:pt x="1157336" y="215312"/>
                </a:lnTo>
                <a:lnTo>
                  <a:pt x="1153179" y="243299"/>
                </a:lnTo>
                <a:lnTo>
                  <a:pt x="1151690" y="254954"/>
                </a:lnTo>
                <a:lnTo>
                  <a:pt x="1150697" y="264629"/>
                </a:lnTo>
                <a:lnTo>
                  <a:pt x="1150034" y="272984"/>
                </a:lnTo>
                <a:lnTo>
                  <a:pt x="1149593" y="282363"/>
                </a:lnTo>
                <a:lnTo>
                  <a:pt x="1149103" y="302945"/>
                </a:lnTo>
                <a:lnTo>
                  <a:pt x="1148019" y="312815"/>
                </a:lnTo>
                <a:lnTo>
                  <a:pt x="1146345" y="322253"/>
                </a:lnTo>
                <a:lnTo>
                  <a:pt x="1144276" y="331402"/>
                </a:lnTo>
                <a:lnTo>
                  <a:pt x="1141977" y="346648"/>
                </a:lnTo>
                <a:lnTo>
                  <a:pt x="1140956" y="358821"/>
                </a:lnTo>
                <a:lnTo>
                  <a:pt x="1140501" y="367407"/>
                </a:lnTo>
                <a:lnTo>
                  <a:pt x="1135695" y="382146"/>
                </a:lnTo>
                <a:lnTo>
                  <a:pt x="1132789" y="389476"/>
                </a:lnTo>
                <a:lnTo>
                  <a:pt x="1131928" y="396199"/>
                </a:lnTo>
                <a:lnTo>
                  <a:pt x="1130855" y="397845"/>
                </a:lnTo>
                <a:lnTo>
                  <a:pt x="1129187" y="398941"/>
                </a:lnTo>
                <a:lnTo>
                  <a:pt x="1127122" y="399673"/>
                </a:lnTo>
                <a:lnTo>
                  <a:pt x="1122288" y="403025"/>
                </a:lnTo>
                <a:lnTo>
                  <a:pt x="1119666" y="405253"/>
                </a:lnTo>
                <a:lnTo>
                  <a:pt x="1116965" y="406738"/>
                </a:lnTo>
                <a:lnTo>
                  <a:pt x="1111424" y="408387"/>
                </a:lnTo>
                <a:lnTo>
                  <a:pt x="1099153" y="410399"/>
                </a:lnTo>
                <a:lnTo>
                  <a:pt x="1084708" y="415522"/>
                </a:lnTo>
                <a:lnTo>
                  <a:pt x="1073910" y="417054"/>
                </a:lnTo>
                <a:lnTo>
                  <a:pt x="1037361" y="415195"/>
                </a:lnTo>
                <a:lnTo>
                  <a:pt x="1011612" y="413366"/>
                </a:lnTo>
                <a:lnTo>
                  <a:pt x="988732" y="412146"/>
                </a:lnTo>
                <a:lnTo>
                  <a:pt x="948069" y="410792"/>
                </a:lnTo>
                <a:lnTo>
                  <a:pt x="922557" y="411383"/>
                </a:lnTo>
                <a:lnTo>
                  <a:pt x="831300" y="415813"/>
                </a:lnTo>
                <a:lnTo>
                  <a:pt x="775229" y="417184"/>
                </a:lnTo>
                <a:lnTo>
                  <a:pt x="753038" y="418502"/>
                </a:lnTo>
                <a:lnTo>
                  <a:pt x="703603" y="423955"/>
                </a:lnTo>
                <a:lnTo>
                  <a:pt x="660062" y="426947"/>
                </a:lnTo>
                <a:lnTo>
                  <a:pt x="599748" y="432490"/>
                </a:lnTo>
                <a:lnTo>
                  <a:pt x="569130" y="434120"/>
                </a:lnTo>
                <a:lnTo>
                  <a:pt x="550868" y="435508"/>
                </a:lnTo>
                <a:lnTo>
                  <a:pt x="507718" y="439589"/>
                </a:lnTo>
                <a:lnTo>
                  <a:pt x="484210" y="442964"/>
                </a:lnTo>
                <a:lnTo>
                  <a:pt x="459965" y="447119"/>
                </a:lnTo>
                <a:lnTo>
                  <a:pt x="435229" y="451793"/>
                </a:lnTo>
                <a:lnTo>
                  <a:pt x="414929" y="454909"/>
                </a:lnTo>
                <a:lnTo>
                  <a:pt x="368155" y="460249"/>
                </a:lnTo>
                <a:lnTo>
                  <a:pt x="342374" y="464873"/>
                </a:lnTo>
                <a:lnTo>
                  <a:pt x="310991" y="472831"/>
                </a:lnTo>
                <a:lnTo>
                  <a:pt x="279044" y="481222"/>
                </a:lnTo>
                <a:lnTo>
                  <a:pt x="245448" y="485189"/>
                </a:lnTo>
                <a:lnTo>
                  <a:pt x="215915" y="490916"/>
                </a:lnTo>
                <a:lnTo>
                  <a:pt x="189067" y="494094"/>
                </a:lnTo>
                <a:lnTo>
                  <a:pt x="164037" y="497378"/>
                </a:lnTo>
                <a:lnTo>
                  <a:pt x="136720" y="502012"/>
                </a:lnTo>
                <a:lnTo>
                  <a:pt x="106229" y="509024"/>
                </a:lnTo>
                <a:lnTo>
                  <a:pt x="72156" y="512266"/>
                </a:lnTo>
                <a:lnTo>
                  <a:pt x="36700" y="512559"/>
                </a:lnTo>
                <a:lnTo>
                  <a:pt x="18782" y="512574"/>
                </a:lnTo>
                <a:lnTo>
                  <a:pt x="14425" y="511623"/>
                </a:lnTo>
                <a:lnTo>
                  <a:pt x="7044" y="508025"/>
                </a:lnTo>
                <a:lnTo>
                  <a:pt x="4694" y="505733"/>
                </a:lnTo>
                <a:lnTo>
                  <a:pt x="3128" y="503252"/>
                </a:lnTo>
                <a:lnTo>
                  <a:pt x="1388" y="497956"/>
                </a:lnTo>
                <a:lnTo>
                  <a:pt x="179" y="483959"/>
                </a:lnTo>
                <a:lnTo>
                  <a:pt x="32" y="463815"/>
                </a:lnTo>
                <a:lnTo>
                  <a:pt x="0" y="409719"/>
                </a:lnTo>
                <a:lnTo>
                  <a:pt x="951" y="399238"/>
                </a:lnTo>
                <a:lnTo>
                  <a:pt x="2537" y="390345"/>
                </a:lnTo>
                <a:lnTo>
                  <a:pt x="5888" y="374432"/>
                </a:lnTo>
                <a:lnTo>
                  <a:pt x="6781" y="366188"/>
                </a:lnTo>
                <a:lnTo>
                  <a:pt x="7377" y="357835"/>
                </a:lnTo>
                <a:lnTo>
                  <a:pt x="8726" y="349408"/>
                </a:lnTo>
                <a:lnTo>
                  <a:pt x="10579" y="340933"/>
                </a:lnTo>
                <a:lnTo>
                  <a:pt x="12766" y="332425"/>
                </a:lnTo>
                <a:lnTo>
                  <a:pt x="14224" y="323896"/>
                </a:lnTo>
                <a:lnTo>
                  <a:pt x="15196" y="315353"/>
                </a:lnTo>
                <a:lnTo>
                  <a:pt x="15844" y="306799"/>
                </a:lnTo>
                <a:lnTo>
                  <a:pt x="17229" y="298239"/>
                </a:lnTo>
                <a:lnTo>
                  <a:pt x="19104" y="289675"/>
                </a:lnTo>
                <a:lnTo>
                  <a:pt x="21307" y="281109"/>
                </a:lnTo>
                <a:lnTo>
                  <a:pt x="26295" y="266510"/>
                </a:lnTo>
                <a:lnTo>
                  <a:pt x="30734" y="253672"/>
                </a:lnTo>
                <a:lnTo>
                  <a:pt x="32707" y="241616"/>
                </a:lnTo>
                <a:lnTo>
                  <a:pt x="33584" y="229908"/>
                </a:lnTo>
                <a:lnTo>
                  <a:pt x="34286" y="1953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63"/>
          <p:cNvSpPr/>
          <p:nvPr/>
        </p:nvSpPr>
        <p:spPr>
          <a:xfrm>
            <a:off x="4820602" y="1808797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0"/>
                </a:moveTo>
                <a:lnTo>
                  <a:pt x="9102" y="4551"/>
                </a:lnTo>
                <a:lnTo>
                  <a:pt x="12735" y="5891"/>
                </a:lnTo>
                <a:lnTo>
                  <a:pt x="16110" y="6785"/>
                </a:lnTo>
                <a:lnTo>
                  <a:pt x="19313" y="7381"/>
                </a:lnTo>
                <a:lnTo>
                  <a:pt x="24305" y="7778"/>
                </a:lnTo>
                <a:lnTo>
                  <a:pt x="30491" y="8043"/>
                </a:lnTo>
                <a:lnTo>
                  <a:pt x="50309" y="8416"/>
                </a:lnTo>
                <a:lnTo>
                  <a:pt x="56400" y="8468"/>
                </a:lnTo>
                <a:lnTo>
                  <a:pt x="62365" y="9455"/>
                </a:lnTo>
                <a:lnTo>
                  <a:pt x="68247" y="11066"/>
                </a:lnTo>
                <a:lnTo>
                  <a:pt x="74073" y="13092"/>
                </a:lnTo>
                <a:lnTo>
                  <a:pt x="79862" y="14443"/>
                </a:lnTo>
                <a:lnTo>
                  <a:pt x="85626" y="15344"/>
                </a:lnTo>
                <a:lnTo>
                  <a:pt x="91374" y="15944"/>
                </a:lnTo>
                <a:lnTo>
                  <a:pt x="98064" y="17297"/>
                </a:lnTo>
                <a:lnTo>
                  <a:pt x="105381" y="19151"/>
                </a:lnTo>
                <a:lnTo>
                  <a:pt x="113116" y="21340"/>
                </a:lnTo>
                <a:lnTo>
                  <a:pt x="120179" y="22799"/>
                </a:lnTo>
                <a:lnTo>
                  <a:pt x="126792" y="23772"/>
                </a:lnTo>
                <a:lnTo>
                  <a:pt x="133105" y="24421"/>
                </a:lnTo>
                <a:lnTo>
                  <a:pt x="142077" y="24853"/>
                </a:lnTo>
                <a:lnTo>
                  <a:pt x="164746" y="25333"/>
                </a:lnTo>
                <a:lnTo>
                  <a:pt x="222885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64"/>
          <p:cNvSpPr/>
          <p:nvPr/>
        </p:nvSpPr>
        <p:spPr>
          <a:xfrm>
            <a:off x="5137815" y="1697355"/>
            <a:ext cx="197138" cy="153547"/>
          </a:xfrm>
          <a:custGeom>
            <a:avLst/>
            <a:gdLst/>
            <a:ahLst/>
            <a:cxnLst/>
            <a:rect l="0" t="0" r="0" b="0"/>
            <a:pathLst>
              <a:path w="197138" h="153547">
                <a:moveTo>
                  <a:pt x="8542" y="0"/>
                </a:moveTo>
                <a:lnTo>
                  <a:pt x="8542" y="4550"/>
                </a:lnTo>
                <a:lnTo>
                  <a:pt x="6002" y="24565"/>
                </a:lnTo>
                <a:lnTo>
                  <a:pt x="3992" y="39236"/>
                </a:lnTo>
                <a:lnTo>
                  <a:pt x="2651" y="50922"/>
                </a:lnTo>
                <a:lnTo>
                  <a:pt x="1757" y="60618"/>
                </a:lnTo>
                <a:lnTo>
                  <a:pt x="1161" y="68987"/>
                </a:lnTo>
                <a:lnTo>
                  <a:pt x="764" y="76471"/>
                </a:lnTo>
                <a:lnTo>
                  <a:pt x="323" y="89867"/>
                </a:lnTo>
                <a:lnTo>
                  <a:pt x="39" y="114941"/>
                </a:lnTo>
                <a:lnTo>
                  <a:pt x="0" y="130142"/>
                </a:lnTo>
                <a:lnTo>
                  <a:pt x="943" y="136291"/>
                </a:lnTo>
                <a:lnTo>
                  <a:pt x="2523" y="141343"/>
                </a:lnTo>
                <a:lnTo>
                  <a:pt x="4530" y="145664"/>
                </a:lnTo>
                <a:lnTo>
                  <a:pt x="6820" y="148544"/>
                </a:lnTo>
                <a:lnTo>
                  <a:pt x="9299" y="150464"/>
                </a:lnTo>
                <a:lnTo>
                  <a:pt x="11904" y="151744"/>
                </a:lnTo>
                <a:lnTo>
                  <a:pt x="17451" y="152598"/>
                </a:lnTo>
                <a:lnTo>
                  <a:pt x="24959" y="153167"/>
                </a:lnTo>
                <a:lnTo>
                  <a:pt x="33774" y="153546"/>
                </a:lnTo>
                <a:lnTo>
                  <a:pt x="40604" y="152846"/>
                </a:lnTo>
                <a:lnTo>
                  <a:pt x="46109" y="151427"/>
                </a:lnTo>
                <a:lnTo>
                  <a:pt x="50732" y="149529"/>
                </a:lnTo>
                <a:lnTo>
                  <a:pt x="55719" y="148263"/>
                </a:lnTo>
                <a:lnTo>
                  <a:pt x="60948" y="147419"/>
                </a:lnTo>
                <a:lnTo>
                  <a:pt x="66339" y="146857"/>
                </a:lnTo>
                <a:lnTo>
                  <a:pt x="71839" y="146482"/>
                </a:lnTo>
                <a:lnTo>
                  <a:pt x="77410" y="146232"/>
                </a:lnTo>
                <a:lnTo>
                  <a:pt x="83029" y="146066"/>
                </a:lnTo>
                <a:lnTo>
                  <a:pt x="89632" y="145002"/>
                </a:lnTo>
                <a:lnTo>
                  <a:pt x="96892" y="143340"/>
                </a:lnTo>
                <a:lnTo>
                  <a:pt x="104590" y="141280"/>
                </a:lnTo>
                <a:lnTo>
                  <a:pt x="111626" y="139906"/>
                </a:lnTo>
                <a:lnTo>
                  <a:pt x="118222" y="138991"/>
                </a:lnTo>
                <a:lnTo>
                  <a:pt x="124525" y="138380"/>
                </a:lnTo>
                <a:lnTo>
                  <a:pt x="132536" y="138926"/>
                </a:lnTo>
                <a:lnTo>
                  <a:pt x="141687" y="140242"/>
                </a:lnTo>
                <a:lnTo>
                  <a:pt x="151598" y="142072"/>
                </a:lnTo>
                <a:lnTo>
                  <a:pt x="160110" y="143292"/>
                </a:lnTo>
                <a:lnTo>
                  <a:pt x="167690" y="144106"/>
                </a:lnTo>
                <a:lnTo>
                  <a:pt x="180239" y="145009"/>
                </a:lnTo>
                <a:lnTo>
                  <a:pt x="197137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65"/>
          <p:cNvSpPr/>
          <p:nvPr/>
        </p:nvSpPr>
        <p:spPr>
          <a:xfrm>
            <a:off x="5266476" y="1705927"/>
            <a:ext cx="34187" cy="317184"/>
          </a:xfrm>
          <a:custGeom>
            <a:avLst/>
            <a:gdLst/>
            <a:ahLst/>
            <a:cxnLst/>
            <a:rect l="0" t="0" r="0" b="0"/>
            <a:pathLst>
              <a:path w="34187" h="317184">
                <a:moveTo>
                  <a:pt x="8469" y="0"/>
                </a:moveTo>
                <a:lnTo>
                  <a:pt x="3918" y="0"/>
                </a:lnTo>
                <a:lnTo>
                  <a:pt x="2577" y="1905"/>
                </a:lnTo>
                <a:lnTo>
                  <a:pt x="1683" y="5080"/>
                </a:lnTo>
                <a:lnTo>
                  <a:pt x="690" y="12735"/>
                </a:lnTo>
                <a:lnTo>
                  <a:pt x="249" y="19313"/>
                </a:lnTo>
                <a:lnTo>
                  <a:pt x="53" y="27951"/>
                </a:lnTo>
                <a:lnTo>
                  <a:pt x="0" y="32921"/>
                </a:lnTo>
                <a:lnTo>
                  <a:pt x="918" y="38140"/>
                </a:lnTo>
                <a:lnTo>
                  <a:pt x="2483" y="43524"/>
                </a:lnTo>
                <a:lnTo>
                  <a:pt x="4478" y="49019"/>
                </a:lnTo>
                <a:lnTo>
                  <a:pt x="5808" y="54587"/>
                </a:lnTo>
                <a:lnTo>
                  <a:pt x="6695" y="60204"/>
                </a:lnTo>
                <a:lnTo>
                  <a:pt x="7286" y="65853"/>
                </a:lnTo>
                <a:lnTo>
                  <a:pt x="7681" y="74382"/>
                </a:lnTo>
                <a:lnTo>
                  <a:pt x="8118" y="96559"/>
                </a:lnTo>
                <a:lnTo>
                  <a:pt x="9188" y="107235"/>
                </a:lnTo>
                <a:lnTo>
                  <a:pt x="10853" y="117210"/>
                </a:lnTo>
                <a:lnTo>
                  <a:pt x="12916" y="126718"/>
                </a:lnTo>
                <a:lnTo>
                  <a:pt x="14291" y="134961"/>
                </a:lnTo>
                <a:lnTo>
                  <a:pt x="15208" y="142361"/>
                </a:lnTo>
                <a:lnTo>
                  <a:pt x="15819" y="149200"/>
                </a:lnTo>
                <a:lnTo>
                  <a:pt x="16226" y="157569"/>
                </a:lnTo>
                <a:lnTo>
                  <a:pt x="16679" y="177028"/>
                </a:lnTo>
                <a:lnTo>
                  <a:pt x="17752" y="185646"/>
                </a:lnTo>
                <a:lnTo>
                  <a:pt x="19420" y="193297"/>
                </a:lnTo>
                <a:lnTo>
                  <a:pt x="21485" y="200302"/>
                </a:lnTo>
                <a:lnTo>
                  <a:pt x="22861" y="206877"/>
                </a:lnTo>
                <a:lnTo>
                  <a:pt x="23778" y="213166"/>
                </a:lnTo>
                <a:lnTo>
                  <a:pt x="24390" y="219263"/>
                </a:lnTo>
                <a:lnTo>
                  <a:pt x="24798" y="227138"/>
                </a:lnTo>
                <a:lnTo>
                  <a:pt x="25251" y="246048"/>
                </a:lnTo>
                <a:lnTo>
                  <a:pt x="26324" y="254519"/>
                </a:lnTo>
                <a:lnTo>
                  <a:pt x="27993" y="262072"/>
                </a:lnTo>
                <a:lnTo>
                  <a:pt x="30057" y="269012"/>
                </a:lnTo>
                <a:lnTo>
                  <a:pt x="31433" y="276496"/>
                </a:lnTo>
                <a:lnTo>
                  <a:pt x="32351" y="284344"/>
                </a:lnTo>
                <a:lnTo>
                  <a:pt x="34186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66"/>
          <p:cNvSpPr/>
          <p:nvPr/>
        </p:nvSpPr>
        <p:spPr>
          <a:xfrm>
            <a:off x="5429250" y="1783080"/>
            <a:ext cx="197168" cy="214313"/>
          </a:xfrm>
          <a:custGeom>
            <a:avLst/>
            <a:gdLst/>
            <a:ahLst/>
            <a:cxnLst/>
            <a:rect l="0" t="0" r="0" b="0"/>
            <a:pathLst>
              <a:path w="197168" h="214313">
                <a:moveTo>
                  <a:pt x="0" y="0"/>
                </a:moveTo>
                <a:lnTo>
                  <a:pt x="4550" y="9101"/>
                </a:lnTo>
                <a:lnTo>
                  <a:pt x="6843" y="12735"/>
                </a:lnTo>
                <a:lnTo>
                  <a:pt x="11931" y="19312"/>
                </a:lnTo>
                <a:lnTo>
                  <a:pt x="14621" y="23352"/>
                </a:lnTo>
                <a:lnTo>
                  <a:pt x="17367" y="27950"/>
                </a:lnTo>
                <a:lnTo>
                  <a:pt x="20151" y="32921"/>
                </a:lnTo>
                <a:lnTo>
                  <a:pt x="22959" y="37187"/>
                </a:lnTo>
                <a:lnTo>
                  <a:pt x="25784" y="40984"/>
                </a:lnTo>
                <a:lnTo>
                  <a:pt x="28619" y="44467"/>
                </a:lnTo>
                <a:lnTo>
                  <a:pt x="32414" y="48695"/>
                </a:lnTo>
                <a:lnTo>
                  <a:pt x="41711" y="58472"/>
                </a:lnTo>
                <a:lnTo>
                  <a:pt x="45904" y="63746"/>
                </a:lnTo>
                <a:lnTo>
                  <a:pt x="49653" y="69167"/>
                </a:lnTo>
                <a:lnTo>
                  <a:pt x="53105" y="74686"/>
                </a:lnTo>
                <a:lnTo>
                  <a:pt x="56358" y="80271"/>
                </a:lnTo>
                <a:lnTo>
                  <a:pt x="62513" y="91556"/>
                </a:lnTo>
                <a:lnTo>
                  <a:pt x="68345" y="99137"/>
                </a:lnTo>
                <a:lnTo>
                  <a:pt x="76043" y="108001"/>
                </a:lnTo>
                <a:lnTo>
                  <a:pt x="84985" y="117721"/>
                </a:lnTo>
                <a:lnTo>
                  <a:pt x="92852" y="125153"/>
                </a:lnTo>
                <a:lnTo>
                  <a:pt x="100001" y="131060"/>
                </a:lnTo>
                <a:lnTo>
                  <a:pt x="106672" y="135951"/>
                </a:lnTo>
                <a:lnTo>
                  <a:pt x="112072" y="141116"/>
                </a:lnTo>
                <a:lnTo>
                  <a:pt x="116625" y="146465"/>
                </a:lnTo>
                <a:lnTo>
                  <a:pt x="120612" y="151935"/>
                </a:lnTo>
                <a:lnTo>
                  <a:pt x="123271" y="156535"/>
                </a:lnTo>
                <a:lnTo>
                  <a:pt x="125043" y="160554"/>
                </a:lnTo>
                <a:lnTo>
                  <a:pt x="126224" y="164186"/>
                </a:lnTo>
                <a:lnTo>
                  <a:pt x="129869" y="167560"/>
                </a:lnTo>
                <a:lnTo>
                  <a:pt x="135157" y="170761"/>
                </a:lnTo>
                <a:lnTo>
                  <a:pt x="141539" y="173848"/>
                </a:lnTo>
                <a:lnTo>
                  <a:pt x="147699" y="177811"/>
                </a:lnTo>
                <a:lnTo>
                  <a:pt x="153711" y="182358"/>
                </a:lnTo>
                <a:lnTo>
                  <a:pt x="159624" y="187294"/>
                </a:lnTo>
                <a:lnTo>
                  <a:pt x="164519" y="191538"/>
                </a:lnTo>
                <a:lnTo>
                  <a:pt x="168734" y="195319"/>
                </a:lnTo>
                <a:lnTo>
                  <a:pt x="172496" y="198793"/>
                </a:lnTo>
                <a:lnTo>
                  <a:pt x="175958" y="201108"/>
                </a:lnTo>
                <a:lnTo>
                  <a:pt x="179217" y="202652"/>
                </a:lnTo>
                <a:lnTo>
                  <a:pt x="182343" y="203681"/>
                </a:lnTo>
                <a:lnTo>
                  <a:pt x="188357" y="207365"/>
                </a:lnTo>
                <a:lnTo>
                  <a:pt x="197167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67"/>
          <p:cNvSpPr/>
          <p:nvPr/>
        </p:nvSpPr>
        <p:spPr>
          <a:xfrm>
            <a:off x="5454967" y="1791652"/>
            <a:ext cx="145734" cy="180024"/>
          </a:xfrm>
          <a:custGeom>
            <a:avLst/>
            <a:gdLst/>
            <a:ahLst/>
            <a:cxnLst/>
            <a:rect l="0" t="0" r="0" b="0"/>
            <a:pathLst>
              <a:path w="145734" h="180024">
                <a:moveTo>
                  <a:pt x="145733" y="0"/>
                </a:moveTo>
                <a:lnTo>
                  <a:pt x="136631" y="9102"/>
                </a:lnTo>
                <a:lnTo>
                  <a:pt x="132997" y="13688"/>
                </a:lnTo>
                <a:lnTo>
                  <a:pt x="129622" y="18650"/>
                </a:lnTo>
                <a:lnTo>
                  <a:pt x="126420" y="23863"/>
                </a:lnTo>
                <a:lnTo>
                  <a:pt x="123332" y="28291"/>
                </a:lnTo>
                <a:lnTo>
                  <a:pt x="120322" y="32196"/>
                </a:lnTo>
                <a:lnTo>
                  <a:pt x="117362" y="35751"/>
                </a:lnTo>
                <a:lnTo>
                  <a:pt x="114436" y="40027"/>
                </a:lnTo>
                <a:lnTo>
                  <a:pt x="111533" y="44782"/>
                </a:lnTo>
                <a:lnTo>
                  <a:pt x="108645" y="49857"/>
                </a:lnTo>
                <a:lnTo>
                  <a:pt x="104815" y="55146"/>
                </a:lnTo>
                <a:lnTo>
                  <a:pt x="100357" y="60576"/>
                </a:lnTo>
                <a:lnTo>
                  <a:pt x="95480" y="66102"/>
                </a:lnTo>
                <a:lnTo>
                  <a:pt x="91276" y="71690"/>
                </a:lnTo>
                <a:lnTo>
                  <a:pt x="87521" y="77321"/>
                </a:lnTo>
                <a:lnTo>
                  <a:pt x="84065" y="82980"/>
                </a:lnTo>
                <a:lnTo>
                  <a:pt x="70099" y="104597"/>
                </a:lnTo>
                <a:lnTo>
                  <a:pt x="63878" y="112594"/>
                </a:lnTo>
                <a:lnTo>
                  <a:pt x="56873" y="120783"/>
                </a:lnTo>
                <a:lnTo>
                  <a:pt x="49345" y="129099"/>
                </a:lnTo>
                <a:lnTo>
                  <a:pt x="42422" y="135596"/>
                </a:lnTo>
                <a:lnTo>
                  <a:pt x="35902" y="140880"/>
                </a:lnTo>
                <a:lnTo>
                  <a:pt x="29649" y="145355"/>
                </a:lnTo>
                <a:lnTo>
                  <a:pt x="25481" y="149291"/>
                </a:lnTo>
                <a:lnTo>
                  <a:pt x="22703" y="152867"/>
                </a:lnTo>
                <a:lnTo>
                  <a:pt x="20850" y="156204"/>
                </a:lnTo>
                <a:lnTo>
                  <a:pt x="18662" y="159381"/>
                </a:lnTo>
                <a:lnTo>
                  <a:pt x="16252" y="162451"/>
                </a:lnTo>
                <a:lnTo>
                  <a:pt x="13692" y="165451"/>
                </a:lnTo>
                <a:lnTo>
                  <a:pt x="11033" y="167451"/>
                </a:lnTo>
                <a:lnTo>
                  <a:pt x="8308" y="168784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68"/>
          <p:cNvSpPr/>
          <p:nvPr/>
        </p:nvSpPr>
        <p:spPr>
          <a:xfrm>
            <a:off x="5806440" y="1852851"/>
            <a:ext cx="265748" cy="7382"/>
          </a:xfrm>
          <a:custGeom>
            <a:avLst/>
            <a:gdLst/>
            <a:ahLst/>
            <a:cxnLst/>
            <a:rect l="0" t="0" r="0" b="0"/>
            <a:pathLst>
              <a:path w="265748" h="7382">
                <a:moveTo>
                  <a:pt x="0" y="7381"/>
                </a:moveTo>
                <a:lnTo>
                  <a:pt x="22754" y="7381"/>
                </a:lnTo>
                <a:lnTo>
                  <a:pt x="39934" y="6428"/>
                </a:lnTo>
                <a:lnTo>
                  <a:pt x="106553" y="1490"/>
                </a:lnTo>
                <a:lnTo>
                  <a:pt x="135939" y="0"/>
                </a:lnTo>
                <a:lnTo>
                  <a:pt x="151586" y="556"/>
                </a:lnTo>
                <a:lnTo>
                  <a:pt x="168685" y="1878"/>
                </a:lnTo>
                <a:lnTo>
                  <a:pt x="200701" y="4935"/>
                </a:lnTo>
                <a:lnTo>
                  <a:pt x="211905" y="5751"/>
                </a:lnTo>
                <a:lnTo>
                  <a:pt x="229435" y="6656"/>
                </a:lnTo>
                <a:lnTo>
                  <a:pt x="236777" y="6898"/>
                </a:lnTo>
                <a:lnTo>
                  <a:pt x="265747" y="73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69"/>
          <p:cNvSpPr/>
          <p:nvPr/>
        </p:nvSpPr>
        <p:spPr>
          <a:xfrm>
            <a:off x="5892165" y="1774507"/>
            <a:ext cx="60008" cy="248604"/>
          </a:xfrm>
          <a:custGeom>
            <a:avLst/>
            <a:gdLst/>
            <a:ahLst/>
            <a:cxnLst/>
            <a:rect l="0" t="0" r="0" b="0"/>
            <a:pathLst>
              <a:path w="60008" h="248604">
                <a:moveTo>
                  <a:pt x="0" y="0"/>
                </a:moveTo>
                <a:lnTo>
                  <a:pt x="0" y="40302"/>
                </a:lnTo>
                <a:lnTo>
                  <a:pt x="952" y="45918"/>
                </a:lnTo>
                <a:lnTo>
                  <a:pt x="2540" y="51567"/>
                </a:lnTo>
                <a:lnTo>
                  <a:pt x="4551" y="57238"/>
                </a:lnTo>
                <a:lnTo>
                  <a:pt x="5891" y="61971"/>
                </a:lnTo>
                <a:lnTo>
                  <a:pt x="6785" y="66079"/>
                </a:lnTo>
                <a:lnTo>
                  <a:pt x="7381" y="69770"/>
                </a:lnTo>
                <a:lnTo>
                  <a:pt x="7778" y="75089"/>
                </a:lnTo>
                <a:lnTo>
                  <a:pt x="8043" y="81492"/>
                </a:lnTo>
                <a:lnTo>
                  <a:pt x="8219" y="88618"/>
                </a:lnTo>
                <a:lnTo>
                  <a:pt x="10242" y="100036"/>
                </a:lnTo>
                <a:lnTo>
                  <a:pt x="13495" y="114316"/>
                </a:lnTo>
                <a:lnTo>
                  <a:pt x="17569" y="130503"/>
                </a:lnTo>
                <a:lnTo>
                  <a:pt x="21238" y="144152"/>
                </a:lnTo>
                <a:lnTo>
                  <a:pt x="27854" y="166938"/>
                </a:lnTo>
                <a:lnTo>
                  <a:pt x="30951" y="175109"/>
                </a:lnTo>
                <a:lnTo>
                  <a:pt x="33969" y="181510"/>
                </a:lnTo>
                <a:lnTo>
                  <a:pt x="36933" y="186729"/>
                </a:lnTo>
                <a:lnTo>
                  <a:pt x="38910" y="192113"/>
                </a:lnTo>
                <a:lnTo>
                  <a:pt x="40227" y="197608"/>
                </a:lnTo>
                <a:lnTo>
                  <a:pt x="41106" y="203176"/>
                </a:lnTo>
                <a:lnTo>
                  <a:pt x="42644" y="208794"/>
                </a:lnTo>
                <a:lnTo>
                  <a:pt x="44622" y="214443"/>
                </a:lnTo>
                <a:lnTo>
                  <a:pt x="46893" y="220115"/>
                </a:lnTo>
                <a:lnTo>
                  <a:pt x="48407" y="224848"/>
                </a:lnTo>
                <a:lnTo>
                  <a:pt x="49416" y="228956"/>
                </a:lnTo>
                <a:lnTo>
                  <a:pt x="50089" y="232648"/>
                </a:lnTo>
                <a:lnTo>
                  <a:pt x="51490" y="236061"/>
                </a:lnTo>
                <a:lnTo>
                  <a:pt x="53377" y="239289"/>
                </a:lnTo>
                <a:lnTo>
                  <a:pt x="60007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70"/>
          <p:cNvSpPr/>
          <p:nvPr/>
        </p:nvSpPr>
        <p:spPr>
          <a:xfrm>
            <a:off x="6106477" y="1757537"/>
            <a:ext cx="351474" cy="203975"/>
          </a:xfrm>
          <a:custGeom>
            <a:avLst/>
            <a:gdLst/>
            <a:ahLst/>
            <a:cxnLst/>
            <a:rect l="0" t="0" r="0" b="0"/>
            <a:pathLst>
              <a:path w="351474" h="203975">
                <a:moveTo>
                  <a:pt x="0" y="51260"/>
                </a:moveTo>
                <a:lnTo>
                  <a:pt x="4551" y="37608"/>
                </a:lnTo>
                <a:lnTo>
                  <a:pt x="6844" y="33586"/>
                </a:lnTo>
                <a:lnTo>
                  <a:pt x="9325" y="30905"/>
                </a:lnTo>
                <a:lnTo>
                  <a:pt x="29253" y="17500"/>
                </a:lnTo>
                <a:lnTo>
                  <a:pt x="37599" y="13513"/>
                </a:lnTo>
                <a:lnTo>
                  <a:pt x="46974" y="9903"/>
                </a:lnTo>
                <a:lnTo>
                  <a:pt x="57033" y="6544"/>
                </a:lnTo>
                <a:lnTo>
                  <a:pt x="65645" y="4304"/>
                </a:lnTo>
                <a:lnTo>
                  <a:pt x="73291" y="2811"/>
                </a:lnTo>
                <a:lnTo>
                  <a:pt x="80293" y="1816"/>
                </a:lnTo>
                <a:lnTo>
                  <a:pt x="90614" y="710"/>
                </a:lnTo>
                <a:lnTo>
                  <a:pt x="99328" y="218"/>
                </a:lnTo>
                <a:lnTo>
                  <a:pt x="109550" y="0"/>
                </a:lnTo>
                <a:lnTo>
                  <a:pt x="115896" y="894"/>
                </a:lnTo>
                <a:lnTo>
                  <a:pt x="122984" y="2443"/>
                </a:lnTo>
                <a:lnTo>
                  <a:pt x="130567" y="4428"/>
                </a:lnTo>
                <a:lnTo>
                  <a:pt x="141533" y="9173"/>
                </a:lnTo>
                <a:lnTo>
                  <a:pt x="150533" y="15410"/>
                </a:lnTo>
                <a:lnTo>
                  <a:pt x="155600" y="19740"/>
                </a:lnTo>
                <a:lnTo>
                  <a:pt x="165359" y="28679"/>
                </a:lnTo>
                <a:lnTo>
                  <a:pt x="172870" y="35826"/>
                </a:lnTo>
                <a:lnTo>
                  <a:pt x="175254" y="40971"/>
                </a:lnTo>
                <a:lnTo>
                  <a:pt x="176844" y="47258"/>
                </a:lnTo>
                <a:lnTo>
                  <a:pt x="177904" y="54307"/>
                </a:lnTo>
                <a:lnTo>
                  <a:pt x="177657" y="59959"/>
                </a:lnTo>
                <a:lnTo>
                  <a:pt x="176541" y="64679"/>
                </a:lnTo>
                <a:lnTo>
                  <a:pt x="174844" y="68779"/>
                </a:lnTo>
                <a:lnTo>
                  <a:pt x="171808" y="74369"/>
                </a:lnTo>
                <a:lnTo>
                  <a:pt x="167879" y="80954"/>
                </a:lnTo>
                <a:lnTo>
                  <a:pt x="163354" y="88201"/>
                </a:lnTo>
                <a:lnTo>
                  <a:pt x="160338" y="93985"/>
                </a:lnTo>
                <a:lnTo>
                  <a:pt x="158327" y="98793"/>
                </a:lnTo>
                <a:lnTo>
                  <a:pt x="156987" y="102951"/>
                </a:lnTo>
                <a:lnTo>
                  <a:pt x="155140" y="106676"/>
                </a:lnTo>
                <a:lnTo>
                  <a:pt x="152957" y="110111"/>
                </a:lnTo>
                <a:lnTo>
                  <a:pt x="147991" y="116469"/>
                </a:lnTo>
                <a:lnTo>
                  <a:pt x="142609" y="122469"/>
                </a:lnTo>
                <a:lnTo>
                  <a:pt x="137042" y="128311"/>
                </a:lnTo>
                <a:lnTo>
                  <a:pt x="134224" y="131202"/>
                </a:lnTo>
                <a:lnTo>
                  <a:pt x="132345" y="134083"/>
                </a:lnTo>
                <a:lnTo>
                  <a:pt x="130258" y="139822"/>
                </a:lnTo>
                <a:lnTo>
                  <a:pt x="126790" y="145549"/>
                </a:lnTo>
                <a:lnTo>
                  <a:pt x="124531" y="148409"/>
                </a:lnTo>
                <a:lnTo>
                  <a:pt x="122074" y="152221"/>
                </a:lnTo>
                <a:lnTo>
                  <a:pt x="119482" y="156667"/>
                </a:lnTo>
                <a:lnTo>
                  <a:pt x="116802" y="161537"/>
                </a:lnTo>
                <a:lnTo>
                  <a:pt x="114063" y="165735"/>
                </a:lnTo>
                <a:lnTo>
                  <a:pt x="111285" y="169487"/>
                </a:lnTo>
                <a:lnTo>
                  <a:pt x="108480" y="172940"/>
                </a:lnTo>
                <a:lnTo>
                  <a:pt x="105658" y="176195"/>
                </a:lnTo>
                <a:lnTo>
                  <a:pt x="99982" y="182352"/>
                </a:lnTo>
                <a:lnTo>
                  <a:pt x="95982" y="186622"/>
                </a:lnTo>
                <a:lnTo>
                  <a:pt x="96373" y="188174"/>
                </a:lnTo>
                <a:lnTo>
                  <a:pt x="99348" y="192438"/>
                </a:lnTo>
                <a:lnTo>
                  <a:pt x="100522" y="194909"/>
                </a:lnTo>
                <a:lnTo>
                  <a:pt x="101826" y="200194"/>
                </a:lnTo>
                <a:lnTo>
                  <a:pt x="104079" y="201984"/>
                </a:lnTo>
                <a:lnTo>
                  <a:pt x="107486" y="203178"/>
                </a:lnTo>
                <a:lnTo>
                  <a:pt x="111662" y="203974"/>
                </a:lnTo>
                <a:lnTo>
                  <a:pt x="115399" y="203552"/>
                </a:lnTo>
                <a:lnTo>
                  <a:pt x="118843" y="202318"/>
                </a:lnTo>
                <a:lnTo>
                  <a:pt x="122091" y="200543"/>
                </a:lnTo>
                <a:lnTo>
                  <a:pt x="130780" y="198570"/>
                </a:lnTo>
                <a:lnTo>
                  <a:pt x="140040" y="197694"/>
                </a:lnTo>
                <a:lnTo>
                  <a:pt x="147330" y="197304"/>
                </a:lnTo>
                <a:lnTo>
                  <a:pt x="152513" y="196248"/>
                </a:lnTo>
                <a:lnTo>
                  <a:pt x="158825" y="194591"/>
                </a:lnTo>
                <a:lnTo>
                  <a:pt x="165891" y="192534"/>
                </a:lnTo>
                <a:lnTo>
                  <a:pt x="172506" y="191163"/>
                </a:lnTo>
                <a:lnTo>
                  <a:pt x="178822" y="190249"/>
                </a:lnTo>
                <a:lnTo>
                  <a:pt x="184937" y="189639"/>
                </a:lnTo>
                <a:lnTo>
                  <a:pt x="190919" y="188280"/>
                </a:lnTo>
                <a:lnTo>
                  <a:pt x="196812" y="186422"/>
                </a:lnTo>
                <a:lnTo>
                  <a:pt x="202645" y="184230"/>
                </a:lnTo>
                <a:lnTo>
                  <a:pt x="213202" y="181817"/>
                </a:lnTo>
                <a:lnTo>
                  <a:pt x="226907" y="179256"/>
                </a:lnTo>
                <a:lnTo>
                  <a:pt x="242712" y="176595"/>
                </a:lnTo>
                <a:lnTo>
                  <a:pt x="255153" y="174822"/>
                </a:lnTo>
                <a:lnTo>
                  <a:pt x="265352" y="173640"/>
                </a:lnTo>
                <a:lnTo>
                  <a:pt x="274056" y="172851"/>
                </a:lnTo>
                <a:lnTo>
                  <a:pt x="281764" y="172326"/>
                </a:lnTo>
                <a:lnTo>
                  <a:pt x="288808" y="171976"/>
                </a:lnTo>
                <a:lnTo>
                  <a:pt x="302667" y="171586"/>
                </a:lnTo>
                <a:lnTo>
                  <a:pt x="318351" y="171413"/>
                </a:lnTo>
                <a:lnTo>
                  <a:pt x="324629" y="172320"/>
                </a:lnTo>
                <a:lnTo>
                  <a:pt x="334144" y="175867"/>
                </a:lnTo>
                <a:lnTo>
                  <a:pt x="339009" y="178078"/>
                </a:lnTo>
                <a:lnTo>
                  <a:pt x="351473" y="1798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71"/>
          <p:cNvSpPr/>
          <p:nvPr/>
        </p:nvSpPr>
        <p:spPr>
          <a:xfrm>
            <a:off x="6484420" y="1637347"/>
            <a:ext cx="161900" cy="360034"/>
          </a:xfrm>
          <a:custGeom>
            <a:avLst/>
            <a:gdLst/>
            <a:ahLst/>
            <a:cxnLst/>
            <a:rect l="0" t="0" r="0" b="0"/>
            <a:pathLst>
              <a:path w="161900" h="360034">
                <a:moveTo>
                  <a:pt x="110689" y="0"/>
                </a:moveTo>
                <a:lnTo>
                  <a:pt x="101588" y="9102"/>
                </a:lnTo>
                <a:lnTo>
                  <a:pt x="97002" y="12735"/>
                </a:lnTo>
                <a:lnTo>
                  <a:pt x="92039" y="16110"/>
                </a:lnTo>
                <a:lnTo>
                  <a:pt x="86826" y="19313"/>
                </a:lnTo>
                <a:lnTo>
                  <a:pt x="82398" y="22400"/>
                </a:lnTo>
                <a:lnTo>
                  <a:pt x="78494" y="25411"/>
                </a:lnTo>
                <a:lnTo>
                  <a:pt x="74938" y="28371"/>
                </a:lnTo>
                <a:lnTo>
                  <a:pt x="71615" y="31296"/>
                </a:lnTo>
                <a:lnTo>
                  <a:pt x="65383" y="37087"/>
                </a:lnTo>
                <a:lnTo>
                  <a:pt x="62388" y="40917"/>
                </a:lnTo>
                <a:lnTo>
                  <a:pt x="59439" y="45376"/>
                </a:lnTo>
                <a:lnTo>
                  <a:pt x="56520" y="50253"/>
                </a:lnTo>
                <a:lnTo>
                  <a:pt x="48197" y="63292"/>
                </a:lnTo>
                <a:lnTo>
                  <a:pt x="43311" y="70770"/>
                </a:lnTo>
                <a:lnTo>
                  <a:pt x="39100" y="77660"/>
                </a:lnTo>
                <a:lnTo>
                  <a:pt x="35340" y="84158"/>
                </a:lnTo>
                <a:lnTo>
                  <a:pt x="28623" y="96459"/>
                </a:lnTo>
                <a:lnTo>
                  <a:pt x="22464" y="108276"/>
                </a:lnTo>
                <a:lnTo>
                  <a:pt x="20440" y="114094"/>
                </a:lnTo>
                <a:lnTo>
                  <a:pt x="19090" y="119878"/>
                </a:lnTo>
                <a:lnTo>
                  <a:pt x="18191" y="125638"/>
                </a:lnTo>
                <a:lnTo>
                  <a:pt x="15686" y="135194"/>
                </a:lnTo>
                <a:lnTo>
                  <a:pt x="12112" y="147279"/>
                </a:lnTo>
                <a:lnTo>
                  <a:pt x="7824" y="161051"/>
                </a:lnTo>
                <a:lnTo>
                  <a:pt x="4965" y="174043"/>
                </a:lnTo>
                <a:lnTo>
                  <a:pt x="3059" y="186513"/>
                </a:lnTo>
                <a:lnTo>
                  <a:pt x="1788" y="198637"/>
                </a:lnTo>
                <a:lnTo>
                  <a:pt x="941" y="208625"/>
                </a:lnTo>
                <a:lnTo>
                  <a:pt x="377" y="217188"/>
                </a:lnTo>
                <a:lnTo>
                  <a:pt x="0" y="224802"/>
                </a:lnTo>
                <a:lnTo>
                  <a:pt x="701" y="233688"/>
                </a:lnTo>
                <a:lnTo>
                  <a:pt x="2122" y="243422"/>
                </a:lnTo>
                <a:lnTo>
                  <a:pt x="4021" y="253722"/>
                </a:lnTo>
                <a:lnTo>
                  <a:pt x="6240" y="261540"/>
                </a:lnTo>
                <a:lnTo>
                  <a:pt x="11245" y="272768"/>
                </a:lnTo>
                <a:lnTo>
                  <a:pt x="14866" y="279000"/>
                </a:lnTo>
                <a:lnTo>
                  <a:pt x="23969" y="293545"/>
                </a:lnTo>
                <a:lnTo>
                  <a:pt x="28111" y="299519"/>
                </a:lnTo>
                <a:lnTo>
                  <a:pt x="31824" y="304455"/>
                </a:lnTo>
                <a:lnTo>
                  <a:pt x="35253" y="308697"/>
                </a:lnTo>
                <a:lnTo>
                  <a:pt x="39443" y="312478"/>
                </a:lnTo>
                <a:lnTo>
                  <a:pt x="44142" y="315951"/>
                </a:lnTo>
                <a:lnTo>
                  <a:pt x="49179" y="319219"/>
                </a:lnTo>
                <a:lnTo>
                  <a:pt x="53491" y="322350"/>
                </a:lnTo>
                <a:lnTo>
                  <a:pt x="57317" y="325390"/>
                </a:lnTo>
                <a:lnTo>
                  <a:pt x="60820" y="328369"/>
                </a:lnTo>
                <a:lnTo>
                  <a:pt x="65060" y="331308"/>
                </a:lnTo>
                <a:lnTo>
                  <a:pt x="69793" y="334220"/>
                </a:lnTo>
                <a:lnTo>
                  <a:pt x="74853" y="337113"/>
                </a:lnTo>
                <a:lnTo>
                  <a:pt x="80131" y="339042"/>
                </a:lnTo>
                <a:lnTo>
                  <a:pt x="85554" y="340328"/>
                </a:lnTo>
                <a:lnTo>
                  <a:pt x="91075" y="341185"/>
                </a:lnTo>
                <a:lnTo>
                  <a:pt x="97613" y="342710"/>
                </a:lnTo>
                <a:lnTo>
                  <a:pt x="104830" y="344678"/>
                </a:lnTo>
                <a:lnTo>
                  <a:pt x="112499" y="346943"/>
                </a:lnTo>
                <a:lnTo>
                  <a:pt x="118563" y="349405"/>
                </a:lnTo>
                <a:lnTo>
                  <a:pt x="123558" y="351999"/>
                </a:lnTo>
                <a:lnTo>
                  <a:pt x="127841" y="354681"/>
                </a:lnTo>
                <a:lnTo>
                  <a:pt x="131649" y="356469"/>
                </a:lnTo>
                <a:lnTo>
                  <a:pt x="135141" y="357661"/>
                </a:lnTo>
                <a:lnTo>
                  <a:pt x="138420" y="358456"/>
                </a:lnTo>
                <a:lnTo>
                  <a:pt x="141560" y="358986"/>
                </a:lnTo>
                <a:lnTo>
                  <a:pt x="144604" y="359339"/>
                </a:lnTo>
                <a:lnTo>
                  <a:pt x="147587" y="359574"/>
                </a:lnTo>
                <a:lnTo>
                  <a:pt x="150528" y="359731"/>
                </a:lnTo>
                <a:lnTo>
                  <a:pt x="161616" y="360033"/>
                </a:lnTo>
                <a:lnTo>
                  <a:pt x="161899" y="357500"/>
                </a:lnTo>
                <a:lnTo>
                  <a:pt x="153552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72"/>
          <p:cNvSpPr/>
          <p:nvPr/>
        </p:nvSpPr>
        <p:spPr>
          <a:xfrm>
            <a:off x="6638379" y="1714500"/>
            <a:ext cx="140556" cy="256566"/>
          </a:xfrm>
          <a:custGeom>
            <a:avLst/>
            <a:gdLst/>
            <a:ahLst/>
            <a:cxnLst/>
            <a:rect l="0" t="0" r="0" b="0"/>
            <a:pathLst>
              <a:path w="140556" h="256566">
                <a:moveTo>
                  <a:pt x="68173" y="0"/>
                </a:moveTo>
                <a:lnTo>
                  <a:pt x="63622" y="9101"/>
                </a:lnTo>
                <a:lnTo>
                  <a:pt x="61388" y="16110"/>
                </a:lnTo>
                <a:lnTo>
                  <a:pt x="60792" y="19312"/>
                </a:lnTo>
                <a:lnTo>
                  <a:pt x="58490" y="24305"/>
                </a:lnTo>
                <a:lnTo>
                  <a:pt x="55050" y="30490"/>
                </a:lnTo>
                <a:lnTo>
                  <a:pt x="50853" y="37472"/>
                </a:lnTo>
                <a:lnTo>
                  <a:pt x="47101" y="44031"/>
                </a:lnTo>
                <a:lnTo>
                  <a:pt x="40393" y="56399"/>
                </a:lnTo>
                <a:lnTo>
                  <a:pt x="28324" y="79861"/>
                </a:lnTo>
                <a:lnTo>
                  <a:pt x="22522" y="91374"/>
                </a:lnTo>
                <a:lnTo>
                  <a:pt x="19642" y="98063"/>
                </a:lnTo>
                <a:lnTo>
                  <a:pt x="16769" y="105380"/>
                </a:lnTo>
                <a:lnTo>
                  <a:pt x="13901" y="113116"/>
                </a:lnTo>
                <a:lnTo>
                  <a:pt x="11989" y="120178"/>
                </a:lnTo>
                <a:lnTo>
                  <a:pt x="10715" y="126791"/>
                </a:lnTo>
                <a:lnTo>
                  <a:pt x="9865" y="133105"/>
                </a:lnTo>
                <a:lnTo>
                  <a:pt x="10251" y="139219"/>
                </a:lnTo>
                <a:lnTo>
                  <a:pt x="11461" y="145200"/>
                </a:lnTo>
                <a:lnTo>
                  <a:pt x="13220" y="151092"/>
                </a:lnTo>
                <a:lnTo>
                  <a:pt x="15345" y="156926"/>
                </a:lnTo>
                <a:lnTo>
                  <a:pt x="17714" y="162719"/>
                </a:lnTo>
                <a:lnTo>
                  <a:pt x="20246" y="168487"/>
                </a:lnTo>
                <a:lnTo>
                  <a:pt x="22887" y="173284"/>
                </a:lnTo>
                <a:lnTo>
                  <a:pt x="25600" y="177435"/>
                </a:lnTo>
                <a:lnTo>
                  <a:pt x="28361" y="181155"/>
                </a:lnTo>
                <a:lnTo>
                  <a:pt x="31154" y="183635"/>
                </a:lnTo>
                <a:lnTo>
                  <a:pt x="33969" y="185288"/>
                </a:lnTo>
                <a:lnTo>
                  <a:pt x="36798" y="186390"/>
                </a:lnTo>
                <a:lnTo>
                  <a:pt x="40589" y="188078"/>
                </a:lnTo>
                <a:lnTo>
                  <a:pt x="49881" y="192492"/>
                </a:lnTo>
                <a:lnTo>
                  <a:pt x="54073" y="193098"/>
                </a:lnTo>
                <a:lnTo>
                  <a:pt x="57820" y="192549"/>
                </a:lnTo>
                <a:lnTo>
                  <a:pt x="61272" y="191231"/>
                </a:lnTo>
                <a:lnTo>
                  <a:pt x="65477" y="190352"/>
                </a:lnTo>
                <a:lnTo>
                  <a:pt x="70186" y="189766"/>
                </a:lnTo>
                <a:lnTo>
                  <a:pt x="75230" y="189376"/>
                </a:lnTo>
                <a:lnTo>
                  <a:pt x="80497" y="189115"/>
                </a:lnTo>
                <a:lnTo>
                  <a:pt x="91431" y="188826"/>
                </a:lnTo>
                <a:lnTo>
                  <a:pt x="96061" y="187796"/>
                </a:lnTo>
                <a:lnTo>
                  <a:pt x="100100" y="186158"/>
                </a:lnTo>
                <a:lnTo>
                  <a:pt x="103745" y="184112"/>
                </a:lnTo>
                <a:lnTo>
                  <a:pt x="107127" y="182749"/>
                </a:lnTo>
                <a:lnTo>
                  <a:pt x="110336" y="181840"/>
                </a:lnTo>
                <a:lnTo>
                  <a:pt x="113427" y="181234"/>
                </a:lnTo>
                <a:lnTo>
                  <a:pt x="116439" y="179877"/>
                </a:lnTo>
                <a:lnTo>
                  <a:pt x="119401" y="178021"/>
                </a:lnTo>
                <a:lnTo>
                  <a:pt x="122327" y="175830"/>
                </a:lnTo>
                <a:lnTo>
                  <a:pt x="125231" y="173418"/>
                </a:lnTo>
                <a:lnTo>
                  <a:pt x="128119" y="170857"/>
                </a:lnTo>
                <a:lnTo>
                  <a:pt x="133868" y="165471"/>
                </a:lnTo>
                <a:lnTo>
                  <a:pt x="139598" y="159902"/>
                </a:lnTo>
                <a:lnTo>
                  <a:pt x="140555" y="158036"/>
                </a:lnTo>
                <a:lnTo>
                  <a:pt x="140240" y="156792"/>
                </a:lnTo>
                <a:lnTo>
                  <a:pt x="139077" y="155963"/>
                </a:lnTo>
                <a:lnTo>
                  <a:pt x="138303" y="154458"/>
                </a:lnTo>
                <a:lnTo>
                  <a:pt x="137442" y="150245"/>
                </a:lnTo>
                <a:lnTo>
                  <a:pt x="136260" y="148741"/>
                </a:lnTo>
                <a:lnTo>
                  <a:pt x="134519" y="147738"/>
                </a:lnTo>
                <a:lnTo>
                  <a:pt x="132406" y="147069"/>
                </a:lnTo>
                <a:lnTo>
                  <a:pt x="130045" y="146623"/>
                </a:lnTo>
                <a:lnTo>
                  <a:pt x="127518" y="146326"/>
                </a:lnTo>
                <a:lnTo>
                  <a:pt x="124882" y="146128"/>
                </a:lnTo>
                <a:lnTo>
                  <a:pt x="121219" y="145996"/>
                </a:lnTo>
                <a:lnTo>
                  <a:pt x="106962" y="145810"/>
                </a:lnTo>
                <a:lnTo>
                  <a:pt x="96208" y="145767"/>
                </a:lnTo>
                <a:lnTo>
                  <a:pt x="88767" y="148613"/>
                </a:lnTo>
                <a:lnTo>
                  <a:pt x="79998" y="153368"/>
                </a:lnTo>
                <a:lnTo>
                  <a:pt x="70341" y="159395"/>
                </a:lnTo>
                <a:lnTo>
                  <a:pt x="62951" y="164366"/>
                </a:lnTo>
                <a:lnTo>
                  <a:pt x="57072" y="168632"/>
                </a:lnTo>
                <a:lnTo>
                  <a:pt x="52200" y="172429"/>
                </a:lnTo>
                <a:lnTo>
                  <a:pt x="47999" y="175912"/>
                </a:lnTo>
                <a:lnTo>
                  <a:pt x="44247" y="179187"/>
                </a:lnTo>
                <a:lnTo>
                  <a:pt x="40792" y="182323"/>
                </a:lnTo>
                <a:lnTo>
                  <a:pt x="36584" y="185366"/>
                </a:lnTo>
                <a:lnTo>
                  <a:pt x="31874" y="188347"/>
                </a:lnTo>
                <a:lnTo>
                  <a:pt x="26828" y="191287"/>
                </a:lnTo>
                <a:lnTo>
                  <a:pt x="22513" y="195152"/>
                </a:lnTo>
                <a:lnTo>
                  <a:pt x="18683" y="199634"/>
                </a:lnTo>
                <a:lnTo>
                  <a:pt x="15176" y="204527"/>
                </a:lnTo>
                <a:lnTo>
                  <a:pt x="11282" y="212503"/>
                </a:lnTo>
                <a:lnTo>
                  <a:pt x="10243" y="215963"/>
                </a:lnTo>
                <a:lnTo>
                  <a:pt x="6549" y="222349"/>
                </a:lnTo>
                <a:lnTo>
                  <a:pt x="4231" y="225385"/>
                </a:lnTo>
                <a:lnTo>
                  <a:pt x="2685" y="229314"/>
                </a:lnTo>
                <a:lnTo>
                  <a:pt x="1654" y="233838"/>
                </a:lnTo>
                <a:lnTo>
                  <a:pt x="967" y="238760"/>
                </a:lnTo>
                <a:lnTo>
                  <a:pt x="204" y="246768"/>
                </a:lnTo>
                <a:lnTo>
                  <a:pt x="0" y="250237"/>
                </a:lnTo>
                <a:lnTo>
                  <a:pt x="817" y="252549"/>
                </a:lnTo>
                <a:lnTo>
                  <a:pt x="2314" y="254091"/>
                </a:lnTo>
                <a:lnTo>
                  <a:pt x="4265" y="255119"/>
                </a:lnTo>
                <a:lnTo>
                  <a:pt x="6517" y="255804"/>
                </a:lnTo>
                <a:lnTo>
                  <a:pt x="8972" y="256261"/>
                </a:lnTo>
                <a:lnTo>
                  <a:pt x="11560" y="256565"/>
                </a:lnTo>
                <a:lnTo>
                  <a:pt x="14238" y="255816"/>
                </a:lnTo>
                <a:lnTo>
                  <a:pt x="16977" y="254364"/>
                </a:lnTo>
                <a:lnTo>
                  <a:pt x="25311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73"/>
          <p:cNvSpPr/>
          <p:nvPr/>
        </p:nvSpPr>
        <p:spPr>
          <a:xfrm>
            <a:off x="6766559" y="1688782"/>
            <a:ext cx="221096" cy="325756"/>
          </a:xfrm>
          <a:custGeom>
            <a:avLst/>
            <a:gdLst/>
            <a:ahLst/>
            <a:cxnLst/>
            <a:rect l="0" t="0" r="0" b="0"/>
            <a:pathLst>
              <a:path w="221096" h="325756">
                <a:moveTo>
                  <a:pt x="0" y="0"/>
                </a:moveTo>
                <a:lnTo>
                  <a:pt x="18204" y="0"/>
                </a:lnTo>
                <a:lnTo>
                  <a:pt x="24519" y="953"/>
                </a:lnTo>
                <a:lnTo>
                  <a:pt x="29681" y="2540"/>
                </a:lnTo>
                <a:lnTo>
                  <a:pt x="34075" y="4551"/>
                </a:lnTo>
                <a:lnTo>
                  <a:pt x="37957" y="5891"/>
                </a:lnTo>
                <a:lnTo>
                  <a:pt x="44811" y="7381"/>
                </a:lnTo>
                <a:lnTo>
                  <a:pt x="48924" y="8731"/>
                </a:lnTo>
                <a:lnTo>
                  <a:pt x="53571" y="10583"/>
                </a:lnTo>
                <a:lnTo>
                  <a:pt x="58574" y="12770"/>
                </a:lnTo>
                <a:lnTo>
                  <a:pt x="62862" y="15181"/>
                </a:lnTo>
                <a:lnTo>
                  <a:pt x="66673" y="17741"/>
                </a:lnTo>
                <a:lnTo>
                  <a:pt x="70167" y="20400"/>
                </a:lnTo>
                <a:lnTo>
                  <a:pt x="74400" y="22172"/>
                </a:lnTo>
                <a:lnTo>
                  <a:pt x="79128" y="23354"/>
                </a:lnTo>
                <a:lnTo>
                  <a:pt x="84184" y="24142"/>
                </a:lnTo>
                <a:lnTo>
                  <a:pt x="90413" y="27525"/>
                </a:lnTo>
                <a:lnTo>
                  <a:pt x="97423" y="32637"/>
                </a:lnTo>
                <a:lnTo>
                  <a:pt x="104954" y="38903"/>
                </a:lnTo>
                <a:lnTo>
                  <a:pt x="111880" y="44033"/>
                </a:lnTo>
                <a:lnTo>
                  <a:pt x="118402" y="48405"/>
                </a:lnTo>
                <a:lnTo>
                  <a:pt x="124655" y="52273"/>
                </a:lnTo>
                <a:lnTo>
                  <a:pt x="130729" y="55804"/>
                </a:lnTo>
                <a:lnTo>
                  <a:pt x="142557" y="62267"/>
                </a:lnTo>
                <a:lnTo>
                  <a:pt x="147425" y="66276"/>
                </a:lnTo>
                <a:lnTo>
                  <a:pt x="151624" y="70854"/>
                </a:lnTo>
                <a:lnTo>
                  <a:pt x="155375" y="75811"/>
                </a:lnTo>
                <a:lnTo>
                  <a:pt x="178858" y="105542"/>
                </a:lnTo>
                <a:lnTo>
                  <a:pt x="185914" y="115129"/>
                </a:lnTo>
                <a:lnTo>
                  <a:pt x="191571" y="123425"/>
                </a:lnTo>
                <a:lnTo>
                  <a:pt x="196294" y="130861"/>
                </a:lnTo>
                <a:lnTo>
                  <a:pt x="200395" y="137723"/>
                </a:lnTo>
                <a:lnTo>
                  <a:pt x="204082" y="144203"/>
                </a:lnTo>
                <a:lnTo>
                  <a:pt x="207492" y="150428"/>
                </a:lnTo>
                <a:lnTo>
                  <a:pt x="210718" y="157435"/>
                </a:lnTo>
                <a:lnTo>
                  <a:pt x="213821" y="164964"/>
                </a:lnTo>
                <a:lnTo>
                  <a:pt x="216844" y="172841"/>
                </a:lnTo>
                <a:lnTo>
                  <a:pt x="218858" y="179998"/>
                </a:lnTo>
                <a:lnTo>
                  <a:pt x="220200" y="186673"/>
                </a:lnTo>
                <a:lnTo>
                  <a:pt x="221095" y="193029"/>
                </a:lnTo>
                <a:lnTo>
                  <a:pt x="220740" y="199171"/>
                </a:lnTo>
                <a:lnTo>
                  <a:pt x="219550" y="205171"/>
                </a:lnTo>
                <a:lnTo>
                  <a:pt x="217804" y="211076"/>
                </a:lnTo>
                <a:lnTo>
                  <a:pt x="216641" y="216917"/>
                </a:lnTo>
                <a:lnTo>
                  <a:pt x="215865" y="222716"/>
                </a:lnTo>
                <a:lnTo>
                  <a:pt x="215348" y="228487"/>
                </a:lnTo>
                <a:lnTo>
                  <a:pt x="214050" y="234240"/>
                </a:lnTo>
                <a:lnTo>
                  <a:pt x="212232" y="239980"/>
                </a:lnTo>
                <a:lnTo>
                  <a:pt x="210069" y="245712"/>
                </a:lnTo>
                <a:lnTo>
                  <a:pt x="206721" y="250485"/>
                </a:lnTo>
                <a:lnTo>
                  <a:pt x="202584" y="254620"/>
                </a:lnTo>
                <a:lnTo>
                  <a:pt x="197922" y="258329"/>
                </a:lnTo>
                <a:lnTo>
                  <a:pt x="193860" y="261755"/>
                </a:lnTo>
                <a:lnTo>
                  <a:pt x="190200" y="264990"/>
                </a:lnTo>
                <a:lnTo>
                  <a:pt x="186808" y="268100"/>
                </a:lnTo>
                <a:lnTo>
                  <a:pt x="182641" y="271126"/>
                </a:lnTo>
                <a:lnTo>
                  <a:pt x="177958" y="274096"/>
                </a:lnTo>
                <a:lnTo>
                  <a:pt x="172932" y="277028"/>
                </a:lnTo>
                <a:lnTo>
                  <a:pt x="169581" y="280888"/>
                </a:lnTo>
                <a:lnTo>
                  <a:pt x="167347" y="285366"/>
                </a:lnTo>
                <a:lnTo>
                  <a:pt x="165857" y="290257"/>
                </a:lnTo>
                <a:lnTo>
                  <a:pt x="163911" y="293517"/>
                </a:lnTo>
                <a:lnTo>
                  <a:pt x="161662" y="295691"/>
                </a:lnTo>
                <a:lnTo>
                  <a:pt x="156623" y="299058"/>
                </a:lnTo>
                <a:lnTo>
                  <a:pt x="151208" y="303730"/>
                </a:lnTo>
                <a:lnTo>
                  <a:pt x="145626" y="308981"/>
                </a:lnTo>
                <a:lnTo>
                  <a:pt x="142804" y="311715"/>
                </a:lnTo>
                <a:lnTo>
                  <a:pt x="139971" y="313537"/>
                </a:lnTo>
                <a:lnTo>
                  <a:pt x="134282" y="315563"/>
                </a:lnTo>
                <a:lnTo>
                  <a:pt x="128579" y="319003"/>
                </a:lnTo>
                <a:lnTo>
                  <a:pt x="125724" y="321253"/>
                </a:lnTo>
                <a:lnTo>
                  <a:pt x="120013" y="323754"/>
                </a:lnTo>
                <a:lnTo>
                  <a:pt x="102871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74"/>
          <p:cNvSpPr/>
          <p:nvPr/>
        </p:nvSpPr>
        <p:spPr>
          <a:xfrm>
            <a:off x="7118032" y="1825942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95164" y="0"/>
                </a:lnTo>
                <a:lnTo>
                  <a:pt x="102495" y="953"/>
                </a:lnTo>
                <a:lnTo>
                  <a:pt x="109288" y="2540"/>
                </a:lnTo>
                <a:lnTo>
                  <a:pt x="115721" y="4551"/>
                </a:lnTo>
                <a:lnTo>
                  <a:pt x="121915" y="5891"/>
                </a:lnTo>
                <a:lnTo>
                  <a:pt x="127949" y="6785"/>
                </a:lnTo>
                <a:lnTo>
                  <a:pt x="133878" y="7381"/>
                </a:lnTo>
                <a:lnTo>
                  <a:pt x="139734" y="7778"/>
                </a:lnTo>
                <a:lnTo>
                  <a:pt x="145544" y="8043"/>
                </a:lnTo>
                <a:lnTo>
                  <a:pt x="151321" y="8220"/>
                </a:lnTo>
                <a:lnTo>
                  <a:pt x="197168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75"/>
          <p:cNvSpPr/>
          <p:nvPr/>
        </p:nvSpPr>
        <p:spPr>
          <a:xfrm>
            <a:off x="7109459" y="1903095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0"/>
                </a:moveTo>
                <a:lnTo>
                  <a:pt x="13653" y="4550"/>
                </a:lnTo>
                <a:lnTo>
                  <a:pt x="19580" y="5891"/>
                </a:lnTo>
                <a:lnTo>
                  <a:pt x="25436" y="6785"/>
                </a:lnTo>
                <a:lnTo>
                  <a:pt x="31246" y="7380"/>
                </a:lnTo>
                <a:lnTo>
                  <a:pt x="45595" y="6825"/>
                </a:lnTo>
                <a:lnTo>
                  <a:pt x="89479" y="3668"/>
                </a:lnTo>
                <a:lnTo>
                  <a:pt x="107278" y="3398"/>
                </a:lnTo>
                <a:lnTo>
                  <a:pt x="121050" y="4170"/>
                </a:lnTo>
                <a:lnTo>
                  <a:pt x="132134" y="5637"/>
                </a:lnTo>
                <a:lnTo>
                  <a:pt x="141430" y="6616"/>
                </a:lnTo>
                <a:lnTo>
                  <a:pt x="149532" y="7268"/>
                </a:lnTo>
                <a:lnTo>
                  <a:pt x="156838" y="7703"/>
                </a:lnTo>
                <a:lnTo>
                  <a:pt x="170036" y="8186"/>
                </a:lnTo>
                <a:lnTo>
                  <a:pt x="188176" y="8458"/>
                </a:lnTo>
                <a:lnTo>
                  <a:pt x="24860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76"/>
          <p:cNvSpPr/>
          <p:nvPr/>
        </p:nvSpPr>
        <p:spPr>
          <a:xfrm>
            <a:off x="7456229" y="1748789"/>
            <a:ext cx="244734" cy="111401"/>
          </a:xfrm>
          <a:custGeom>
            <a:avLst/>
            <a:gdLst/>
            <a:ahLst/>
            <a:cxnLst/>
            <a:rect l="0" t="0" r="0" b="0"/>
            <a:pathLst>
              <a:path w="244734" h="111401">
                <a:moveTo>
                  <a:pt x="13276" y="0"/>
                </a:moveTo>
                <a:lnTo>
                  <a:pt x="13276" y="19313"/>
                </a:lnTo>
                <a:lnTo>
                  <a:pt x="12323" y="22401"/>
                </a:lnTo>
                <a:lnTo>
                  <a:pt x="10736" y="25412"/>
                </a:lnTo>
                <a:lnTo>
                  <a:pt x="8724" y="28371"/>
                </a:lnTo>
                <a:lnTo>
                  <a:pt x="7384" y="31297"/>
                </a:lnTo>
                <a:lnTo>
                  <a:pt x="6490" y="34200"/>
                </a:lnTo>
                <a:lnTo>
                  <a:pt x="5895" y="37088"/>
                </a:lnTo>
                <a:lnTo>
                  <a:pt x="506" y="59355"/>
                </a:lnTo>
                <a:lnTo>
                  <a:pt x="0" y="68145"/>
                </a:lnTo>
                <a:lnTo>
                  <a:pt x="615" y="76863"/>
                </a:lnTo>
                <a:lnTo>
                  <a:pt x="3896" y="97733"/>
                </a:lnTo>
                <a:lnTo>
                  <a:pt x="4165" y="100398"/>
                </a:lnTo>
                <a:lnTo>
                  <a:pt x="4344" y="103127"/>
                </a:lnTo>
                <a:lnTo>
                  <a:pt x="4464" y="105899"/>
                </a:lnTo>
                <a:lnTo>
                  <a:pt x="5496" y="107747"/>
                </a:lnTo>
                <a:lnTo>
                  <a:pt x="7137" y="108979"/>
                </a:lnTo>
                <a:lnTo>
                  <a:pt x="9183" y="109800"/>
                </a:lnTo>
                <a:lnTo>
                  <a:pt x="16614" y="110956"/>
                </a:lnTo>
                <a:lnTo>
                  <a:pt x="22061" y="111227"/>
                </a:lnTo>
                <a:lnTo>
                  <a:pt x="29563" y="111347"/>
                </a:lnTo>
                <a:lnTo>
                  <a:pt x="42422" y="111400"/>
                </a:lnTo>
                <a:lnTo>
                  <a:pt x="51756" y="110462"/>
                </a:lnTo>
                <a:lnTo>
                  <a:pt x="62742" y="108884"/>
                </a:lnTo>
                <a:lnTo>
                  <a:pt x="74829" y="106880"/>
                </a:lnTo>
                <a:lnTo>
                  <a:pt x="85743" y="105543"/>
                </a:lnTo>
                <a:lnTo>
                  <a:pt x="95878" y="104652"/>
                </a:lnTo>
                <a:lnTo>
                  <a:pt x="105490" y="104058"/>
                </a:lnTo>
                <a:lnTo>
                  <a:pt x="123792" y="103398"/>
                </a:lnTo>
                <a:lnTo>
                  <a:pt x="132674" y="103222"/>
                </a:lnTo>
                <a:lnTo>
                  <a:pt x="142404" y="102153"/>
                </a:lnTo>
                <a:lnTo>
                  <a:pt x="152701" y="100487"/>
                </a:lnTo>
                <a:lnTo>
                  <a:pt x="163377" y="98424"/>
                </a:lnTo>
                <a:lnTo>
                  <a:pt x="172398" y="97049"/>
                </a:lnTo>
                <a:lnTo>
                  <a:pt x="180317" y="96132"/>
                </a:lnTo>
                <a:lnTo>
                  <a:pt x="187502" y="95521"/>
                </a:lnTo>
                <a:lnTo>
                  <a:pt x="195149" y="95113"/>
                </a:lnTo>
                <a:lnTo>
                  <a:pt x="203105" y="94841"/>
                </a:lnTo>
                <a:lnTo>
                  <a:pt x="244733" y="942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77"/>
          <p:cNvSpPr/>
          <p:nvPr/>
        </p:nvSpPr>
        <p:spPr>
          <a:xfrm>
            <a:off x="7598092" y="1731645"/>
            <a:ext cx="60009" cy="334328"/>
          </a:xfrm>
          <a:custGeom>
            <a:avLst/>
            <a:gdLst/>
            <a:ahLst/>
            <a:cxnLst/>
            <a:rect l="0" t="0" r="0" b="0"/>
            <a:pathLst>
              <a:path w="60009" h="334328">
                <a:moveTo>
                  <a:pt x="0" y="0"/>
                </a:moveTo>
                <a:lnTo>
                  <a:pt x="0" y="41140"/>
                </a:lnTo>
                <a:lnTo>
                  <a:pt x="953" y="48382"/>
                </a:lnTo>
                <a:lnTo>
                  <a:pt x="2540" y="57019"/>
                </a:lnTo>
                <a:lnTo>
                  <a:pt x="4551" y="66588"/>
                </a:lnTo>
                <a:lnTo>
                  <a:pt x="5891" y="74872"/>
                </a:lnTo>
                <a:lnTo>
                  <a:pt x="6785" y="82299"/>
                </a:lnTo>
                <a:lnTo>
                  <a:pt x="7381" y="89156"/>
                </a:lnTo>
                <a:lnTo>
                  <a:pt x="12771" y="135213"/>
                </a:lnTo>
                <a:lnTo>
                  <a:pt x="16133" y="152054"/>
                </a:lnTo>
                <a:lnTo>
                  <a:pt x="20281" y="168044"/>
                </a:lnTo>
                <a:lnTo>
                  <a:pt x="32679" y="208223"/>
                </a:lnTo>
                <a:lnTo>
                  <a:pt x="36074" y="218825"/>
                </a:lnTo>
                <a:lnTo>
                  <a:pt x="38337" y="228751"/>
                </a:lnTo>
                <a:lnTo>
                  <a:pt x="39845" y="238226"/>
                </a:lnTo>
                <a:lnTo>
                  <a:pt x="40851" y="247399"/>
                </a:lnTo>
                <a:lnTo>
                  <a:pt x="41522" y="255420"/>
                </a:lnTo>
                <a:lnTo>
                  <a:pt x="41968" y="262672"/>
                </a:lnTo>
                <a:lnTo>
                  <a:pt x="42267" y="269412"/>
                </a:lnTo>
                <a:lnTo>
                  <a:pt x="43418" y="275811"/>
                </a:lnTo>
                <a:lnTo>
                  <a:pt x="45138" y="281981"/>
                </a:lnTo>
                <a:lnTo>
                  <a:pt x="47237" y="288000"/>
                </a:lnTo>
                <a:lnTo>
                  <a:pt x="48636" y="292965"/>
                </a:lnTo>
                <a:lnTo>
                  <a:pt x="50191" y="301021"/>
                </a:lnTo>
                <a:lnTo>
                  <a:pt x="51558" y="306408"/>
                </a:lnTo>
                <a:lnTo>
                  <a:pt x="53422" y="312857"/>
                </a:lnTo>
                <a:lnTo>
                  <a:pt x="60008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78"/>
          <p:cNvSpPr/>
          <p:nvPr/>
        </p:nvSpPr>
        <p:spPr>
          <a:xfrm>
            <a:off x="4872037" y="2220277"/>
            <a:ext cx="342901" cy="42824"/>
          </a:xfrm>
          <a:custGeom>
            <a:avLst/>
            <a:gdLst/>
            <a:ahLst/>
            <a:cxnLst/>
            <a:rect l="0" t="0" r="0" b="0"/>
            <a:pathLst>
              <a:path w="342901" h="42824">
                <a:moveTo>
                  <a:pt x="0" y="25718"/>
                </a:moveTo>
                <a:lnTo>
                  <a:pt x="9102" y="30268"/>
                </a:lnTo>
                <a:lnTo>
                  <a:pt x="12735" y="32562"/>
                </a:lnTo>
                <a:lnTo>
                  <a:pt x="16110" y="35043"/>
                </a:lnTo>
                <a:lnTo>
                  <a:pt x="19313" y="37649"/>
                </a:lnTo>
                <a:lnTo>
                  <a:pt x="23352" y="39387"/>
                </a:lnTo>
                <a:lnTo>
                  <a:pt x="27951" y="40546"/>
                </a:lnTo>
                <a:lnTo>
                  <a:pt x="38140" y="41833"/>
                </a:lnTo>
                <a:lnTo>
                  <a:pt x="43524" y="42176"/>
                </a:lnTo>
                <a:lnTo>
                  <a:pt x="49019" y="42405"/>
                </a:lnTo>
                <a:lnTo>
                  <a:pt x="60204" y="42659"/>
                </a:lnTo>
                <a:lnTo>
                  <a:pt x="82906" y="42823"/>
                </a:lnTo>
                <a:lnTo>
                  <a:pt x="89561" y="41883"/>
                </a:lnTo>
                <a:lnTo>
                  <a:pt x="96855" y="40305"/>
                </a:lnTo>
                <a:lnTo>
                  <a:pt x="104575" y="38300"/>
                </a:lnTo>
                <a:lnTo>
                  <a:pt x="125852" y="33532"/>
                </a:lnTo>
                <a:lnTo>
                  <a:pt x="138194" y="30927"/>
                </a:lnTo>
                <a:lnTo>
                  <a:pt x="149279" y="29191"/>
                </a:lnTo>
                <a:lnTo>
                  <a:pt x="159527" y="28033"/>
                </a:lnTo>
                <a:lnTo>
                  <a:pt x="169217" y="27261"/>
                </a:lnTo>
                <a:lnTo>
                  <a:pt x="178533" y="25794"/>
                </a:lnTo>
                <a:lnTo>
                  <a:pt x="187603" y="23864"/>
                </a:lnTo>
                <a:lnTo>
                  <a:pt x="196505" y="21624"/>
                </a:lnTo>
                <a:lnTo>
                  <a:pt x="205299" y="19179"/>
                </a:lnTo>
                <a:lnTo>
                  <a:pt x="222689" y="13921"/>
                </a:lnTo>
                <a:lnTo>
                  <a:pt x="231327" y="12138"/>
                </a:lnTo>
                <a:lnTo>
                  <a:pt x="239943" y="10950"/>
                </a:lnTo>
                <a:lnTo>
                  <a:pt x="262851" y="867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79"/>
          <p:cNvSpPr/>
          <p:nvPr/>
        </p:nvSpPr>
        <p:spPr>
          <a:xfrm>
            <a:off x="5317807" y="2108835"/>
            <a:ext cx="240031" cy="118622"/>
          </a:xfrm>
          <a:custGeom>
            <a:avLst/>
            <a:gdLst/>
            <a:ahLst/>
            <a:cxnLst/>
            <a:rect l="0" t="0" r="0" b="0"/>
            <a:pathLst>
              <a:path w="240031" h="118622">
                <a:moveTo>
                  <a:pt x="0" y="0"/>
                </a:moveTo>
                <a:lnTo>
                  <a:pt x="9102" y="4550"/>
                </a:lnTo>
                <a:lnTo>
                  <a:pt x="11783" y="6844"/>
                </a:lnTo>
                <a:lnTo>
                  <a:pt x="13570" y="9325"/>
                </a:lnTo>
                <a:lnTo>
                  <a:pt x="14762" y="11931"/>
                </a:lnTo>
                <a:lnTo>
                  <a:pt x="15556" y="16527"/>
                </a:lnTo>
                <a:lnTo>
                  <a:pt x="16086" y="22448"/>
                </a:lnTo>
                <a:lnTo>
                  <a:pt x="16439" y="29252"/>
                </a:lnTo>
                <a:lnTo>
                  <a:pt x="16831" y="41893"/>
                </a:lnTo>
                <a:lnTo>
                  <a:pt x="16936" y="47931"/>
                </a:lnTo>
                <a:lnTo>
                  <a:pt x="16053" y="54814"/>
                </a:lnTo>
                <a:lnTo>
                  <a:pt x="14512" y="62260"/>
                </a:lnTo>
                <a:lnTo>
                  <a:pt x="12532" y="70082"/>
                </a:lnTo>
                <a:lnTo>
                  <a:pt x="10260" y="77201"/>
                </a:lnTo>
                <a:lnTo>
                  <a:pt x="7792" y="83852"/>
                </a:lnTo>
                <a:lnTo>
                  <a:pt x="5195" y="90191"/>
                </a:lnTo>
                <a:lnTo>
                  <a:pt x="4416" y="95370"/>
                </a:lnTo>
                <a:lnTo>
                  <a:pt x="4849" y="99775"/>
                </a:lnTo>
                <a:lnTo>
                  <a:pt x="6090" y="103664"/>
                </a:lnTo>
                <a:lnTo>
                  <a:pt x="7870" y="106257"/>
                </a:lnTo>
                <a:lnTo>
                  <a:pt x="10009" y="107985"/>
                </a:lnTo>
                <a:lnTo>
                  <a:pt x="12388" y="109137"/>
                </a:lnTo>
                <a:lnTo>
                  <a:pt x="13974" y="110858"/>
                </a:lnTo>
                <a:lnTo>
                  <a:pt x="15031" y="112958"/>
                </a:lnTo>
                <a:lnTo>
                  <a:pt x="15736" y="115310"/>
                </a:lnTo>
                <a:lnTo>
                  <a:pt x="17158" y="116878"/>
                </a:lnTo>
                <a:lnTo>
                  <a:pt x="19059" y="117924"/>
                </a:lnTo>
                <a:lnTo>
                  <a:pt x="21278" y="118621"/>
                </a:lnTo>
                <a:lnTo>
                  <a:pt x="24663" y="118133"/>
                </a:lnTo>
                <a:lnTo>
                  <a:pt x="28824" y="116855"/>
                </a:lnTo>
                <a:lnTo>
                  <a:pt x="33503" y="115051"/>
                </a:lnTo>
                <a:lnTo>
                  <a:pt x="38528" y="113848"/>
                </a:lnTo>
                <a:lnTo>
                  <a:pt x="43783" y="113046"/>
                </a:lnTo>
                <a:lnTo>
                  <a:pt x="49191" y="112511"/>
                </a:lnTo>
                <a:lnTo>
                  <a:pt x="53749" y="111202"/>
                </a:lnTo>
                <a:lnTo>
                  <a:pt x="57740" y="109377"/>
                </a:lnTo>
                <a:lnTo>
                  <a:pt x="61354" y="107208"/>
                </a:lnTo>
                <a:lnTo>
                  <a:pt x="66620" y="105762"/>
                </a:lnTo>
                <a:lnTo>
                  <a:pt x="72988" y="104798"/>
                </a:lnTo>
                <a:lnTo>
                  <a:pt x="80091" y="104155"/>
                </a:lnTo>
                <a:lnTo>
                  <a:pt x="87684" y="102774"/>
                </a:lnTo>
                <a:lnTo>
                  <a:pt x="95604" y="100901"/>
                </a:lnTo>
                <a:lnTo>
                  <a:pt x="103741" y="98700"/>
                </a:lnTo>
                <a:lnTo>
                  <a:pt x="120402" y="93714"/>
                </a:lnTo>
                <a:lnTo>
                  <a:pt x="128845" y="91051"/>
                </a:lnTo>
                <a:lnTo>
                  <a:pt x="136379" y="88323"/>
                </a:lnTo>
                <a:lnTo>
                  <a:pt x="143307" y="85552"/>
                </a:lnTo>
                <a:lnTo>
                  <a:pt x="149830" y="82752"/>
                </a:lnTo>
                <a:lnTo>
                  <a:pt x="157037" y="79933"/>
                </a:lnTo>
                <a:lnTo>
                  <a:pt x="172664" y="74261"/>
                </a:lnTo>
                <a:lnTo>
                  <a:pt x="179880" y="72367"/>
                </a:lnTo>
                <a:lnTo>
                  <a:pt x="186595" y="71104"/>
                </a:lnTo>
                <a:lnTo>
                  <a:pt x="192976" y="70263"/>
                </a:lnTo>
                <a:lnTo>
                  <a:pt x="200089" y="69702"/>
                </a:lnTo>
                <a:lnTo>
                  <a:pt x="207687" y="69328"/>
                </a:lnTo>
                <a:lnTo>
                  <a:pt x="240030" y="685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80"/>
          <p:cNvSpPr/>
          <p:nvPr/>
        </p:nvSpPr>
        <p:spPr>
          <a:xfrm>
            <a:off x="5463540" y="2083117"/>
            <a:ext cx="51436" cy="325756"/>
          </a:xfrm>
          <a:custGeom>
            <a:avLst/>
            <a:gdLst/>
            <a:ahLst/>
            <a:cxnLst/>
            <a:rect l="0" t="0" r="0" b="0"/>
            <a:pathLst>
              <a:path w="51436" h="325756">
                <a:moveTo>
                  <a:pt x="0" y="0"/>
                </a:moveTo>
                <a:lnTo>
                  <a:pt x="0" y="43176"/>
                </a:lnTo>
                <a:lnTo>
                  <a:pt x="952" y="55454"/>
                </a:lnTo>
                <a:lnTo>
                  <a:pt x="2540" y="70307"/>
                </a:lnTo>
                <a:lnTo>
                  <a:pt x="4551" y="86876"/>
                </a:lnTo>
                <a:lnTo>
                  <a:pt x="6843" y="99828"/>
                </a:lnTo>
                <a:lnTo>
                  <a:pt x="9324" y="110367"/>
                </a:lnTo>
                <a:lnTo>
                  <a:pt x="11931" y="119298"/>
                </a:lnTo>
                <a:lnTo>
                  <a:pt x="14622" y="131919"/>
                </a:lnTo>
                <a:lnTo>
                  <a:pt x="17367" y="147001"/>
                </a:lnTo>
                <a:lnTo>
                  <a:pt x="20151" y="163723"/>
                </a:lnTo>
                <a:lnTo>
                  <a:pt x="22006" y="177729"/>
                </a:lnTo>
                <a:lnTo>
                  <a:pt x="23243" y="189924"/>
                </a:lnTo>
                <a:lnTo>
                  <a:pt x="24068" y="200911"/>
                </a:lnTo>
                <a:lnTo>
                  <a:pt x="24984" y="218199"/>
                </a:lnTo>
                <a:lnTo>
                  <a:pt x="25228" y="225476"/>
                </a:lnTo>
                <a:lnTo>
                  <a:pt x="26344" y="233185"/>
                </a:lnTo>
                <a:lnTo>
                  <a:pt x="28040" y="241181"/>
                </a:lnTo>
                <a:lnTo>
                  <a:pt x="30123" y="249370"/>
                </a:lnTo>
                <a:lnTo>
                  <a:pt x="31512" y="256734"/>
                </a:lnTo>
                <a:lnTo>
                  <a:pt x="32438" y="263549"/>
                </a:lnTo>
                <a:lnTo>
                  <a:pt x="33055" y="269997"/>
                </a:lnTo>
                <a:lnTo>
                  <a:pt x="33741" y="279701"/>
                </a:lnTo>
                <a:lnTo>
                  <a:pt x="34046" y="288141"/>
                </a:lnTo>
                <a:lnTo>
                  <a:pt x="34181" y="298243"/>
                </a:lnTo>
                <a:lnTo>
                  <a:pt x="35170" y="302651"/>
                </a:lnTo>
                <a:lnTo>
                  <a:pt x="36782" y="306542"/>
                </a:lnTo>
                <a:lnTo>
                  <a:pt x="41061" y="314030"/>
                </a:lnTo>
                <a:lnTo>
                  <a:pt x="51435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81"/>
          <p:cNvSpPr/>
          <p:nvPr/>
        </p:nvSpPr>
        <p:spPr>
          <a:xfrm>
            <a:off x="5626417" y="2185987"/>
            <a:ext cx="240031" cy="197169"/>
          </a:xfrm>
          <a:custGeom>
            <a:avLst/>
            <a:gdLst/>
            <a:ahLst/>
            <a:cxnLst/>
            <a:rect l="0" t="0" r="0" b="0"/>
            <a:pathLst>
              <a:path w="240031" h="197169">
                <a:moveTo>
                  <a:pt x="0" y="0"/>
                </a:moveTo>
                <a:lnTo>
                  <a:pt x="75634" y="75634"/>
                </a:lnTo>
                <a:lnTo>
                  <a:pt x="79950" y="80902"/>
                </a:lnTo>
                <a:lnTo>
                  <a:pt x="83780" y="86320"/>
                </a:lnTo>
                <a:lnTo>
                  <a:pt x="87286" y="91837"/>
                </a:lnTo>
                <a:lnTo>
                  <a:pt x="91528" y="96467"/>
                </a:lnTo>
                <a:lnTo>
                  <a:pt x="96261" y="100506"/>
                </a:lnTo>
                <a:lnTo>
                  <a:pt x="101322" y="104152"/>
                </a:lnTo>
                <a:lnTo>
                  <a:pt x="106600" y="107535"/>
                </a:lnTo>
                <a:lnTo>
                  <a:pt x="112024" y="110742"/>
                </a:lnTo>
                <a:lnTo>
                  <a:pt x="117545" y="113833"/>
                </a:lnTo>
                <a:lnTo>
                  <a:pt x="125036" y="118751"/>
                </a:lnTo>
                <a:lnTo>
                  <a:pt x="143519" y="131836"/>
                </a:lnTo>
                <a:lnTo>
                  <a:pt x="154735" y="139326"/>
                </a:lnTo>
                <a:lnTo>
                  <a:pt x="179896" y="155267"/>
                </a:lnTo>
                <a:lnTo>
                  <a:pt x="191368" y="163519"/>
                </a:lnTo>
                <a:lnTo>
                  <a:pt x="201874" y="171878"/>
                </a:lnTo>
                <a:lnTo>
                  <a:pt x="240030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82"/>
          <p:cNvSpPr/>
          <p:nvPr/>
        </p:nvSpPr>
        <p:spPr>
          <a:xfrm>
            <a:off x="5669279" y="2194560"/>
            <a:ext cx="162879" cy="180023"/>
          </a:xfrm>
          <a:custGeom>
            <a:avLst/>
            <a:gdLst/>
            <a:ahLst/>
            <a:cxnLst/>
            <a:rect l="0" t="0" r="0" b="0"/>
            <a:pathLst>
              <a:path w="162879" h="180023">
                <a:moveTo>
                  <a:pt x="162878" y="0"/>
                </a:moveTo>
                <a:lnTo>
                  <a:pt x="153777" y="9101"/>
                </a:lnTo>
                <a:lnTo>
                  <a:pt x="150143" y="13687"/>
                </a:lnTo>
                <a:lnTo>
                  <a:pt x="146768" y="18650"/>
                </a:lnTo>
                <a:lnTo>
                  <a:pt x="143565" y="23863"/>
                </a:lnTo>
                <a:lnTo>
                  <a:pt x="139526" y="28291"/>
                </a:lnTo>
                <a:lnTo>
                  <a:pt x="134927" y="32196"/>
                </a:lnTo>
                <a:lnTo>
                  <a:pt x="129957" y="35751"/>
                </a:lnTo>
                <a:lnTo>
                  <a:pt x="124738" y="40026"/>
                </a:lnTo>
                <a:lnTo>
                  <a:pt x="119354" y="44781"/>
                </a:lnTo>
                <a:lnTo>
                  <a:pt x="113859" y="49857"/>
                </a:lnTo>
                <a:lnTo>
                  <a:pt x="108291" y="56098"/>
                </a:lnTo>
                <a:lnTo>
                  <a:pt x="102674" y="63116"/>
                </a:lnTo>
                <a:lnTo>
                  <a:pt x="97024" y="70652"/>
                </a:lnTo>
                <a:lnTo>
                  <a:pt x="91353" y="77581"/>
                </a:lnTo>
                <a:lnTo>
                  <a:pt x="85667" y="84106"/>
                </a:lnTo>
                <a:lnTo>
                  <a:pt x="79972" y="90360"/>
                </a:lnTo>
                <a:lnTo>
                  <a:pt x="66024" y="104930"/>
                </a:lnTo>
                <a:lnTo>
                  <a:pt x="10343" y="161098"/>
                </a:lnTo>
                <a:lnTo>
                  <a:pt x="6895" y="165501"/>
                </a:lnTo>
                <a:lnTo>
                  <a:pt x="4597" y="169389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83"/>
          <p:cNvSpPr/>
          <p:nvPr/>
        </p:nvSpPr>
        <p:spPr>
          <a:xfrm>
            <a:off x="5986462" y="2254567"/>
            <a:ext cx="265748" cy="1"/>
          </a:xfrm>
          <a:custGeom>
            <a:avLst/>
            <a:gdLst/>
            <a:ahLst/>
            <a:cxnLst/>
            <a:rect l="0" t="0" r="0" b="0"/>
            <a:pathLst>
              <a:path w="265748" h="1">
                <a:moveTo>
                  <a:pt x="0" y="0"/>
                </a:move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84"/>
          <p:cNvSpPr/>
          <p:nvPr/>
        </p:nvSpPr>
        <p:spPr>
          <a:xfrm>
            <a:off x="6072187" y="2143125"/>
            <a:ext cx="77154" cy="257176"/>
          </a:xfrm>
          <a:custGeom>
            <a:avLst/>
            <a:gdLst/>
            <a:ahLst/>
            <a:cxnLst/>
            <a:rect l="0" t="0" r="0" b="0"/>
            <a:pathLst>
              <a:path w="77154" h="257176">
                <a:moveTo>
                  <a:pt x="0" y="0"/>
                </a:moveTo>
                <a:lnTo>
                  <a:pt x="4551" y="4550"/>
                </a:lnTo>
                <a:lnTo>
                  <a:pt x="6844" y="7796"/>
                </a:lnTo>
                <a:lnTo>
                  <a:pt x="9325" y="11865"/>
                </a:lnTo>
                <a:lnTo>
                  <a:pt x="11931" y="16482"/>
                </a:lnTo>
                <a:lnTo>
                  <a:pt x="13670" y="20513"/>
                </a:lnTo>
                <a:lnTo>
                  <a:pt x="15601" y="27532"/>
                </a:lnTo>
                <a:lnTo>
                  <a:pt x="17068" y="31689"/>
                </a:lnTo>
                <a:lnTo>
                  <a:pt x="18999" y="36366"/>
                </a:lnTo>
                <a:lnTo>
                  <a:pt x="21238" y="41389"/>
                </a:lnTo>
                <a:lnTo>
                  <a:pt x="26267" y="52050"/>
                </a:lnTo>
                <a:lnTo>
                  <a:pt x="28941" y="57560"/>
                </a:lnTo>
                <a:lnTo>
                  <a:pt x="30724" y="64091"/>
                </a:lnTo>
                <a:lnTo>
                  <a:pt x="31913" y="71302"/>
                </a:lnTo>
                <a:lnTo>
                  <a:pt x="32705" y="78967"/>
                </a:lnTo>
                <a:lnTo>
                  <a:pt x="34186" y="88840"/>
                </a:lnTo>
                <a:lnTo>
                  <a:pt x="38371" y="112509"/>
                </a:lnTo>
                <a:lnTo>
                  <a:pt x="40821" y="124536"/>
                </a:lnTo>
                <a:lnTo>
                  <a:pt x="46083" y="148059"/>
                </a:lnTo>
                <a:lnTo>
                  <a:pt x="47867" y="157761"/>
                </a:lnTo>
                <a:lnTo>
                  <a:pt x="49056" y="166134"/>
                </a:lnTo>
                <a:lnTo>
                  <a:pt x="49849" y="173621"/>
                </a:lnTo>
                <a:lnTo>
                  <a:pt x="51330" y="179565"/>
                </a:lnTo>
                <a:lnTo>
                  <a:pt x="53270" y="184480"/>
                </a:lnTo>
                <a:lnTo>
                  <a:pt x="55516" y="188709"/>
                </a:lnTo>
                <a:lnTo>
                  <a:pt x="57013" y="193433"/>
                </a:lnTo>
                <a:lnTo>
                  <a:pt x="58012" y="198488"/>
                </a:lnTo>
                <a:lnTo>
                  <a:pt x="58677" y="203762"/>
                </a:lnTo>
                <a:lnTo>
                  <a:pt x="60073" y="210136"/>
                </a:lnTo>
                <a:lnTo>
                  <a:pt x="61956" y="217243"/>
                </a:lnTo>
                <a:lnTo>
                  <a:pt x="64164" y="224839"/>
                </a:lnTo>
                <a:lnTo>
                  <a:pt x="66589" y="231807"/>
                </a:lnTo>
                <a:lnTo>
                  <a:pt x="69158" y="238358"/>
                </a:lnTo>
                <a:lnTo>
                  <a:pt x="77153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85"/>
          <p:cNvSpPr/>
          <p:nvPr/>
        </p:nvSpPr>
        <p:spPr>
          <a:xfrm>
            <a:off x="6286500" y="2177414"/>
            <a:ext cx="37887" cy="106639"/>
          </a:xfrm>
          <a:custGeom>
            <a:avLst/>
            <a:gdLst/>
            <a:ahLst/>
            <a:cxnLst/>
            <a:rect l="0" t="0" r="0" b="0"/>
            <a:pathLst>
              <a:path w="37887" h="106639">
                <a:moveTo>
                  <a:pt x="0" y="0"/>
                </a:moveTo>
                <a:lnTo>
                  <a:pt x="0" y="13653"/>
                </a:lnTo>
                <a:lnTo>
                  <a:pt x="952" y="18627"/>
                </a:lnTo>
                <a:lnTo>
                  <a:pt x="5891" y="30179"/>
                </a:lnTo>
                <a:lnTo>
                  <a:pt x="7380" y="36591"/>
                </a:lnTo>
                <a:lnTo>
                  <a:pt x="8730" y="40587"/>
                </a:lnTo>
                <a:lnTo>
                  <a:pt x="10583" y="45155"/>
                </a:lnTo>
                <a:lnTo>
                  <a:pt x="12770" y="50106"/>
                </a:lnTo>
                <a:lnTo>
                  <a:pt x="20280" y="65767"/>
                </a:lnTo>
                <a:lnTo>
                  <a:pt x="24950" y="75277"/>
                </a:lnTo>
                <a:lnTo>
                  <a:pt x="30920" y="89238"/>
                </a:lnTo>
                <a:lnTo>
                  <a:pt x="37886" y="1066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86"/>
          <p:cNvSpPr/>
          <p:nvPr/>
        </p:nvSpPr>
        <p:spPr>
          <a:xfrm>
            <a:off x="6777401" y="2323147"/>
            <a:ext cx="23450" cy="161"/>
          </a:xfrm>
          <a:custGeom>
            <a:avLst/>
            <a:gdLst/>
            <a:ahLst/>
            <a:cxnLst/>
            <a:rect l="0" t="0" r="0" b="0"/>
            <a:pathLst>
              <a:path w="23450" h="161">
                <a:moveTo>
                  <a:pt x="0" y="160"/>
                </a:moveTo>
                <a:lnTo>
                  <a:pt x="2344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87"/>
          <p:cNvSpPr/>
          <p:nvPr/>
        </p:nvSpPr>
        <p:spPr>
          <a:xfrm>
            <a:off x="6037897" y="2245995"/>
            <a:ext cx="162879" cy="25718"/>
          </a:xfrm>
          <a:custGeom>
            <a:avLst/>
            <a:gdLst/>
            <a:ahLst/>
            <a:cxnLst/>
            <a:rect l="0" t="0" r="0" b="0"/>
            <a:pathLst>
              <a:path w="162879" h="25718">
                <a:moveTo>
                  <a:pt x="0" y="25717"/>
                </a:moveTo>
                <a:lnTo>
                  <a:pt x="18203" y="21166"/>
                </a:lnTo>
                <a:lnTo>
                  <a:pt x="25470" y="19825"/>
                </a:lnTo>
                <a:lnTo>
                  <a:pt x="32221" y="18932"/>
                </a:lnTo>
                <a:lnTo>
                  <a:pt x="38625" y="18336"/>
                </a:lnTo>
                <a:lnTo>
                  <a:pt x="44800" y="16987"/>
                </a:lnTo>
                <a:lnTo>
                  <a:pt x="50822" y="15134"/>
                </a:lnTo>
                <a:lnTo>
                  <a:pt x="56741" y="12947"/>
                </a:lnTo>
                <a:lnTo>
                  <a:pt x="66403" y="10536"/>
                </a:lnTo>
                <a:lnTo>
                  <a:pt x="78558" y="7976"/>
                </a:lnTo>
                <a:lnTo>
                  <a:pt x="92377" y="5318"/>
                </a:lnTo>
                <a:lnTo>
                  <a:pt x="104447" y="3545"/>
                </a:lnTo>
                <a:lnTo>
                  <a:pt x="115351" y="2363"/>
                </a:lnTo>
                <a:lnTo>
                  <a:pt x="133182" y="1050"/>
                </a:lnTo>
                <a:lnTo>
                  <a:pt x="139271" y="700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88"/>
          <p:cNvSpPr/>
          <p:nvPr/>
        </p:nvSpPr>
        <p:spPr>
          <a:xfrm>
            <a:off x="6886575" y="2237422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8573"/>
                </a:moveTo>
                <a:lnTo>
                  <a:pt x="13652" y="4022"/>
                </a:lnTo>
                <a:lnTo>
                  <a:pt x="20532" y="2681"/>
                </a:lnTo>
                <a:lnTo>
                  <a:pt x="27975" y="1787"/>
                </a:lnTo>
                <a:lnTo>
                  <a:pt x="35795" y="1192"/>
                </a:lnTo>
                <a:lnTo>
                  <a:pt x="43866" y="795"/>
                </a:lnTo>
                <a:lnTo>
                  <a:pt x="60453" y="353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89"/>
          <p:cNvSpPr/>
          <p:nvPr/>
        </p:nvSpPr>
        <p:spPr>
          <a:xfrm>
            <a:off x="6929437" y="2280285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17145"/>
                </a:moveTo>
                <a:lnTo>
                  <a:pt x="27305" y="17145"/>
                </a:lnTo>
                <a:lnTo>
                  <a:pt x="41063" y="16192"/>
                </a:lnTo>
                <a:lnTo>
                  <a:pt x="55950" y="14604"/>
                </a:lnTo>
                <a:lnTo>
                  <a:pt x="71591" y="12594"/>
                </a:lnTo>
                <a:lnTo>
                  <a:pt x="84875" y="11253"/>
                </a:lnTo>
                <a:lnTo>
                  <a:pt x="96588" y="10359"/>
                </a:lnTo>
                <a:lnTo>
                  <a:pt x="126748" y="8414"/>
                </a:lnTo>
                <a:lnTo>
                  <a:pt x="219064" y="1944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90"/>
          <p:cNvSpPr/>
          <p:nvPr/>
        </p:nvSpPr>
        <p:spPr>
          <a:xfrm>
            <a:off x="7315857" y="2151697"/>
            <a:ext cx="256519" cy="109815"/>
          </a:xfrm>
          <a:custGeom>
            <a:avLst/>
            <a:gdLst/>
            <a:ahLst/>
            <a:cxnLst/>
            <a:rect l="0" t="0" r="0" b="0"/>
            <a:pathLst>
              <a:path w="256519" h="109815">
                <a:moveTo>
                  <a:pt x="50777" y="0"/>
                </a:moveTo>
                <a:lnTo>
                  <a:pt x="55328" y="9102"/>
                </a:lnTo>
                <a:lnTo>
                  <a:pt x="55717" y="12735"/>
                </a:lnTo>
                <a:lnTo>
                  <a:pt x="55023" y="16110"/>
                </a:lnTo>
                <a:lnTo>
                  <a:pt x="53607" y="19313"/>
                </a:lnTo>
                <a:lnTo>
                  <a:pt x="52664" y="22400"/>
                </a:lnTo>
                <a:lnTo>
                  <a:pt x="52035" y="25411"/>
                </a:lnTo>
                <a:lnTo>
                  <a:pt x="51616" y="28371"/>
                </a:lnTo>
                <a:lnTo>
                  <a:pt x="48479" y="34154"/>
                </a:lnTo>
                <a:lnTo>
                  <a:pt x="43531" y="41819"/>
                </a:lnTo>
                <a:lnTo>
                  <a:pt x="37374" y="50740"/>
                </a:lnTo>
                <a:lnTo>
                  <a:pt x="31365" y="57639"/>
                </a:lnTo>
                <a:lnTo>
                  <a:pt x="25453" y="63191"/>
                </a:lnTo>
                <a:lnTo>
                  <a:pt x="19607" y="67845"/>
                </a:lnTo>
                <a:lnTo>
                  <a:pt x="14757" y="72852"/>
                </a:lnTo>
                <a:lnTo>
                  <a:pt x="10571" y="78096"/>
                </a:lnTo>
                <a:lnTo>
                  <a:pt x="1561" y="91097"/>
                </a:lnTo>
                <a:lnTo>
                  <a:pt x="821" y="93117"/>
                </a:lnTo>
                <a:lnTo>
                  <a:pt x="328" y="95415"/>
                </a:lnTo>
                <a:lnTo>
                  <a:pt x="0" y="97900"/>
                </a:lnTo>
                <a:lnTo>
                  <a:pt x="733" y="100509"/>
                </a:lnTo>
                <a:lnTo>
                  <a:pt x="2175" y="103201"/>
                </a:lnTo>
                <a:lnTo>
                  <a:pt x="4088" y="105948"/>
                </a:lnTo>
                <a:lnTo>
                  <a:pt x="6316" y="107780"/>
                </a:lnTo>
                <a:lnTo>
                  <a:pt x="8754" y="109001"/>
                </a:lnTo>
                <a:lnTo>
                  <a:pt x="11332" y="109814"/>
                </a:lnTo>
                <a:lnTo>
                  <a:pt x="15908" y="109405"/>
                </a:lnTo>
                <a:lnTo>
                  <a:pt x="21816" y="108179"/>
                </a:lnTo>
                <a:lnTo>
                  <a:pt x="28613" y="106409"/>
                </a:lnTo>
                <a:lnTo>
                  <a:pt x="37906" y="105229"/>
                </a:lnTo>
                <a:lnTo>
                  <a:pt x="48864" y="104443"/>
                </a:lnTo>
                <a:lnTo>
                  <a:pt x="60933" y="103919"/>
                </a:lnTo>
                <a:lnTo>
                  <a:pt x="256518" y="942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91"/>
          <p:cNvSpPr/>
          <p:nvPr/>
        </p:nvSpPr>
        <p:spPr>
          <a:xfrm>
            <a:off x="7512367" y="2160270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0" y="32965"/>
                </a:lnTo>
                <a:lnTo>
                  <a:pt x="953" y="41979"/>
                </a:lnTo>
                <a:lnTo>
                  <a:pt x="2540" y="50846"/>
                </a:lnTo>
                <a:lnTo>
                  <a:pt x="6844" y="70223"/>
                </a:lnTo>
                <a:lnTo>
                  <a:pt x="11931" y="94710"/>
                </a:lnTo>
                <a:lnTo>
                  <a:pt x="13670" y="105050"/>
                </a:lnTo>
                <a:lnTo>
                  <a:pt x="14828" y="113848"/>
                </a:lnTo>
                <a:lnTo>
                  <a:pt x="15600" y="121619"/>
                </a:lnTo>
                <a:lnTo>
                  <a:pt x="18973" y="134419"/>
                </a:lnTo>
                <a:lnTo>
                  <a:pt x="24079" y="150572"/>
                </a:lnTo>
                <a:lnTo>
                  <a:pt x="30340" y="168962"/>
                </a:lnTo>
                <a:lnTo>
                  <a:pt x="34514" y="183126"/>
                </a:lnTo>
                <a:lnTo>
                  <a:pt x="37297" y="194474"/>
                </a:lnTo>
                <a:lnTo>
                  <a:pt x="39152" y="203944"/>
                </a:lnTo>
                <a:lnTo>
                  <a:pt x="41341" y="212163"/>
                </a:lnTo>
                <a:lnTo>
                  <a:pt x="43753" y="219547"/>
                </a:lnTo>
                <a:lnTo>
                  <a:pt x="46315" y="226374"/>
                </a:lnTo>
                <a:lnTo>
                  <a:pt x="48021" y="232831"/>
                </a:lnTo>
                <a:lnTo>
                  <a:pt x="49159" y="239041"/>
                </a:lnTo>
                <a:lnTo>
                  <a:pt x="51435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92"/>
          <p:cNvSpPr/>
          <p:nvPr/>
        </p:nvSpPr>
        <p:spPr>
          <a:xfrm>
            <a:off x="6269354" y="2220277"/>
            <a:ext cx="102872" cy="231459"/>
          </a:xfrm>
          <a:custGeom>
            <a:avLst/>
            <a:gdLst/>
            <a:ahLst/>
            <a:cxnLst/>
            <a:rect l="0" t="0" r="0" b="0"/>
            <a:pathLst>
              <a:path w="102872" h="231459">
                <a:moveTo>
                  <a:pt x="0" y="0"/>
                </a:moveTo>
                <a:lnTo>
                  <a:pt x="4552" y="13653"/>
                </a:lnTo>
                <a:lnTo>
                  <a:pt x="6844" y="18627"/>
                </a:lnTo>
                <a:lnTo>
                  <a:pt x="9325" y="22895"/>
                </a:lnTo>
                <a:lnTo>
                  <a:pt x="11932" y="26694"/>
                </a:lnTo>
                <a:lnTo>
                  <a:pt x="14622" y="32083"/>
                </a:lnTo>
                <a:lnTo>
                  <a:pt x="17368" y="38534"/>
                </a:lnTo>
                <a:lnTo>
                  <a:pt x="20152" y="45692"/>
                </a:lnTo>
                <a:lnTo>
                  <a:pt x="22959" y="51416"/>
                </a:lnTo>
                <a:lnTo>
                  <a:pt x="25785" y="56185"/>
                </a:lnTo>
                <a:lnTo>
                  <a:pt x="28620" y="60317"/>
                </a:lnTo>
                <a:lnTo>
                  <a:pt x="31462" y="64976"/>
                </a:lnTo>
                <a:lnTo>
                  <a:pt x="34310" y="69988"/>
                </a:lnTo>
                <a:lnTo>
                  <a:pt x="37161" y="75233"/>
                </a:lnTo>
                <a:lnTo>
                  <a:pt x="39062" y="79683"/>
                </a:lnTo>
                <a:lnTo>
                  <a:pt x="40329" y="83602"/>
                </a:lnTo>
                <a:lnTo>
                  <a:pt x="41173" y="87167"/>
                </a:lnTo>
                <a:lnTo>
                  <a:pt x="42689" y="91449"/>
                </a:lnTo>
                <a:lnTo>
                  <a:pt x="44652" y="96209"/>
                </a:lnTo>
                <a:lnTo>
                  <a:pt x="46913" y="101286"/>
                </a:lnTo>
                <a:lnTo>
                  <a:pt x="48421" y="106577"/>
                </a:lnTo>
                <a:lnTo>
                  <a:pt x="49426" y="112009"/>
                </a:lnTo>
                <a:lnTo>
                  <a:pt x="50096" y="117535"/>
                </a:lnTo>
                <a:lnTo>
                  <a:pt x="51495" y="122172"/>
                </a:lnTo>
                <a:lnTo>
                  <a:pt x="53380" y="126215"/>
                </a:lnTo>
                <a:lnTo>
                  <a:pt x="55589" y="129864"/>
                </a:lnTo>
                <a:lnTo>
                  <a:pt x="58015" y="133248"/>
                </a:lnTo>
                <a:lnTo>
                  <a:pt x="60584" y="136457"/>
                </a:lnTo>
                <a:lnTo>
                  <a:pt x="63250" y="139549"/>
                </a:lnTo>
                <a:lnTo>
                  <a:pt x="65979" y="144468"/>
                </a:lnTo>
                <a:lnTo>
                  <a:pt x="68752" y="150604"/>
                </a:lnTo>
                <a:lnTo>
                  <a:pt x="71552" y="157553"/>
                </a:lnTo>
                <a:lnTo>
                  <a:pt x="74371" y="163138"/>
                </a:lnTo>
                <a:lnTo>
                  <a:pt x="77204" y="167814"/>
                </a:lnTo>
                <a:lnTo>
                  <a:pt x="80044" y="171883"/>
                </a:lnTo>
                <a:lnTo>
                  <a:pt x="83200" y="178945"/>
                </a:lnTo>
                <a:lnTo>
                  <a:pt x="84042" y="182162"/>
                </a:lnTo>
                <a:lnTo>
                  <a:pt x="85556" y="185259"/>
                </a:lnTo>
                <a:lnTo>
                  <a:pt x="87518" y="188276"/>
                </a:lnTo>
                <a:lnTo>
                  <a:pt x="89778" y="191240"/>
                </a:lnTo>
                <a:lnTo>
                  <a:pt x="92289" y="197073"/>
                </a:lnTo>
                <a:lnTo>
                  <a:pt x="92959" y="199962"/>
                </a:lnTo>
                <a:lnTo>
                  <a:pt x="94358" y="202841"/>
                </a:lnTo>
                <a:lnTo>
                  <a:pt x="96243" y="205712"/>
                </a:lnTo>
                <a:lnTo>
                  <a:pt x="98452" y="208579"/>
                </a:lnTo>
                <a:lnTo>
                  <a:pt x="100907" y="214304"/>
                </a:lnTo>
                <a:lnTo>
                  <a:pt x="102871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93"/>
          <p:cNvSpPr/>
          <p:nvPr/>
        </p:nvSpPr>
        <p:spPr>
          <a:xfrm>
            <a:off x="6423659" y="2152203"/>
            <a:ext cx="360047" cy="252699"/>
          </a:xfrm>
          <a:custGeom>
            <a:avLst/>
            <a:gdLst/>
            <a:ahLst/>
            <a:cxnLst/>
            <a:rect l="0" t="0" r="0" b="0"/>
            <a:pathLst>
              <a:path w="360047" h="252699">
                <a:moveTo>
                  <a:pt x="0" y="76647"/>
                </a:moveTo>
                <a:lnTo>
                  <a:pt x="4552" y="62994"/>
                </a:lnTo>
                <a:lnTo>
                  <a:pt x="6844" y="57067"/>
                </a:lnTo>
                <a:lnTo>
                  <a:pt x="9325" y="51211"/>
                </a:lnTo>
                <a:lnTo>
                  <a:pt x="11932" y="45402"/>
                </a:lnTo>
                <a:lnTo>
                  <a:pt x="15575" y="40577"/>
                </a:lnTo>
                <a:lnTo>
                  <a:pt x="19909" y="36408"/>
                </a:lnTo>
                <a:lnTo>
                  <a:pt x="28851" y="29235"/>
                </a:lnTo>
                <a:lnTo>
                  <a:pt x="36000" y="22872"/>
                </a:lnTo>
                <a:lnTo>
                  <a:pt x="44893" y="16869"/>
                </a:lnTo>
                <a:lnTo>
                  <a:pt x="55195" y="11026"/>
                </a:lnTo>
                <a:lnTo>
                  <a:pt x="66124" y="5255"/>
                </a:lnTo>
                <a:lnTo>
                  <a:pt x="77331" y="2054"/>
                </a:lnTo>
                <a:lnTo>
                  <a:pt x="87710" y="632"/>
                </a:lnTo>
                <a:lnTo>
                  <a:pt x="95498" y="0"/>
                </a:lnTo>
                <a:lnTo>
                  <a:pt x="104674" y="2259"/>
                </a:lnTo>
                <a:lnTo>
                  <a:pt x="116985" y="6919"/>
                </a:lnTo>
                <a:lnTo>
                  <a:pt x="123749" y="12637"/>
                </a:lnTo>
                <a:lnTo>
                  <a:pt x="128220" y="16828"/>
                </a:lnTo>
                <a:lnTo>
                  <a:pt x="132152" y="21528"/>
                </a:lnTo>
                <a:lnTo>
                  <a:pt x="135727" y="26566"/>
                </a:lnTo>
                <a:lnTo>
                  <a:pt x="139062" y="31829"/>
                </a:lnTo>
                <a:lnTo>
                  <a:pt x="141286" y="38196"/>
                </a:lnTo>
                <a:lnTo>
                  <a:pt x="142768" y="45298"/>
                </a:lnTo>
                <a:lnTo>
                  <a:pt x="143756" y="52890"/>
                </a:lnTo>
                <a:lnTo>
                  <a:pt x="144416" y="59856"/>
                </a:lnTo>
                <a:lnTo>
                  <a:pt x="144854" y="66405"/>
                </a:lnTo>
                <a:lnTo>
                  <a:pt x="145147" y="72677"/>
                </a:lnTo>
                <a:lnTo>
                  <a:pt x="144390" y="79715"/>
                </a:lnTo>
                <a:lnTo>
                  <a:pt x="142933" y="87265"/>
                </a:lnTo>
                <a:lnTo>
                  <a:pt x="141009" y="95155"/>
                </a:lnTo>
                <a:lnTo>
                  <a:pt x="138773" y="102321"/>
                </a:lnTo>
                <a:lnTo>
                  <a:pt x="136331" y="109003"/>
                </a:lnTo>
                <a:lnTo>
                  <a:pt x="133750" y="115362"/>
                </a:lnTo>
                <a:lnTo>
                  <a:pt x="131077" y="121507"/>
                </a:lnTo>
                <a:lnTo>
                  <a:pt x="125567" y="133415"/>
                </a:lnTo>
                <a:lnTo>
                  <a:pt x="120859" y="141162"/>
                </a:lnTo>
                <a:lnTo>
                  <a:pt x="114863" y="150137"/>
                </a:lnTo>
                <a:lnTo>
                  <a:pt x="108008" y="159930"/>
                </a:lnTo>
                <a:lnTo>
                  <a:pt x="102486" y="168364"/>
                </a:lnTo>
                <a:lnTo>
                  <a:pt x="97851" y="175891"/>
                </a:lnTo>
                <a:lnTo>
                  <a:pt x="93809" y="182815"/>
                </a:lnTo>
                <a:lnTo>
                  <a:pt x="86778" y="195587"/>
                </a:lnTo>
                <a:lnTo>
                  <a:pt x="83570" y="201660"/>
                </a:lnTo>
                <a:lnTo>
                  <a:pt x="79526" y="206662"/>
                </a:lnTo>
                <a:lnTo>
                  <a:pt x="74925" y="210948"/>
                </a:lnTo>
                <a:lnTo>
                  <a:pt x="69953" y="214759"/>
                </a:lnTo>
                <a:lnTo>
                  <a:pt x="66638" y="218251"/>
                </a:lnTo>
                <a:lnTo>
                  <a:pt x="64428" y="221532"/>
                </a:lnTo>
                <a:lnTo>
                  <a:pt x="61020" y="227718"/>
                </a:lnTo>
                <a:lnTo>
                  <a:pt x="56330" y="233642"/>
                </a:lnTo>
                <a:lnTo>
                  <a:pt x="54699" y="236555"/>
                </a:lnTo>
                <a:lnTo>
                  <a:pt x="52403" y="244254"/>
                </a:lnTo>
                <a:lnTo>
                  <a:pt x="51865" y="246388"/>
                </a:lnTo>
                <a:lnTo>
                  <a:pt x="56707" y="249878"/>
                </a:lnTo>
                <a:lnTo>
                  <a:pt x="60664" y="252141"/>
                </a:lnTo>
                <a:lnTo>
                  <a:pt x="64256" y="252698"/>
                </a:lnTo>
                <a:lnTo>
                  <a:pt x="67602" y="252117"/>
                </a:lnTo>
                <a:lnTo>
                  <a:pt x="70786" y="250777"/>
                </a:lnTo>
                <a:lnTo>
                  <a:pt x="79403" y="249288"/>
                </a:lnTo>
                <a:lnTo>
                  <a:pt x="90535" y="247673"/>
                </a:lnTo>
                <a:lnTo>
                  <a:pt x="97504" y="245909"/>
                </a:lnTo>
                <a:lnTo>
                  <a:pt x="105009" y="243781"/>
                </a:lnTo>
                <a:lnTo>
                  <a:pt x="114773" y="240457"/>
                </a:lnTo>
                <a:lnTo>
                  <a:pt x="138323" y="231684"/>
                </a:lnTo>
                <a:lnTo>
                  <a:pt x="150318" y="227630"/>
                </a:lnTo>
                <a:lnTo>
                  <a:pt x="162125" y="223975"/>
                </a:lnTo>
                <a:lnTo>
                  <a:pt x="184451" y="217373"/>
                </a:lnTo>
                <a:lnTo>
                  <a:pt x="203899" y="211264"/>
                </a:lnTo>
                <a:lnTo>
                  <a:pt x="275968" y="187799"/>
                </a:lnTo>
                <a:lnTo>
                  <a:pt x="305850" y="179070"/>
                </a:lnTo>
                <a:lnTo>
                  <a:pt x="317248" y="176361"/>
                </a:lnTo>
                <a:lnTo>
                  <a:pt x="326751" y="174556"/>
                </a:lnTo>
                <a:lnTo>
                  <a:pt x="334992" y="173352"/>
                </a:lnTo>
                <a:lnTo>
                  <a:pt x="341438" y="172549"/>
                </a:lnTo>
                <a:lnTo>
                  <a:pt x="351141" y="171657"/>
                </a:lnTo>
                <a:lnTo>
                  <a:pt x="354109" y="172372"/>
                </a:lnTo>
                <a:lnTo>
                  <a:pt x="356088" y="173801"/>
                </a:lnTo>
                <a:lnTo>
                  <a:pt x="360046" y="1795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94"/>
          <p:cNvSpPr/>
          <p:nvPr/>
        </p:nvSpPr>
        <p:spPr>
          <a:xfrm>
            <a:off x="6046470" y="2563177"/>
            <a:ext cx="291465" cy="51436"/>
          </a:xfrm>
          <a:custGeom>
            <a:avLst/>
            <a:gdLst/>
            <a:ahLst/>
            <a:cxnLst/>
            <a:rect l="0" t="0" r="0" b="0"/>
            <a:pathLst>
              <a:path w="291465" h="51436">
                <a:moveTo>
                  <a:pt x="0" y="51435"/>
                </a:moveTo>
                <a:lnTo>
                  <a:pt x="13652" y="51435"/>
                </a:lnTo>
                <a:lnTo>
                  <a:pt x="21484" y="50483"/>
                </a:lnTo>
                <a:lnTo>
                  <a:pt x="30515" y="48895"/>
                </a:lnTo>
                <a:lnTo>
                  <a:pt x="40346" y="46884"/>
                </a:lnTo>
                <a:lnTo>
                  <a:pt x="49757" y="44591"/>
                </a:lnTo>
                <a:lnTo>
                  <a:pt x="58889" y="42110"/>
                </a:lnTo>
                <a:lnTo>
                  <a:pt x="76655" y="36813"/>
                </a:lnTo>
                <a:lnTo>
                  <a:pt x="119949" y="22816"/>
                </a:lnTo>
                <a:lnTo>
                  <a:pt x="132354" y="19973"/>
                </a:lnTo>
                <a:lnTo>
                  <a:pt x="147291" y="17125"/>
                </a:lnTo>
                <a:lnTo>
                  <a:pt x="163916" y="14275"/>
                </a:lnTo>
                <a:lnTo>
                  <a:pt x="176905" y="12374"/>
                </a:lnTo>
                <a:lnTo>
                  <a:pt x="187469" y="11107"/>
                </a:lnTo>
                <a:lnTo>
                  <a:pt x="196417" y="10262"/>
                </a:lnTo>
                <a:lnTo>
                  <a:pt x="205239" y="9699"/>
                </a:lnTo>
                <a:lnTo>
                  <a:pt x="213979" y="9323"/>
                </a:lnTo>
                <a:lnTo>
                  <a:pt x="222662" y="9073"/>
                </a:lnTo>
                <a:lnTo>
                  <a:pt x="230356" y="7954"/>
                </a:lnTo>
                <a:lnTo>
                  <a:pt x="237391" y="6255"/>
                </a:lnTo>
                <a:lnTo>
                  <a:pt x="243985" y="4170"/>
                </a:lnTo>
                <a:lnTo>
                  <a:pt x="250287" y="2780"/>
                </a:lnTo>
                <a:lnTo>
                  <a:pt x="256393" y="1853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95"/>
          <p:cNvSpPr/>
          <p:nvPr/>
        </p:nvSpPr>
        <p:spPr>
          <a:xfrm>
            <a:off x="6380797" y="2537460"/>
            <a:ext cx="77154" cy="231458"/>
          </a:xfrm>
          <a:custGeom>
            <a:avLst/>
            <a:gdLst/>
            <a:ahLst/>
            <a:cxnLst/>
            <a:rect l="0" t="0" r="0" b="0"/>
            <a:pathLst>
              <a:path w="77154" h="231458">
                <a:moveTo>
                  <a:pt x="0" y="0"/>
                </a:moveTo>
                <a:lnTo>
                  <a:pt x="4551" y="9101"/>
                </a:lnTo>
                <a:lnTo>
                  <a:pt x="6785" y="16110"/>
                </a:lnTo>
                <a:lnTo>
                  <a:pt x="7381" y="19312"/>
                </a:lnTo>
                <a:lnTo>
                  <a:pt x="8731" y="22400"/>
                </a:lnTo>
                <a:lnTo>
                  <a:pt x="10583" y="25410"/>
                </a:lnTo>
                <a:lnTo>
                  <a:pt x="12770" y="28370"/>
                </a:lnTo>
                <a:lnTo>
                  <a:pt x="15181" y="32249"/>
                </a:lnTo>
                <a:lnTo>
                  <a:pt x="17741" y="36739"/>
                </a:lnTo>
                <a:lnTo>
                  <a:pt x="20400" y="41638"/>
                </a:lnTo>
                <a:lnTo>
                  <a:pt x="22172" y="45856"/>
                </a:lnTo>
                <a:lnTo>
                  <a:pt x="24142" y="53082"/>
                </a:lnTo>
                <a:lnTo>
                  <a:pt x="25620" y="57296"/>
                </a:lnTo>
                <a:lnTo>
                  <a:pt x="27557" y="62010"/>
                </a:lnTo>
                <a:lnTo>
                  <a:pt x="29802" y="67057"/>
                </a:lnTo>
                <a:lnTo>
                  <a:pt x="31298" y="72327"/>
                </a:lnTo>
                <a:lnTo>
                  <a:pt x="32296" y="77745"/>
                </a:lnTo>
                <a:lnTo>
                  <a:pt x="32960" y="83262"/>
                </a:lnTo>
                <a:lnTo>
                  <a:pt x="34356" y="89798"/>
                </a:lnTo>
                <a:lnTo>
                  <a:pt x="36239" y="97013"/>
                </a:lnTo>
                <a:lnTo>
                  <a:pt x="38447" y="104680"/>
                </a:lnTo>
                <a:lnTo>
                  <a:pt x="39919" y="111697"/>
                </a:lnTo>
                <a:lnTo>
                  <a:pt x="40900" y="118279"/>
                </a:lnTo>
                <a:lnTo>
                  <a:pt x="41554" y="124573"/>
                </a:lnTo>
                <a:lnTo>
                  <a:pt x="42943" y="130673"/>
                </a:lnTo>
                <a:lnTo>
                  <a:pt x="44822" y="136645"/>
                </a:lnTo>
                <a:lnTo>
                  <a:pt x="47026" y="142532"/>
                </a:lnTo>
                <a:lnTo>
                  <a:pt x="48496" y="148361"/>
                </a:lnTo>
                <a:lnTo>
                  <a:pt x="49476" y="154152"/>
                </a:lnTo>
                <a:lnTo>
                  <a:pt x="50129" y="159918"/>
                </a:lnTo>
                <a:lnTo>
                  <a:pt x="52469" y="168525"/>
                </a:lnTo>
                <a:lnTo>
                  <a:pt x="55934" y="179024"/>
                </a:lnTo>
                <a:lnTo>
                  <a:pt x="60150" y="190787"/>
                </a:lnTo>
                <a:lnTo>
                  <a:pt x="62960" y="199581"/>
                </a:lnTo>
                <a:lnTo>
                  <a:pt x="64833" y="206396"/>
                </a:lnTo>
                <a:lnTo>
                  <a:pt x="66082" y="211892"/>
                </a:lnTo>
                <a:lnTo>
                  <a:pt x="67867" y="216509"/>
                </a:lnTo>
                <a:lnTo>
                  <a:pt x="70010" y="220539"/>
                </a:lnTo>
                <a:lnTo>
                  <a:pt x="77153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96"/>
          <p:cNvSpPr/>
          <p:nvPr/>
        </p:nvSpPr>
        <p:spPr>
          <a:xfrm>
            <a:off x="6517957" y="2529286"/>
            <a:ext cx="257176" cy="196202"/>
          </a:xfrm>
          <a:custGeom>
            <a:avLst/>
            <a:gdLst/>
            <a:ahLst/>
            <a:cxnLst/>
            <a:rect l="0" t="0" r="0" b="0"/>
            <a:pathLst>
              <a:path w="257176" h="196202">
                <a:moveTo>
                  <a:pt x="0" y="42464"/>
                </a:moveTo>
                <a:lnTo>
                  <a:pt x="4551" y="33362"/>
                </a:lnTo>
                <a:lnTo>
                  <a:pt x="6843" y="29728"/>
                </a:lnTo>
                <a:lnTo>
                  <a:pt x="9325" y="26353"/>
                </a:lnTo>
                <a:lnTo>
                  <a:pt x="11932" y="23151"/>
                </a:lnTo>
                <a:lnTo>
                  <a:pt x="17368" y="17053"/>
                </a:lnTo>
                <a:lnTo>
                  <a:pt x="20151" y="14093"/>
                </a:lnTo>
                <a:lnTo>
                  <a:pt x="24864" y="12120"/>
                </a:lnTo>
                <a:lnTo>
                  <a:pt x="30864" y="10805"/>
                </a:lnTo>
                <a:lnTo>
                  <a:pt x="37721" y="9928"/>
                </a:lnTo>
                <a:lnTo>
                  <a:pt x="46102" y="8390"/>
                </a:lnTo>
                <a:lnTo>
                  <a:pt x="55500" y="6413"/>
                </a:lnTo>
                <a:lnTo>
                  <a:pt x="65575" y="4142"/>
                </a:lnTo>
                <a:lnTo>
                  <a:pt x="74197" y="2629"/>
                </a:lnTo>
                <a:lnTo>
                  <a:pt x="81850" y="1619"/>
                </a:lnTo>
                <a:lnTo>
                  <a:pt x="88856" y="947"/>
                </a:lnTo>
                <a:lnTo>
                  <a:pt x="95433" y="498"/>
                </a:lnTo>
                <a:lnTo>
                  <a:pt x="101722" y="199"/>
                </a:lnTo>
                <a:lnTo>
                  <a:pt x="107819" y="0"/>
                </a:lnTo>
                <a:lnTo>
                  <a:pt x="113790" y="819"/>
                </a:lnTo>
                <a:lnTo>
                  <a:pt x="119675" y="2318"/>
                </a:lnTo>
                <a:lnTo>
                  <a:pt x="125504" y="4270"/>
                </a:lnTo>
                <a:lnTo>
                  <a:pt x="130341" y="5571"/>
                </a:lnTo>
                <a:lnTo>
                  <a:pt x="138257" y="7017"/>
                </a:lnTo>
                <a:lnTo>
                  <a:pt x="144951" y="10199"/>
                </a:lnTo>
                <a:lnTo>
                  <a:pt x="148069" y="12382"/>
                </a:lnTo>
                <a:lnTo>
                  <a:pt x="150147" y="14789"/>
                </a:lnTo>
                <a:lnTo>
                  <a:pt x="151534" y="17346"/>
                </a:lnTo>
                <a:lnTo>
                  <a:pt x="153073" y="22728"/>
                </a:lnTo>
                <a:lnTo>
                  <a:pt x="153758" y="28295"/>
                </a:lnTo>
                <a:lnTo>
                  <a:pt x="153940" y="32065"/>
                </a:lnTo>
                <a:lnTo>
                  <a:pt x="154143" y="41334"/>
                </a:lnTo>
                <a:lnTo>
                  <a:pt x="152292" y="47426"/>
                </a:lnTo>
                <a:lnTo>
                  <a:pt x="149153" y="54344"/>
                </a:lnTo>
                <a:lnTo>
                  <a:pt x="145155" y="61814"/>
                </a:lnTo>
                <a:lnTo>
                  <a:pt x="140585" y="68699"/>
                </a:lnTo>
                <a:lnTo>
                  <a:pt x="135634" y="75194"/>
                </a:lnTo>
                <a:lnTo>
                  <a:pt x="130427" y="81429"/>
                </a:lnTo>
                <a:lnTo>
                  <a:pt x="126004" y="87490"/>
                </a:lnTo>
                <a:lnTo>
                  <a:pt x="122102" y="93437"/>
                </a:lnTo>
                <a:lnTo>
                  <a:pt x="118550" y="99306"/>
                </a:lnTo>
                <a:lnTo>
                  <a:pt x="115228" y="105123"/>
                </a:lnTo>
                <a:lnTo>
                  <a:pt x="108998" y="116667"/>
                </a:lnTo>
                <a:lnTo>
                  <a:pt x="105050" y="122413"/>
                </a:lnTo>
                <a:lnTo>
                  <a:pt x="100514" y="128148"/>
                </a:lnTo>
                <a:lnTo>
                  <a:pt x="95584" y="133877"/>
                </a:lnTo>
                <a:lnTo>
                  <a:pt x="91345" y="138648"/>
                </a:lnTo>
                <a:lnTo>
                  <a:pt x="84095" y="146490"/>
                </a:lnTo>
                <a:lnTo>
                  <a:pt x="79876" y="151819"/>
                </a:lnTo>
                <a:lnTo>
                  <a:pt x="75159" y="158230"/>
                </a:lnTo>
                <a:lnTo>
                  <a:pt x="70108" y="165361"/>
                </a:lnTo>
                <a:lnTo>
                  <a:pt x="66741" y="171068"/>
                </a:lnTo>
                <a:lnTo>
                  <a:pt x="64497" y="175825"/>
                </a:lnTo>
                <a:lnTo>
                  <a:pt x="63000" y="179949"/>
                </a:lnTo>
                <a:lnTo>
                  <a:pt x="63907" y="183650"/>
                </a:lnTo>
                <a:lnTo>
                  <a:pt x="66417" y="187071"/>
                </a:lnTo>
                <a:lnTo>
                  <a:pt x="69996" y="190303"/>
                </a:lnTo>
                <a:lnTo>
                  <a:pt x="74287" y="192458"/>
                </a:lnTo>
                <a:lnTo>
                  <a:pt x="79051" y="193895"/>
                </a:lnTo>
                <a:lnTo>
                  <a:pt x="84134" y="194853"/>
                </a:lnTo>
                <a:lnTo>
                  <a:pt x="89427" y="195491"/>
                </a:lnTo>
                <a:lnTo>
                  <a:pt x="94861" y="195917"/>
                </a:lnTo>
                <a:lnTo>
                  <a:pt x="100388" y="196201"/>
                </a:lnTo>
                <a:lnTo>
                  <a:pt x="105978" y="195438"/>
                </a:lnTo>
                <a:lnTo>
                  <a:pt x="111609" y="193976"/>
                </a:lnTo>
                <a:lnTo>
                  <a:pt x="138887" y="184787"/>
                </a:lnTo>
                <a:lnTo>
                  <a:pt x="148788" y="182113"/>
                </a:lnTo>
                <a:lnTo>
                  <a:pt x="160153" y="179378"/>
                </a:lnTo>
                <a:lnTo>
                  <a:pt x="172491" y="176603"/>
                </a:lnTo>
                <a:lnTo>
                  <a:pt x="183575" y="174752"/>
                </a:lnTo>
                <a:lnTo>
                  <a:pt x="193820" y="173518"/>
                </a:lnTo>
                <a:lnTo>
                  <a:pt x="203508" y="172696"/>
                </a:lnTo>
                <a:lnTo>
                  <a:pt x="213777" y="171195"/>
                </a:lnTo>
                <a:lnTo>
                  <a:pt x="224433" y="169242"/>
                </a:lnTo>
                <a:lnTo>
                  <a:pt x="257175" y="1624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97"/>
          <p:cNvSpPr/>
          <p:nvPr/>
        </p:nvSpPr>
        <p:spPr>
          <a:xfrm>
            <a:off x="7135177" y="2588895"/>
            <a:ext cx="248604" cy="25718"/>
          </a:xfrm>
          <a:custGeom>
            <a:avLst/>
            <a:gdLst/>
            <a:ahLst/>
            <a:cxnLst/>
            <a:rect l="0" t="0" r="0" b="0"/>
            <a:pathLst>
              <a:path w="248604" h="25718">
                <a:moveTo>
                  <a:pt x="0" y="25717"/>
                </a:moveTo>
                <a:lnTo>
                  <a:pt x="46006" y="25717"/>
                </a:lnTo>
                <a:lnTo>
                  <a:pt x="96965" y="20637"/>
                </a:lnTo>
                <a:lnTo>
                  <a:pt x="159301" y="13934"/>
                </a:lnTo>
                <a:lnTo>
                  <a:pt x="178591" y="1214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98"/>
          <p:cNvSpPr/>
          <p:nvPr/>
        </p:nvSpPr>
        <p:spPr>
          <a:xfrm>
            <a:off x="7435215" y="2520314"/>
            <a:ext cx="60008" cy="214314"/>
          </a:xfrm>
          <a:custGeom>
            <a:avLst/>
            <a:gdLst/>
            <a:ahLst/>
            <a:cxnLst/>
            <a:rect l="0" t="0" r="0" b="0"/>
            <a:pathLst>
              <a:path w="60008" h="214314">
                <a:moveTo>
                  <a:pt x="0" y="0"/>
                </a:moveTo>
                <a:lnTo>
                  <a:pt x="0" y="13653"/>
                </a:lnTo>
                <a:lnTo>
                  <a:pt x="952" y="18627"/>
                </a:lnTo>
                <a:lnTo>
                  <a:pt x="2540" y="22896"/>
                </a:lnTo>
                <a:lnTo>
                  <a:pt x="4551" y="26694"/>
                </a:lnTo>
                <a:lnTo>
                  <a:pt x="5891" y="32084"/>
                </a:lnTo>
                <a:lnTo>
                  <a:pt x="6785" y="38534"/>
                </a:lnTo>
                <a:lnTo>
                  <a:pt x="7381" y="45692"/>
                </a:lnTo>
                <a:lnTo>
                  <a:pt x="8731" y="52369"/>
                </a:lnTo>
                <a:lnTo>
                  <a:pt x="10583" y="58726"/>
                </a:lnTo>
                <a:lnTo>
                  <a:pt x="12770" y="64868"/>
                </a:lnTo>
                <a:lnTo>
                  <a:pt x="15181" y="74678"/>
                </a:lnTo>
                <a:lnTo>
                  <a:pt x="17740" y="86933"/>
                </a:lnTo>
                <a:lnTo>
                  <a:pt x="20399" y="100818"/>
                </a:lnTo>
                <a:lnTo>
                  <a:pt x="23125" y="111980"/>
                </a:lnTo>
                <a:lnTo>
                  <a:pt x="25894" y="121326"/>
                </a:lnTo>
                <a:lnTo>
                  <a:pt x="28692" y="129462"/>
                </a:lnTo>
                <a:lnTo>
                  <a:pt x="30558" y="136790"/>
                </a:lnTo>
                <a:lnTo>
                  <a:pt x="31802" y="143581"/>
                </a:lnTo>
                <a:lnTo>
                  <a:pt x="32632" y="150014"/>
                </a:lnTo>
                <a:lnTo>
                  <a:pt x="34137" y="156207"/>
                </a:lnTo>
                <a:lnTo>
                  <a:pt x="36093" y="162241"/>
                </a:lnTo>
                <a:lnTo>
                  <a:pt x="38348" y="168168"/>
                </a:lnTo>
                <a:lnTo>
                  <a:pt x="40806" y="173072"/>
                </a:lnTo>
                <a:lnTo>
                  <a:pt x="43396" y="177294"/>
                </a:lnTo>
                <a:lnTo>
                  <a:pt x="46076" y="181061"/>
                </a:lnTo>
                <a:lnTo>
                  <a:pt x="47862" y="184525"/>
                </a:lnTo>
                <a:lnTo>
                  <a:pt x="49052" y="187787"/>
                </a:lnTo>
                <a:lnTo>
                  <a:pt x="50376" y="193951"/>
                </a:lnTo>
                <a:lnTo>
                  <a:pt x="50964" y="199866"/>
                </a:lnTo>
                <a:lnTo>
                  <a:pt x="52073" y="202776"/>
                </a:lnTo>
                <a:lnTo>
                  <a:pt x="53765" y="205670"/>
                </a:lnTo>
                <a:lnTo>
                  <a:pt x="60007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99"/>
          <p:cNvSpPr/>
          <p:nvPr/>
        </p:nvSpPr>
        <p:spPr>
          <a:xfrm>
            <a:off x="7555230" y="2521599"/>
            <a:ext cx="317183" cy="203221"/>
          </a:xfrm>
          <a:custGeom>
            <a:avLst/>
            <a:gdLst/>
            <a:ahLst/>
            <a:cxnLst/>
            <a:rect l="0" t="0" r="0" b="0"/>
            <a:pathLst>
              <a:path w="317183" h="203221">
                <a:moveTo>
                  <a:pt x="0" y="33006"/>
                </a:moveTo>
                <a:lnTo>
                  <a:pt x="7381" y="10863"/>
                </a:lnTo>
                <a:lnTo>
                  <a:pt x="8730" y="9671"/>
                </a:lnTo>
                <a:lnTo>
                  <a:pt x="10583" y="8877"/>
                </a:lnTo>
                <a:lnTo>
                  <a:pt x="18991" y="7042"/>
                </a:lnTo>
                <a:lnTo>
                  <a:pt x="38602" y="3051"/>
                </a:lnTo>
                <a:lnTo>
                  <a:pt x="46690" y="1606"/>
                </a:lnTo>
                <a:lnTo>
                  <a:pt x="53034" y="643"/>
                </a:lnTo>
                <a:lnTo>
                  <a:pt x="58216" y="0"/>
                </a:lnTo>
                <a:lnTo>
                  <a:pt x="65480" y="524"/>
                </a:lnTo>
                <a:lnTo>
                  <a:pt x="74133" y="1827"/>
                </a:lnTo>
                <a:lnTo>
                  <a:pt x="83713" y="3647"/>
                </a:lnTo>
                <a:lnTo>
                  <a:pt x="91050" y="5813"/>
                </a:lnTo>
                <a:lnTo>
                  <a:pt x="96895" y="8210"/>
                </a:lnTo>
                <a:lnTo>
                  <a:pt x="101744" y="10760"/>
                </a:lnTo>
                <a:lnTo>
                  <a:pt x="107834" y="14365"/>
                </a:lnTo>
                <a:lnTo>
                  <a:pt x="122221" y="23451"/>
                </a:lnTo>
                <a:lnTo>
                  <a:pt x="128152" y="27588"/>
                </a:lnTo>
                <a:lnTo>
                  <a:pt x="133060" y="31299"/>
                </a:lnTo>
                <a:lnTo>
                  <a:pt x="137284" y="34725"/>
                </a:lnTo>
                <a:lnTo>
                  <a:pt x="144517" y="41073"/>
                </a:lnTo>
                <a:lnTo>
                  <a:pt x="147780" y="44098"/>
                </a:lnTo>
                <a:lnTo>
                  <a:pt x="149954" y="47069"/>
                </a:lnTo>
                <a:lnTo>
                  <a:pt x="152371" y="52908"/>
                </a:lnTo>
                <a:lnTo>
                  <a:pt x="153445" y="58679"/>
                </a:lnTo>
                <a:lnTo>
                  <a:pt x="153732" y="61551"/>
                </a:lnTo>
                <a:lnTo>
                  <a:pt x="152970" y="65371"/>
                </a:lnTo>
                <a:lnTo>
                  <a:pt x="151510" y="69822"/>
                </a:lnTo>
                <a:lnTo>
                  <a:pt x="149584" y="74695"/>
                </a:lnTo>
                <a:lnTo>
                  <a:pt x="148300" y="79848"/>
                </a:lnTo>
                <a:lnTo>
                  <a:pt x="147444" y="85189"/>
                </a:lnTo>
                <a:lnTo>
                  <a:pt x="146874" y="90655"/>
                </a:lnTo>
                <a:lnTo>
                  <a:pt x="144588" y="95251"/>
                </a:lnTo>
                <a:lnTo>
                  <a:pt x="141159" y="99267"/>
                </a:lnTo>
                <a:lnTo>
                  <a:pt x="136968" y="102897"/>
                </a:lnTo>
                <a:lnTo>
                  <a:pt x="133222" y="107223"/>
                </a:lnTo>
                <a:lnTo>
                  <a:pt x="129773" y="112011"/>
                </a:lnTo>
                <a:lnTo>
                  <a:pt x="126520" y="117109"/>
                </a:lnTo>
                <a:lnTo>
                  <a:pt x="122447" y="122412"/>
                </a:lnTo>
                <a:lnTo>
                  <a:pt x="117826" y="127852"/>
                </a:lnTo>
                <a:lnTo>
                  <a:pt x="112841" y="133384"/>
                </a:lnTo>
                <a:lnTo>
                  <a:pt x="109517" y="138025"/>
                </a:lnTo>
                <a:lnTo>
                  <a:pt x="107301" y="142071"/>
                </a:lnTo>
                <a:lnTo>
                  <a:pt x="105824" y="145721"/>
                </a:lnTo>
                <a:lnTo>
                  <a:pt x="103886" y="149106"/>
                </a:lnTo>
                <a:lnTo>
                  <a:pt x="99195" y="155409"/>
                </a:lnTo>
                <a:lnTo>
                  <a:pt x="93934" y="161384"/>
                </a:lnTo>
                <a:lnTo>
                  <a:pt x="88421" y="167215"/>
                </a:lnTo>
                <a:lnTo>
                  <a:pt x="82795" y="172982"/>
                </a:lnTo>
                <a:lnTo>
                  <a:pt x="80914" y="175853"/>
                </a:lnTo>
                <a:lnTo>
                  <a:pt x="78824" y="181583"/>
                </a:lnTo>
                <a:lnTo>
                  <a:pt x="77895" y="187305"/>
                </a:lnTo>
                <a:lnTo>
                  <a:pt x="77299" y="194189"/>
                </a:lnTo>
                <a:lnTo>
                  <a:pt x="78203" y="194753"/>
                </a:lnTo>
                <a:lnTo>
                  <a:pt x="81747" y="195381"/>
                </a:lnTo>
                <a:lnTo>
                  <a:pt x="83072" y="196501"/>
                </a:lnTo>
                <a:lnTo>
                  <a:pt x="83957" y="198200"/>
                </a:lnTo>
                <a:lnTo>
                  <a:pt x="84546" y="200285"/>
                </a:lnTo>
                <a:lnTo>
                  <a:pt x="85891" y="201675"/>
                </a:lnTo>
                <a:lnTo>
                  <a:pt x="87740" y="202602"/>
                </a:lnTo>
                <a:lnTo>
                  <a:pt x="89926" y="203220"/>
                </a:lnTo>
                <a:lnTo>
                  <a:pt x="97434" y="201366"/>
                </a:lnTo>
                <a:lnTo>
                  <a:pt x="107122" y="198320"/>
                </a:lnTo>
                <a:lnTo>
                  <a:pt x="112372" y="197508"/>
                </a:lnTo>
                <a:lnTo>
                  <a:pt x="117776" y="196966"/>
                </a:lnTo>
                <a:lnTo>
                  <a:pt x="123285" y="195652"/>
                </a:lnTo>
                <a:lnTo>
                  <a:pt x="128862" y="193824"/>
                </a:lnTo>
                <a:lnTo>
                  <a:pt x="134486" y="191653"/>
                </a:lnTo>
                <a:lnTo>
                  <a:pt x="144902" y="189253"/>
                </a:lnTo>
                <a:lnTo>
                  <a:pt x="158514" y="186701"/>
                </a:lnTo>
                <a:lnTo>
                  <a:pt x="174256" y="184046"/>
                </a:lnTo>
                <a:lnTo>
                  <a:pt x="192370" y="180372"/>
                </a:lnTo>
                <a:lnTo>
                  <a:pt x="232817" y="171209"/>
                </a:lnTo>
                <a:lnTo>
                  <a:pt x="249509" y="168004"/>
                </a:lnTo>
                <a:lnTo>
                  <a:pt x="263495" y="165867"/>
                </a:lnTo>
                <a:lnTo>
                  <a:pt x="275675" y="164442"/>
                </a:lnTo>
                <a:lnTo>
                  <a:pt x="285701" y="163493"/>
                </a:lnTo>
                <a:lnTo>
                  <a:pt x="294290" y="162860"/>
                </a:lnTo>
                <a:lnTo>
                  <a:pt x="317182" y="1615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00"/>
          <p:cNvSpPr/>
          <p:nvPr/>
        </p:nvSpPr>
        <p:spPr>
          <a:xfrm>
            <a:off x="6012179" y="3086100"/>
            <a:ext cx="317184" cy="34290"/>
          </a:xfrm>
          <a:custGeom>
            <a:avLst/>
            <a:gdLst/>
            <a:ahLst/>
            <a:cxnLst/>
            <a:rect l="0" t="0" r="0" b="0"/>
            <a:pathLst>
              <a:path w="317184" h="34290">
                <a:moveTo>
                  <a:pt x="0" y="34289"/>
                </a:moveTo>
                <a:lnTo>
                  <a:pt x="38626" y="34289"/>
                </a:lnTo>
                <a:lnTo>
                  <a:pt x="46706" y="33337"/>
                </a:lnTo>
                <a:lnTo>
                  <a:pt x="55902" y="31750"/>
                </a:lnTo>
                <a:lnTo>
                  <a:pt x="65844" y="29739"/>
                </a:lnTo>
                <a:lnTo>
                  <a:pt x="74376" y="27445"/>
                </a:lnTo>
                <a:lnTo>
                  <a:pt x="81969" y="24964"/>
                </a:lnTo>
                <a:lnTo>
                  <a:pt x="88936" y="22358"/>
                </a:lnTo>
                <a:lnTo>
                  <a:pt x="96438" y="20620"/>
                </a:lnTo>
                <a:lnTo>
                  <a:pt x="104297" y="19462"/>
                </a:lnTo>
                <a:lnTo>
                  <a:pt x="112394" y="18689"/>
                </a:lnTo>
                <a:lnTo>
                  <a:pt x="122555" y="18174"/>
                </a:lnTo>
                <a:lnTo>
                  <a:pt x="146544" y="17602"/>
                </a:lnTo>
                <a:lnTo>
                  <a:pt x="157704" y="16497"/>
                </a:lnTo>
                <a:lnTo>
                  <a:pt x="168001" y="14808"/>
                </a:lnTo>
                <a:lnTo>
                  <a:pt x="177723" y="12729"/>
                </a:lnTo>
                <a:lnTo>
                  <a:pt x="190872" y="11344"/>
                </a:lnTo>
                <a:lnTo>
                  <a:pt x="206306" y="10420"/>
                </a:lnTo>
                <a:lnTo>
                  <a:pt x="247183" y="9120"/>
                </a:lnTo>
                <a:lnTo>
                  <a:pt x="278062" y="8680"/>
                </a:lnTo>
                <a:lnTo>
                  <a:pt x="283482" y="7692"/>
                </a:lnTo>
                <a:lnTo>
                  <a:pt x="288048" y="6080"/>
                </a:lnTo>
                <a:lnTo>
                  <a:pt x="292045" y="4053"/>
                </a:lnTo>
                <a:lnTo>
                  <a:pt x="295662" y="2702"/>
                </a:lnTo>
                <a:lnTo>
                  <a:pt x="299026" y="180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01"/>
          <p:cNvSpPr/>
          <p:nvPr/>
        </p:nvSpPr>
        <p:spPr>
          <a:xfrm>
            <a:off x="6379970" y="2923222"/>
            <a:ext cx="223713" cy="178652"/>
          </a:xfrm>
          <a:custGeom>
            <a:avLst/>
            <a:gdLst/>
            <a:ahLst/>
            <a:cxnLst/>
            <a:rect l="0" t="0" r="0" b="0"/>
            <a:pathLst>
              <a:path w="223713" h="178652">
                <a:moveTo>
                  <a:pt x="9400" y="0"/>
                </a:moveTo>
                <a:lnTo>
                  <a:pt x="9400" y="13653"/>
                </a:lnTo>
                <a:lnTo>
                  <a:pt x="10352" y="20532"/>
                </a:lnTo>
                <a:lnTo>
                  <a:pt x="11940" y="27975"/>
                </a:lnTo>
                <a:lnTo>
                  <a:pt x="13950" y="35795"/>
                </a:lnTo>
                <a:lnTo>
                  <a:pt x="15291" y="41961"/>
                </a:lnTo>
                <a:lnTo>
                  <a:pt x="16185" y="47024"/>
                </a:lnTo>
                <a:lnTo>
                  <a:pt x="16781" y="51352"/>
                </a:lnTo>
                <a:lnTo>
                  <a:pt x="14321" y="62810"/>
                </a:lnTo>
                <a:lnTo>
                  <a:pt x="9823" y="79021"/>
                </a:lnTo>
                <a:lnTo>
                  <a:pt x="3966" y="98400"/>
                </a:lnTo>
                <a:lnTo>
                  <a:pt x="1015" y="113225"/>
                </a:lnTo>
                <a:lnTo>
                  <a:pt x="0" y="125014"/>
                </a:lnTo>
                <a:lnTo>
                  <a:pt x="276" y="134777"/>
                </a:lnTo>
                <a:lnTo>
                  <a:pt x="1412" y="142239"/>
                </a:lnTo>
                <a:lnTo>
                  <a:pt x="3122" y="148166"/>
                </a:lnTo>
                <a:lnTo>
                  <a:pt x="5214" y="153070"/>
                </a:lnTo>
                <a:lnTo>
                  <a:pt x="7562" y="157292"/>
                </a:lnTo>
                <a:lnTo>
                  <a:pt x="10080" y="161059"/>
                </a:lnTo>
                <a:lnTo>
                  <a:pt x="16413" y="169397"/>
                </a:lnTo>
                <a:lnTo>
                  <a:pt x="22359" y="173078"/>
                </a:lnTo>
                <a:lnTo>
                  <a:pt x="26612" y="175393"/>
                </a:lnTo>
                <a:lnTo>
                  <a:pt x="33257" y="176936"/>
                </a:lnTo>
                <a:lnTo>
                  <a:pt x="41497" y="177965"/>
                </a:lnTo>
                <a:lnTo>
                  <a:pt x="50801" y="178651"/>
                </a:lnTo>
                <a:lnTo>
                  <a:pt x="62718" y="178156"/>
                </a:lnTo>
                <a:lnTo>
                  <a:pt x="76377" y="176873"/>
                </a:lnTo>
                <a:lnTo>
                  <a:pt x="91199" y="175065"/>
                </a:lnTo>
                <a:lnTo>
                  <a:pt x="102985" y="173860"/>
                </a:lnTo>
                <a:lnTo>
                  <a:pt x="112747" y="173057"/>
                </a:lnTo>
                <a:lnTo>
                  <a:pt x="121161" y="172521"/>
                </a:lnTo>
                <a:lnTo>
                  <a:pt x="150829" y="171926"/>
                </a:lnTo>
                <a:lnTo>
                  <a:pt x="223712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02"/>
          <p:cNvSpPr/>
          <p:nvPr/>
        </p:nvSpPr>
        <p:spPr>
          <a:xfrm>
            <a:off x="6543675" y="2931795"/>
            <a:ext cx="42863" cy="317183"/>
          </a:xfrm>
          <a:custGeom>
            <a:avLst/>
            <a:gdLst/>
            <a:ahLst/>
            <a:cxnLst/>
            <a:rect l="0" t="0" r="0" b="0"/>
            <a:pathLst>
              <a:path w="42863" h="317183">
                <a:moveTo>
                  <a:pt x="0" y="0"/>
                </a:moveTo>
                <a:lnTo>
                  <a:pt x="4550" y="13652"/>
                </a:lnTo>
                <a:lnTo>
                  <a:pt x="5891" y="20531"/>
                </a:lnTo>
                <a:lnTo>
                  <a:pt x="6784" y="27975"/>
                </a:lnTo>
                <a:lnTo>
                  <a:pt x="7380" y="35795"/>
                </a:lnTo>
                <a:lnTo>
                  <a:pt x="7778" y="43866"/>
                </a:lnTo>
                <a:lnTo>
                  <a:pt x="8219" y="60453"/>
                </a:lnTo>
                <a:lnTo>
                  <a:pt x="8541" y="104100"/>
                </a:lnTo>
                <a:lnTo>
                  <a:pt x="8563" y="124401"/>
                </a:lnTo>
                <a:lnTo>
                  <a:pt x="9518" y="134369"/>
                </a:lnTo>
                <a:lnTo>
                  <a:pt x="11108" y="146729"/>
                </a:lnTo>
                <a:lnTo>
                  <a:pt x="13120" y="160684"/>
                </a:lnTo>
                <a:lnTo>
                  <a:pt x="14462" y="171893"/>
                </a:lnTo>
                <a:lnTo>
                  <a:pt x="15356" y="181270"/>
                </a:lnTo>
                <a:lnTo>
                  <a:pt x="15952" y="189427"/>
                </a:lnTo>
                <a:lnTo>
                  <a:pt x="16350" y="198674"/>
                </a:lnTo>
                <a:lnTo>
                  <a:pt x="16791" y="219109"/>
                </a:lnTo>
                <a:lnTo>
                  <a:pt x="17862" y="227988"/>
                </a:lnTo>
                <a:lnTo>
                  <a:pt x="19528" y="235812"/>
                </a:lnTo>
                <a:lnTo>
                  <a:pt x="21591" y="242933"/>
                </a:lnTo>
                <a:lnTo>
                  <a:pt x="22966" y="249585"/>
                </a:lnTo>
                <a:lnTo>
                  <a:pt x="23883" y="255925"/>
                </a:lnTo>
                <a:lnTo>
                  <a:pt x="24495" y="262056"/>
                </a:lnTo>
                <a:lnTo>
                  <a:pt x="24902" y="268049"/>
                </a:lnTo>
                <a:lnTo>
                  <a:pt x="25174" y="273949"/>
                </a:lnTo>
                <a:lnTo>
                  <a:pt x="25355" y="279788"/>
                </a:lnTo>
                <a:lnTo>
                  <a:pt x="26428" y="284633"/>
                </a:lnTo>
                <a:lnTo>
                  <a:pt x="28096" y="288815"/>
                </a:lnTo>
                <a:lnTo>
                  <a:pt x="30160" y="292556"/>
                </a:lnTo>
                <a:lnTo>
                  <a:pt x="32490" y="296002"/>
                </a:lnTo>
                <a:lnTo>
                  <a:pt x="34994" y="299252"/>
                </a:lnTo>
                <a:lnTo>
                  <a:pt x="37617" y="302371"/>
                </a:lnTo>
                <a:lnTo>
                  <a:pt x="39365" y="305403"/>
                </a:lnTo>
                <a:lnTo>
                  <a:pt x="40531" y="308377"/>
                </a:lnTo>
                <a:lnTo>
                  <a:pt x="42862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03"/>
          <p:cNvSpPr/>
          <p:nvPr/>
        </p:nvSpPr>
        <p:spPr>
          <a:xfrm>
            <a:off x="6706552" y="3017520"/>
            <a:ext cx="205741" cy="205741"/>
          </a:xfrm>
          <a:custGeom>
            <a:avLst/>
            <a:gdLst/>
            <a:ahLst/>
            <a:cxnLst/>
            <a:rect l="0" t="0" r="0" b="0"/>
            <a:pathLst>
              <a:path w="205741" h="205741">
                <a:moveTo>
                  <a:pt x="0" y="0"/>
                </a:moveTo>
                <a:lnTo>
                  <a:pt x="4551" y="9101"/>
                </a:lnTo>
                <a:lnTo>
                  <a:pt x="5891" y="12735"/>
                </a:lnTo>
                <a:lnTo>
                  <a:pt x="6785" y="16110"/>
                </a:lnTo>
                <a:lnTo>
                  <a:pt x="7381" y="19312"/>
                </a:lnTo>
                <a:lnTo>
                  <a:pt x="10583" y="25410"/>
                </a:lnTo>
                <a:lnTo>
                  <a:pt x="12771" y="28370"/>
                </a:lnTo>
                <a:lnTo>
                  <a:pt x="16133" y="32248"/>
                </a:lnTo>
                <a:lnTo>
                  <a:pt x="20280" y="36739"/>
                </a:lnTo>
                <a:lnTo>
                  <a:pt x="24951" y="41638"/>
                </a:lnTo>
                <a:lnTo>
                  <a:pt x="29016" y="46808"/>
                </a:lnTo>
                <a:lnTo>
                  <a:pt x="32679" y="52160"/>
                </a:lnTo>
                <a:lnTo>
                  <a:pt x="36074" y="57633"/>
                </a:lnTo>
                <a:lnTo>
                  <a:pt x="40242" y="62235"/>
                </a:lnTo>
                <a:lnTo>
                  <a:pt x="44925" y="66255"/>
                </a:lnTo>
                <a:lnTo>
                  <a:pt x="49953" y="69887"/>
                </a:lnTo>
                <a:lnTo>
                  <a:pt x="57114" y="77071"/>
                </a:lnTo>
                <a:lnTo>
                  <a:pt x="65698" y="86623"/>
                </a:lnTo>
                <a:lnTo>
                  <a:pt x="75232" y="97754"/>
                </a:lnTo>
                <a:lnTo>
                  <a:pt x="83492" y="106126"/>
                </a:lnTo>
                <a:lnTo>
                  <a:pt x="90904" y="112661"/>
                </a:lnTo>
                <a:lnTo>
                  <a:pt x="97750" y="117970"/>
                </a:lnTo>
                <a:lnTo>
                  <a:pt x="104219" y="123414"/>
                </a:lnTo>
                <a:lnTo>
                  <a:pt x="110437" y="128948"/>
                </a:lnTo>
                <a:lnTo>
                  <a:pt x="121473" y="139225"/>
                </a:lnTo>
                <a:lnTo>
                  <a:pt x="129553" y="146968"/>
                </a:lnTo>
                <a:lnTo>
                  <a:pt x="134946" y="151318"/>
                </a:lnTo>
                <a:lnTo>
                  <a:pt x="141399" y="156124"/>
                </a:lnTo>
                <a:lnTo>
                  <a:pt x="148559" y="161232"/>
                </a:lnTo>
                <a:lnTo>
                  <a:pt x="154284" y="165590"/>
                </a:lnTo>
                <a:lnTo>
                  <a:pt x="159054" y="169449"/>
                </a:lnTo>
                <a:lnTo>
                  <a:pt x="163186" y="172973"/>
                </a:lnTo>
                <a:lnTo>
                  <a:pt x="166893" y="176275"/>
                </a:lnTo>
                <a:lnTo>
                  <a:pt x="173552" y="182484"/>
                </a:lnTo>
                <a:lnTo>
                  <a:pt x="177614" y="185474"/>
                </a:lnTo>
                <a:lnTo>
                  <a:pt x="182227" y="188419"/>
                </a:lnTo>
                <a:lnTo>
                  <a:pt x="187207" y="191335"/>
                </a:lnTo>
                <a:lnTo>
                  <a:pt x="191480" y="193279"/>
                </a:lnTo>
                <a:lnTo>
                  <a:pt x="195280" y="194575"/>
                </a:lnTo>
                <a:lnTo>
                  <a:pt x="20574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04"/>
          <p:cNvSpPr/>
          <p:nvPr/>
        </p:nvSpPr>
        <p:spPr>
          <a:xfrm>
            <a:off x="6680834" y="3026092"/>
            <a:ext cx="180024" cy="181719"/>
          </a:xfrm>
          <a:custGeom>
            <a:avLst/>
            <a:gdLst/>
            <a:ahLst/>
            <a:cxnLst/>
            <a:rect l="0" t="0" r="0" b="0"/>
            <a:pathLst>
              <a:path w="180024" h="181719">
                <a:moveTo>
                  <a:pt x="180023" y="0"/>
                </a:moveTo>
                <a:lnTo>
                  <a:pt x="175473" y="9102"/>
                </a:lnTo>
                <a:lnTo>
                  <a:pt x="173179" y="12735"/>
                </a:lnTo>
                <a:lnTo>
                  <a:pt x="170698" y="16110"/>
                </a:lnTo>
                <a:lnTo>
                  <a:pt x="168092" y="19313"/>
                </a:lnTo>
                <a:lnTo>
                  <a:pt x="123465" y="69328"/>
                </a:lnTo>
                <a:lnTo>
                  <a:pt x="89799" y="105425"/>
                </a:lnTo>
                <a:lnTo>
                  <a:pt x="33678" y="163376"/>
                </a:lnTo>
                <a:lnTo>
                  <a:pt x="29120" y="167020"/>
                </a:lnTo>
                <a:lnTo>
                  <a:pt x="24176" y="170402"/>
                </a:lnTo>
                <a:lnTo>
                  <a:pt x="11655" y="178122"/>
                </a:lnTo>
                <a:lnTo>
                  <a:pt x="7403" y="181718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05"/>
          <p:cNvSpPr/>
          <p:nvPr/>
        </p:nvSpPr>
        <p:spPr>
          <a:xfrm>
            <a:off x="6955155" y="3051914"/>
            <a:ext cx="274321" cy="17042"/>
          </a:xfrm>
          <a:custGeom>
            <a:avLst/>
            <a:gdLst/>
            <a:ahLst/>
            <a:cxnLst/>
            <a:rect l="0" t="0" r="0" b="0"/>
            <a:pathLst>
              <a:path w="274321" h="17042">
                <a:moveTo>
                  <a:pt x="0" y="17041"/>
                </a:moveTo>
                <a:lnTo>
                  <a:pt x="18203" y="12490"/>
                </a:lnTo>
                <a:lnTo>
                  <a:pt x="25470" y="11149"/>
                </a:lnTo>
                <a:lnTo>
                  <a:pt x="32220" y="10255"/>
                </a:lnTo>
                <a:lnTo>
                  <a:pt x="38625" y="9660"/>
                </a:lnTo>
                <a:lnTo>
                  <a:pt x="45752" y="9263"/>
                </a:lnTo>
                <a:lnTo>
                  <a:pt x="61291" y="8821"/>
                </a:lnTo>
                <a:lnTo>
                  <a:pt x="129812" y="8477"/>
                </a:lnTo>
                <a:lnTo>
                  <a:pt x="137976" y="7522"/>
                </a:lnTo>
                <a:lnTo>
                  <a:pt x="146277" y="5932"/>
                </a:lnTo>
                <a:lnTo>
                  <a:pt x="154667" y="3920"/>
                </a:lnTo>
                <a:lnTo>
                  <a:pt x="162167" y="2578"/>
                </a:lnTo>
                <a:lnTo>
                  <a:pt x="169071" y="1684"/>
                </a:lnTo>
                <a:lnTo>
                  <a:pt x="175579" y="1088"/>
                </a:lnTo>
                <a:lnTo>
                  <a:pt x="183727" y="691"/>
                </a:lnTo>
                <a:lnTo>
                  <a:pt x="202942" y="249"/>
                </a:lnTo>
                <a:lnTo>
                  <a:pt x="226077" y="0"/>
                </a:lnTo>
                <a:lnTo>
                  <a:pt x="233586" y="918"/>
                </a:lnTo>
                <a:lnTo>
                  <a:pt x="241449" y="2482"/>
                </a:lnTo>
                <a:lnTo>
                  <a:pt x="249548" y="4477"/>
                </a:lnTo>
                <a:lnTo>
                  <a:pt x="255900" y="5808"/>
                </a:lnTo>
                <a:lnTo>
                  <a:pt x="261088" y="6695"/>
                </a:lnTo>
                <a:lnTo>
                  <a:pt x="274320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06"/>
          <p:cNvSpPr/>
          <p:nvPr/>
        </p:nvSpPr>
        <p:spPr>
          <a:xfrm>
            <a:off x="6998017" y="3129076"/>
            <a:ext cx="291466" cy="17032"/>
          </a:xfrm>
          <a:custGeom>
            <a:avLst/>
            <a:gdLst/>
            <a:ahLst/>
            <a:cxnLst/>
            <a:rect l="0" t="0" r="0" b="0"/>
            <a:pathLst>
              <a:path w="291466" h="17032">
                <a:moveTo>
                  <a:pt x="0" y="17031"/>
                </a:moveTo>
                <a:lnTo>
                  <a:pt x="13652" y="12480"/>
                </a:lnTo>
                <a:lnTo>
                  <a:pt x="21484" y="11140"/>
                </a:lnTo>
                <a:lnTo>
                  <a:pt x="30516" y="10246"/>
                </a:lnTo>
                <a:lnTo>
                  <a:pt x="40347" y="9650"/>
                </a:lnTo>
                <a:lnTo>
                  <a:pt x="71589" y="6448"/>
                </a:lnTo>
                <a:lnTo>
                  <a:pt x="90589" y="4261"/>
                </a:lnTo>
                <a:lnTo>
                  <a:pt x="109922" y="2802"/>
                </a:lnTo>
                <a:lnTo>
                  <a:pt x="129479" y="1830"/>
                </a:lnTo>
                <a:lnTo>
                  <a:pt x="186020" y="270"/>
                </a:lnTo>
                <a:lnTo>
                  <a:pt x="213549" y="0"/>
                </a:lnTo>
                <a:lnTo>
                  <a:pt x="224281" y="914"/>
                </a:lnTo>
                <a:lnTo>
                  <a:pt x="236198" y="2477"/>
                </a:lnTo>
                <a:lnTo>
                  <a:pt x="291465" y="84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07"/>
          <p:cNvSpPr/>
          <p:nvPr/>
        </p:nvSpPr>
        <p:spPr>
          <a:xfrm>
            <a:off x="7418069" y="3068955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8572"/>
                </a:moveTo>
                <a:lnTo>
                  <a:pt x="34076" y="8572"/>
                </a:lnTo>
                <a:lnTo>
                  <a:pt x="41767" y="7620"/>
                </a:lnTo>
                <a:lnTo>
                  <a:pt x="51658" y="6032"/>
                </a:lnTo>
                <a:lnTo>
                  <a:pt x="63014" y="4021"/>
                </a:lnTo>
                <a:lnTo>
                  <a:pt x="73441" y="2680"/>
                </a:lnTo>
                <a:lnTo>
                  <a:pt x="83252" y="1787"/>
                </a:lnTo>
                <a:lnTo>
                  <a:pt x="92649" y="1191"/>
                </a:lnTo>
                <a:lnTo>
                  <a:pt x="108170" y="529"/>
                </a:lnTo>
                <a:lnTo>
                  <a:pt x="114976" y="353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08"/>
          <p:cNvSpPr/>
          <p:nvPr/>
        </p:nvSpPr>
        <p:spPr>
          <a:xfrm>
            <a:off x="7659662" y="2923431"/>
            <a:ext cx="236000" cy="255693"/>
          </a:xfrm>
          <a:custGeom>
            <a:avLst/>
            <a:gdLst/>
            <a:ahLst/>
            <a:cxnLst/>
            <a:rect l="0" t="0" r="0" b="0"/>
            <a:pathLst>
              <a:path w="236000" h="255693">
                <a:moveTo>
                  <a:pt x="195605" y="16936"/>
                </a:moveTo>
                <a:lnTo>
                  <a:pt x="186504" y="7835"/>
                </a:lnTo>
                <a:lnTo>
                  <a:pt x="182870" y="5153"/>
                </a:lnTo>
                <a:lnTo>
                  <a:pt x="176293" y="2174"/>
                </a:lnTo>
                <a:lnTo>
                  <a:pt x="171786" y="497"/>
                </a:lnTo>
                <a:lnTo>
                  <a:pt x="168295" y="262"/>
                </a:lnTo>
                <a:lnTo>
                  <a:pt x="156798" y="0"/>
                </a:lnTo>
                <a:lnTo>
                  <a:pt x="148779" y="883"/>
                </a:lnTo>
                <a:lnTo>
                  <a:pt x="139622" y="2424"/>
                </a:lnTo>
                <a:lnTo>
                  <a:pt x="129708" y="4404"/>
                </a:lnTo>
                <a:lnTo>
                  <a:pt x="121194" y="6676"/>
                </a:lnTo>
                <a:lnTo>
                  <a:pt x="113613" y="9144"/>
                </a:lnTo>
                <a:lnTo>
                  <a:pt x="106654" y="11741"/>
                </a:lnTo>
                <a:lnTo>
                  <a:pt x="100110" y="14425"/>
                </a:lnTo>
                <a:lnTo>
                  <a:pt x="93841" y="17167"/>
                </a:lnTo>
                <a:lnTo>
                  <a:pt x="87758" y="19948"/>
                </a:lnTo>
                <a:lnTo>
                  <a:pt x="81797" y="21801"/>
                </a:lnTo>
                <a:lnTo>
                  <a:pt x="75918" y="23037"/>
                </a:lnTo>
                <a:lnTo>
                  <a:pt x="70094" y="23861"/>
                </a:lnTo>
                <a:lnTo>
                  <a:pt x="64306" y="25363"/>
                </a:lnTo>
                <a:lnTo>
                  <a:pt x="58542" y="27316"/>
                </a:lnTo>
                <a:lnTo>
                  <a:pt x="52795" y="29571"/>
                </a:lnTo>
                <a:lnTo>
                  <a:pt x="48010" y="32027"/>
                </a:lnTo>
                <a:lnTo>
                  <a:pt x="43869" y="34617"/>
                </a:lnTo>
                <a:lnTo>
                  <a:pt x="40155" y="37296"/>
                </a:lnTo>
                <a:lnTo>
                  <a:pt x="21276" y="50168"/>
                </a:lnTo>
                <a:lnTo>
                  <a:pt x="16521" y="54331"/>
                </a:lnTo>
                <a:lnTo>
                  <a:pt x="13351" y="58058"/>
                </a:lnTo>
                <a:lnTo>
                  <a:pt x="8876" y="65693"/>
                </a:lnTo>
                <a:lnTo>
                  <a:pt x="3712" y="75436"/>
                </a:lnTo>
                <a:lnTo>
                  <a:pt x="1954" y="79748"/>
                </a:lnTo>
                <a:lnTo>
                  <a:pt x="0" y="87080"/>
                </a:lnTo>
                <a:lnTo>
                  <a:pt x="432" y="91321"/>
                </a:lnTo>
                <a:lnTo>
                  <a:pt x="1672" y="96054"/>
                </a:lnTo>
                <a:lnTo>
                  <a:pt x="3451" y="101114"/>
                </a:lnTo>
                <a:lnTo>
                  <a:pt x="5590" y="104487"/>
                </a:lnTo>
                <a:lnTo>
                  <a:pt x="7969" y="106736"/>
                </a:lnTo>
                <a:lnTo>
                  <a:pt x="14103" y="110187"/>
                </a:lnTo>
                <a:lnTo>
                  <a:pt x="23180" y="114896"/>
                </a:lnTo>
                <a:lnTo>
                  <a:pt x="29220" y="117485"/>
                </a:lnTo>
                <a:lnTo>
                  <a:pt x="36104" y="120164"/>
                </a:lnTo>
                <a:lnTo>
                  <a:pt x="43551" y="122902"/>
                </a:lnTo>
                <a:lnTo>
                  <a:pt x="58041" y="126633"/>
                </a:lnTo>
                <a:lnTo>
                  <a:pt x="99540" y="135858"/>
                </a:lnTo>
                <a:lnTo>
                  <a:pt x="153701" y="147210"/>
                </a:lnTo>
                <a:lnTo>
                  <a:pt x="167669" y="151411"/>
                </a:lnTo>
                <a:lnTo>
                  <a:pt x="179839" y="156116"/>
                </a:lnTo>
                <a:lnTo>
                  <a:pt x="190809" y="161158"/>
                </a:lnTo>
                <a:lnTo>
                  <a:pt x="200028" y="166424"/>
                </a:lnTo>
                <a:lnTo>
                  <a:pt x="208079" y="171840"/>
                </a:lnTo>
                <a:lnTo>
                  <a:pt x="215351" y="177355"/>
                </a:lnTo>
                <a:lnTo>
                  <a:pt x="221152" y="181984"/>
                </a:lnTo>
                <a:lnTo>
                  <a:pt x="225971" y="186023"/>
                </a:lnTo>
                <a:lnTo>
                  <a:pt x="230137" y="189668"/>
                </a:lnTo>
                <a:lnTo>
                  <a:pt x="232913" y="194003"/>
                </a:lnTo>
                <a:lnTo>
                  <a:pt x="234765" y="198798"/>
                </a:lnTo>
                <a:lnTo>
                  <a:pt x="235999" y="203900"/>
                </a:lnTo>
                <a:lnTo>
                  <a:pt x="235870" y="207301"/>
                </a:lnTo>
                <a:lnTo>
                  <a:pt x="234830" y="209569"/>
                </a:lnTo>
                <a:lnTo>
                  <a:pt x="233185" y="211080"/>
                </a:lnTo>
                <a:lnTo>
                  <a:pt x="228817" y="217840"/>
                </a:lnTo>
                <a:lnTo>
                  <a:pt x="226319" y="222310"/>
                </a:lnTo>
                <a:lnTo>
                  <a:pt x="222749" y="227194"/>
                </a:lnTo>
                <a:lnTo>
                  <a:pt x="218464" y="232356"/>
                </a:lnTo>
                <a:lnTo>
                  <a:pt x="213701" y="237702"/>
                </a:lnTo>
                <a:lnTo>
                  <a:pt x="209574" y="241266"/>
                </a:lnTo>
                <a:lnTo>
                  <a:pt x="202449" y="245225"/>
                </a:lnTo>
                <a:lnTo>
                  <a:pt x="198263" y="246282"/>
                </a:lnTo>
                <a:lnTo>
                  <a:pt x="193567" y="246986"/>
                </a:lnTo>
                <a:lnTo>
                  <a:pt x="188531" y="247455"/>
                </a:lnTo>
                <a:lnTo>
                  <a:pt x="184222" y="248720"/>
                </a:lnTo>
                <a:lnTo>
                  <a:pt x="176893" y="252666"/>
                </a:lnTo>
                <a:lnTo>
                  <a:pt x="172653" y="254100"/>
                </a:lnTo>
                <a:lnTo>
                  <a:pt x="167921" y="255055"/>
                </a:lnTo>
                <a:lnTo>
                  <a:pt x="162862" y="255692"/>
                </a:lnTo>
                <a:lnTo>
                  <a:pt x="158536" y="255164"/>
                </a:lnTo>
                <a:lnTo>
                  <a:pt x="154700" y="253860"/>
                </a:lnTo>
                <a:lnTo>
                  <a:pt x="151189" y="252038"/>
                </a:lnTo>
                <a:lnTo>
                  <a:pt x="146945" y="250823"/>
                </a:lnTo>
                <a:lnTo>
                  <a:pt x="142210" y="250013"/>
                </a:lnTo>
                <a:lnTo>
                  <a:pt x="137148" y="249473"/>
                </a:lnTo>
                <a:lnTo>
                  <a:pt x="132822" y="248161"/>
                </a:lnTo>
                <a:lnTo>
                  <a:pt x="125474" y="244163"/>
                </a:lnTo>
                <a:lnTo>
                  <a:pt x="119033" y="239211"/>
                </a:lnTo>
                <a:lnTo>
                  <a:pt x="112996" y="233835"/>
                </a:lnTo>
                <a:lnTo>
                  <a:pt x="107137" y="228270"/>
                </a:lnTo>
                <a:lnTo>
                  <a:pt x="105194" y="225453"/>
                </a:lnTo>
                <a:lnTo>
                  <a:pt x="103035" y="219783"/>
                </a:lnTo>
                <a:lnTo>
                  <a:pt x="102075" y="214088"/>
                </a:lnTo>
                <a:lnTo>
                  <a:pt x="101820" y="211235"/>
                </a:lnTo>
                <a:lnTo>
                  <a:pt x="102602" y="206476"/>
                </a:lnTo>
                <a:lnTo>
                  <a:pt x="104075" y="200446"/>
                </a:lnTo>
                <a:lnTo>
                  <a:pt x="108253" y="185174"/>
                </a:lnTo>
                <a:lnTo>
                  <a:pt x="113285" y="165686"/>
                </a:lnTo>
                <a:lnTo>
                  <a:pt x="116912" y="157060"/>
                </a:lnTo>
                <a:lnTo>
                  <a:pt x="121235" y="149405"/>
                </a:lnTo>
                <a:lnTo>
                  <a:pt x="126023" y="142396"/>
                </a:lnTo>
                <a:lnTo>
                  <a:pt x="133025" y="133913"/>
                </a:lnTo>
                <a:lnTo>
                  <a:pt x="141502" y="124449"/>
                </a:lnTo>
                <a:lnTo>
                  <a:pt x="150964" y="114329"/>
                </a:lnTo>
                <a:lnTo>
                  <a:pt x="158225" y="105677"/>
                </a:lnTo>
                <a:lnTo>
                  <a:pt x="164017" y="98004"/>
                </a:lnTo>
                <a:lnTo>
                  <a:pt x="168832" y="90984"/>
                </a:lnTo>
                <a:lnTo>
                  <a:pt x="173946" y="84399"/>
                </a:lnTo>
                <a:lnTo>
                  <a:pt x="179261" y="78104"/>
                </a:lnTo>
                <a:lnTo>
                  <a:pt x="184709" y="72002"/>
                </a:lnTo>
                <a:lnTo>
                  <a:pt x="200923" y="55062"/>
                </a:lnTo>
                <a:lnTo>
                  <a:pt x="210580" y="45211"/>
                </a:lnTo>
                <a:lnTo>
                  <a:pt x="217019" y="36739"/>
                </a:lnTo>
                <a:lnTo>
                  <a:pt x="221311" y="29185"/>
                </a:lnTo>
                <a:lnTo>
                  <a:pt x="228199" y="12477"/>
                </a:lnTo>
                <a:lnTo>
                  <a:pt x="229392" y="5031"/>
                </a:lnTo>
                <a:lnTo>
                  <a:pt x="227655" y="3285"/>
                </a:lnTo>
                <a:lnTo>
                  <a:pt x="224592" y="2120"/>
                </a:lnTo>
                <a:lnTo>
                  <a:pt x="220644" y="1344"/>
                </a:lnTo>
                <a:lnTo>
                  <a:pt x="216108" y="1779"/>
                </a:lnTo>
                <a:lnTo>
                  <a:pt x="211180" y="3021"/>
                </a:lnTo>
                <a:lnTo>
                  <a:pt x="195605" y="83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09"/>
          <p:cNvSpPr/>
          <p:nvPr/>
        </p:nvSpPr>
        <p:spPr>
          <a:xfrm>
            <a:off x="6183629" y="3334702"/>
            <a:ext cx="668656" cy="25719"/>
          </a:xfrm>
          <a:custGeom>
            <a:avLst/>
            <a:gdLst/>
            <a:ahLst/>
            <a:cxnLst/>
            <a:rect l="0" t="0" r="0" b="0"/>
            <a:pathLst>
              <a:path w="668656" h="25719">
                <a:moveTo>
                  <a:pt x="0" y="25718"/>
                </a:moveTo>
                <a:lnTo>
                  <a:pt x="22755" y="25718"/>
                </a:lnTo>
                <a:lnTo>
                  <a:pt x="34220" y="24765"/>
                </a:lnTo>
                <a:lnTo>
                  <a:pt x="46626" y="23177"/>
                </a:lnTo>
                <a:lnTo>
                  <a:pt x="59659" y="21167"/>
                </a:lnTo>
                <a:lnTo>
                  <a:pt x="74063" y="19826"/>
                </a:lnTo>
                <a:lnTo>
                  <a:pt x="89381" y="18932"/>
                </a:lnTo>
                <a:lnTo>
                  <a:pt x="105307" y="18337"/>
                </a:lnTo>
                <a:lnTo>
                  <a:pt x="119735" y="16987"/>
                </a:lnTo>
                <a:lnTo>
                  <a:pt x="133164" y="15135"/>
                </a:lnTo>
                <a:lnTo>
                  <a:pt x="145926" y="12947"/>
                </a:lnTo>
                <a:lnTo>
                  <a:pt x="158244" y="11489"/>
                </a:lnTo>
                <a:lnTo>
                  <a:pt x="170266" y="10517"/>
                </a:lnTo>
                <a:lnTo>
                  <a:pt x="182091" y="9869"/>
                </a:lnTo>
                <a:lnTo>
                  <a:pt x="276528" y="2937"/>
                </a:lnTo>
                <a:lnTo>
                  <a:pt x="314990" y="1306"/>
                </a:lnTo>
                <a:lnTo>
                  <a:pt x="377069" y="387"/>
                </a:lnTo>
                <a:lnTo>
                  <a:pt x="66865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10"/>
          <p:cNvSpPr/>
          <p:nvPr/>
        </p:nvSpPr>
        <p:spPr>
          <a:xfrm>
            <a:off x="6295072" y="3471862"/>
            <a:ext cx="300038" cy="25718"/>
          </a:xfrm>
          <a:custGeom>
            <a:avLst/>
            <a:gdLst/>
            <a:ahLst/>
            <a:cxnLst/>
            <a:rect l="0" t="0" r="0" b="0"/>
            <a:pathLst>
              <a:path w="300038" h="25718">
                <a:moveTo>
                  <a:pt x="0" y="25717"/>
                </a:moveTo>
                <a:lnTo>
                  <a:pt x="13653" y="21167"/>
                </a:lnTo>
                <a:lnTo>
                  <a:pt x="18627" y="18874"/>
                </a:lnTo>
                <a:lnTo>
                  <a:pt x="22895" y="16392"/>
                </a:lnTo>
                <a:lnTo>
                  <a:pt x="26694" y="13786"/>
                </a:lnTo>
                <a:lnTo>
                  <a:pt x="30179" y="12048"/>
                </a:lnTo>
                <a:lnTo>
                  <a:pt x="33454" y="10890"/>
                </a:lnTo>
                <a:lnTo>
                  <a:pt x="36590" y="10117"/>
                </a:lnTo>
                <a:lnTo>
                  <a:pt x="40586" y="9602"/>
                </a:lnTo>
                <a:lnTo>
                  <a:pt x="45155" y="9259"/>
                </a:lnTo>
                <a:lnTo>
                  <a:pt x="50106" y="9030"/>
                </a:lnTo>
                <a:lnTo>
                  <a:pt x="58169" y="7925"/>
                </a:lnTo>
                <a:lnTo>
                  <a:pt x="79828" y="4157"/>
                </a:lnTo>
                <a:lnTo>
                  <a:pt x="89414" y="2772"/>
                </a:lnTo>
                <a:lnTo>
                  <a:pt x="97709" y="1848"/>
                </a:lnTo>
                <a:lnTo>
                  <a:pt x="105145" y="1232"/>
                </a:lnTo>
                <a:lnTo>
                  <a:pt x="116769" y="821"/>
                </a:lnTo>
                <a:lnTo>
                  <a:pt x="166890" y="243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11"/>
          <p:cNvSpPr/>
          <p:nvPr/>
        </p:nvSpPr>
        <p:spPr>
          <a:xfrm>
            <a:off x="6620827" y="3411854"/>
            <a:ext cx="188596" cy="68581"/>
          </a:xfrm>
          <a:custGeom>
            <a:avLst/>
            <a:gdLst/>
            <a:ahLst/>
            <a:cxnLst/>
            <a:rect l="0" t="0" r="0" b="0"/>
            <a:pathLst>
              <a:path w="188596" h="6858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8731" y="6845"/>
                </a:lnTo>
                <a:lnTo>
                  <a:pt x="10583" y="9326"/>
                </a:lnTo>
                <a:lnTo>
                  <a:pt x="15849" y="15601"/>
                </a:lnTo>
                <a:lnTo>
                  <a:pt x="15329" y="18973"/>
                </a:lnTo>
                <a:lnTo>
                  <a:pt x="14030" y="24079"/>
                </a:lnTo>
                <a:lnTo>
                  <a:pt x="12210" y="30340"/>
                </a:lnTo>
                <a:lnTo>
                  <a:pt x="10998" y="36420"/>
                </a:lnTo>
                <a:lnTo>
                  <a:pt x="10189" y="42378"/>
                </a:lnTo>
                <a:lnTo>
                  <a:pt x="8892" y="56526"/>
                </a:lnTo>
                <a:lnTo>
                  <a:pt x="8786" y="58639"/>
                </a:lnTo>
                <a:lnTo>
                  <a:pt x="8667" y="63527"/>
                </a:lnTo>
                <a:lnTo>
                  <a:pt x="9588" y="65212"/>
                </a:lnTo>
                <a:lnTo>
                  <a:pt x="11155" y="66335"/>
                </a:lnTo>
                <a:lnTo>
                  <a:pt x="15435" y="67582"/>
                </a:lnTo>
                <a:lnTo>
                  <a:pt x="20513" y="68137"/>
                </a:lnTo>
                <a:lnTo>
                  <a:pt x="25944" y="68383"/>
                </a:lnTo>
                <a:lnTo>
                  <a:pt x="34358" y="68522"/>
                </a:lnTo>
                <a:lnTo>
                  <a:pt x="152441" y="68580"/>
                </a:lnTo>
                <a:lnTo>
                  <a:pt x="157825" y="67628"/>
                </a:lnTo>
                <a:lnTo>
                  <a:pt x="163319" y="66040"/>
                </a:lnTo>
                <a:lnTo>
                  <a:pt x="168888" y="64029"/>
                </a:lnTo>
                <a:lnTo>
                  <a:pt x="173552" y="62689"/>
                </a:lnTo>
                <a:lnTo>
                  <a:pt x="177613" y="61795"/>
                </a:lnTo>
                <a:lnTo>
                  <a:pt x="188595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12"/>
          <p:cNvSpPr/>
          <p:nvPr/>
        </p:nvSpPr>
        <p:spPr>
          <a:xfrm>
            <a:off x="6768943" y="3406916"/>
            <a:ext cx="31908" cy="244970"/>
          </a:xfrm>
          <a:custGeom>
            <a:avLst/>
            <a:gdLst/>
            <a:ahLst/>
            <a:cxnLst/>
            <a:rect l="0" t="0" r="0" b="0"/>
            <a:pathLst>
              <a:path w="31908" h="244970">
                <a:moveTo>
                  <a:pt x="14762" y="4938"/>
                </a:moveTo>
                <a:lnTo>
                  <a:pt x="5660" y="388"/>
                </a:lnTo>
                <a:lnTo>
                  <a:pt x="2979" y="0"/>
                </a:lnTo>
                <a:lnTo>
                  <a:pt x="1191" y="693"/>
                </a:lnTo>
                <a:lnTo>
                  <a:pt x="0" y="2108"/>
                </a:lnTo>
                <a:lnTo>
                  <a:pt x="158" y="4957"/>
                </a:lnTo>
                <a:lnTo>
                  <a:pt x="1216" y="8761"/>
                </a:lnTo>
                <a:lnTo>
                  <a:pt x="2874" y="13202"/>
                </a:lnTo>
                <a:lnTo>
                  <a:pt x="4931" y="17115"/>
                </a:lnTo>
                <a:lnTo>
                  <a:pt x="7255" y="20676"/>
                </a:lnTo>
                <a:lnTo>
                  <a:pt x="9757" y="24003"/>
                </a:lnTo>
                <a:lnTo>
                  <a:pt x="11426" y="28125"/>
                </a:lnTo>
                <a:lnTo>
                  <a:pt x="12538" y="32779"/>
                </a:lnTo>
                <a:lnTo>
                  <a:pt x="13279" y="37786"/>
                </a:lnTo>
                <a:lnTo>
                  <a:pt x="13773" y="43030"/>
                </a:lnTo>
                <a:lnTo>
                  <a:pt x="14103" y="48430"/>
                </a:lnTo>
                <a:lnTo>
                  <a:pt x="14322" y="53935"/>
                </a:lnTo>
                <a:lnTo>
                  <a:pt x="15421" y="59511"/>
                </a:lnTo>
                <a:lnTo>
                  <a:pt x="17107" y="65132"/>
                </a:lnTo>
                <a:lnTo>
                  <a:pt x="19182" y="70786"/>
                </a:lnTo>
                <a:lnTo>
                  <a:pt x="20566" y="76459"/>
                </a:lnTo>
                <a:lnTo>
                  <a:pt x="21489" y="82146"/>
                </a:lnTo>
                <a:lnTo>
                  <a:pt x="22104" y="87843"/>
                </a:lnTo>
                <a:lnTo>
                  <a:pt x="22787" y="129732"/>
                </a:lnTo>
                <a:lnTo>
                  <a:pt x="22970" y="159572"/>
                </a:lnTo>
                <a:lnTo>
                  <a:pt x="24043" y="180418"/>
                </a:lnTo>
                <a:lnTo>
                  <a:pt x="25712" y="195267"/>
                </a:lnTo>
                <a:lnTo>
                  <a:pt x="27777" y="206120"/>
                </a:lnTo>
                <a:lnTo>
                  <a:pt x="29153" y="215259"/>
                </a:lnTo>
                <a:lnTo>
                  <a:pt x="30071" y="223257"/>
                </a:lnTo>
                <a:lnTo>
                  <a:pt x="31907" y="2449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13"/>
          <p:cNvSpPr/>
          <p:nvPr/>
        </p:nvSpPr>
        <p:spPr>
          <a:xfrm>
            <a:off x="7375207" y="3351952"/>
            <a:ext cx="565786" cy="8469"/>
          </a:xfrm>
          <a:custGeom>
            <a:avLst/>
            <a:gdLst/>
            <a:ahLst/>
            <a:cxnLst/>
            <a:rect l="0" t="0" r="0" b="0"/>
            <a:pathLst>
              <a:path w="565786" h="8469">
                <a:moveTo>
                  <a:pt x="0" y="8468"/>
                </a:moveTo>
                <a:lnTo>
                  <a:pt x="106416" y="8468"/>
                </a:lnTo>
                <a:lnTo>
                  <a:pt x="124284" y="7515"/>
                </a:lnTo>
                <a:lnTo>
                  <a:pt x="172078" y="3917"/>
                </a:lnTo>
                <a:lnTo>
                  <a:pt x="205206" y="2576"/>
                </a:lnTo>
                <a:lnTo>
                  <a:pt x="325385" y="690"/>
                </a:lnTo>
                <a:lnTo>
                  <a:pt x="484550" y="0"/>
                </a:lnTo>
                <a:lnTo>
                  <a:pt x="504009" y="917"/>
                </a:lnTo>
                <a:lnTo>
                  <a:pt x="520791" y="2482"/>
                </a:lnTo>
                <a:lnTo>
                  <a:pt x="565785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14"/>
          <p:cNvSpPr/>
          <p:nvPr/>
        </p:nvSpPr>
        <p:spPr>
          <a:xfrm>
            <a:off x="7366634" y="3557587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0"/>
                </a:moveTo>
                <a:lnTo>
                  <a:pt x="4551" y="4551"/>
                </a:lnTo>
                <a:lnTo>
                  <a:pt x="6845" y="5892"/>
                </a:lnTo>
                <a:lnTo>
                  <a:pt x="9326" y="6785"/>
                </a:lnTo>
                <a:lnTo>
                  <a:pt x="11932" y="7381"/>
                </a:lnTo>
                <a:lnTo>
                  <a:pt x="14623" y="7778"/>
                </a:lnTo>
                <a:lnTo>
                  <a:pt x="17368" y="8043"/>
                </a:lnTo>
                <a:lnTo>
                  <a:pt x="20152" y="8220"/>
                </a:lnTo>
                <a:lnTo>
                  <a:pt x="25785" y="8416"/>
                </a:lnTo>
                <a:lnTo>
                  <a:pt x="36850" y="8526"/>
                </a:lnTo>
                <a:lnTo>
                  <a:pt x="144461" y="8573"/>
                </a:lnTo>
                <a:lnTo>
                  <a:pt x="149649" y="7620"/>
                </a:lnTo>
                <a:lnTo>
                  <a:pt x="155011" y="6033"/>
                </a:lnTo>
                <a:lnTo>
                  <a:pt x="160491" y="4022"/>
                </a:lnTo>
                <a:lnTo>
                  <a:pt x="167002" y="2681"/>
                </a:lnTo>
                <a:lnTo>
                  <a:pt x="174200" y="1787"/>
                </a:lnTo>
                <a:lnTo>
                  <a:pt x="181855" y="1192"/>
                </a:lnTo>
                <a:lnTo>
                  <a:pt x="188865" y="795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15"/>
          <p:cNvSpPr/>
          <p:nvPr/>
        </p:nvSpPr>
        <p:spPr>
          <a:xfrm>
            <a:off x="7687451" y="3420427"/>
            <a:ext cx="202107" cy="119982"/>
          </a:xfrm>
          <a:custGeom>
            <a:avLst/>
            <a:gdLst/>
            <a:ahLst/>
            <a:cxnLst/>
            <a:rect l="0" t="0" r="0" b="0"/>
            <a:pathLst>
              <a:path w="202107" h="119982">
                <a:moveTo>
                  <a:pt x="4939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40"/>
                </a:lnTo>
                <a:lnTo>
                  <a:pt x="4100" y="7381"/>
                </a:lnTo>
                <a:lnTo>
                  <a:pt x="4566" y="10583"/>
                </a:lnTo>
                <a:lnTo>
                  <a:pt x="4690" y="12770"/>
                </a:lnTo>
                <a:lnTo>
                  <a:pt x="5725" y="14229"/>
                </a:lnTo>
                <a:lnTo>
                  <a:pt x="7369" y="15201"/>
                </a:lnTo>
                <a:lnTo>
                  <a:pt x="9416" y="15849"/>
                </a:lnTo>
                <a:lnTo>
                  <a:pt x="10781" y="18186"/>
                </a:lnTo>
                <a:lnTo>
                  <a:pt x="11691" y="21649"/>
                </a:lnTo>
                <a:lnTo>
                  <a:pt x="12298" y="25863"/>
                </a:lnTo>
                <a:lnTo>
                  <a:pt x="12702" y="29624"/>
                </a:lnTo>
                <a:lnTo>
                  <a:pt x="12971" y="33085"/>
                </a:lnTo>
                <a:lnTo>
                  <a:pt x="13151" y="36344"/>
                </a:lnTo>
                <a:lnTo>
                  <a:pt x="13351" y="42505"/>
                </a:lnTo>
                <a:lnTo>
                  <a:pt x="13404" y="45482"/>
                </a:lnTo>
                <a:lnTo>
                  <a:pt x="12488" y="48419"/>
                </a:lnTo>
                <a:lnTo>
                  <a:pt x="10924" y="51329"/>
                </a:lnTo>
                <a:lnTo>
                  <a:pt x="8928" y="54222"/>
                </a:lnTo>
                <a:lnTo>
                  <a:pt x="7599" y="57103"/>
                </a:lnTo>
                <a:lnTo>
                  <a:pt x="6711" y="59976"/>
                </a:lnTo>
                <a:lnTo>
                  <a:pt x="6121" y="62844"/>
                </a:lnTo>
                <a:lnTo>
                  <a:pt x="4774" y="66661"/>
                </a:lnTo>
                <a:lnTo>
                  <a:pt x="2924" y="71111"/>
                </a:lnTo>
                <a:lnTo>
                  <a:pt x="738" y="75982"/>
                </a:lnTo>
                <a:lnTo>
                  <a:pt x="234" y="80182"/>
                </a:lnTo>
                <a:lnTo>
                  <a:pt x="849" y="83935"/>
                </a:lnTo>
                <a:lnTo>
                  <a:pt x="2212" y="87389"/>
                </a:lnTo>
                <a:lnTo>
                  <a:pt x="3122" y="90644"/>
                </a:lnTo>
                <a:lnTo>
                  <a:pt x="3727" y="93767"/>
                </a:lnTo>
                <a:lnTo>
                  <a:pt x="4131" y="96802"/>
                </a:lnTo>
                <a:lnTo>
                  <a:pt x="5353" y="98824"/>
                </a:lnTo>
                <a:lnTo>
                  <a:pt x="7120" y="100173"/>
                </a:lnTo>
                <a:lnTo>
                  <a:pt x="9251" y="101072"/>
                </a:lnTo>
                <a:lnTo>
                  <a:pt x="10670" y="102624"/>
                </a:lnTo>
                <a:lnTo>
                  <a:pt x="11617" y="104611"/>
                </a:lnTo>
                <a:lnTo>
                  <a:pt x="12248" y="106888"/>
                </a:lnTo>
                <a:lnTo>
                  <a:pt x="13622" y="108406"/>
                </a:lnTo>
                <a:lnTo>
                  <a:pt x="15490" y="109418"/>
                </a:lnTo>
                <a:lnTo>
                  <a:pt x="17687" y="110093"/>
                </a:lnTo>
                <a:lnTo>
                  <a:pt x="22670" y="113383"/>
                </a:lnTo>
                <a:lnTo>
                  <a:pt x="25332" y="115593"/>
                </a:lnTo>
                <a:lnTo>
                  <a:pt x="28059" y="117067"/>
                </a:lnTo>
                <a:lnTo>
                  <a:pt x="33629" y="118705"/>
                </a:lnTo>
                <a:lnTo>
                  <a:pt x="37401" y="119142"/>
                </a:lnTo>
                <a:lnTo>
                  <a:pt x="41820" y="119433"/>
                </a:lnTo>
                <a:lnTo>
                  <a:pt x="50858" y="119756"/>
                </a:lnTo>
                <a:lnTo>
                  <a:pt x="62254" y="119939"/>
                </a:lnTo>
                <a:lnTo>
                  <a:pt x="72004" y="119981"/>
                </a:lnTo>
                <a:lnTo>
                  <a:pt x="78224" y="119040"/>
                </a:lnTo>
                <a:lnTo>
                  <a:pt x="85228" y="117460"/>
                </a:lnTo>
                <a:lnTo>
                  <a:pt x="92755" y="115454"/>
                </a:lnTo>
                <a:lnTo>
                  <a:pt x="99678" y="114117"/>
                </a:lnTo>
                <a:lnTo>
                  <a:pt x="106198" y="113225"/>
                </a:lnTo>
                <a:lnTo>
                  <a:pt x="112450" y="112631"/>
                </a:lnTo>
                <a:lnTo>
                  <a:pt x="118523" y="112235"/>
                </a:lnTo>
                <a:lnTo>
                  <a:pt x="124476" y="111971"/>
                </a:lnTo>
                <a:lnTo>
                  <a:pt x="130350" y="111795"/>
                </a:lnTo>
                <a:lnTo>
                  <a:pt x="135219" y="110725"/>
                </a:lnTo>
                <a:lnTo>
                  <a:pt x="139417" y="109059"/>
                </a:lnTo>
                <a:lnTo>
                  <a:pt x="143168" y="106996"/>
                </a:lnTo>
                <a:lnTo>
                  <a:pt x="147574" y="105621"/>
                </a:lnTo>
                <a:lnTo>
                  <a:pt x="152416" y="104704"/>
                </a:lnTo>
                <a:lnTo>
                  <a:pt x="157549" y="104093"/>
                </a:lnTo>
                <a:lnTo>
                  <a:pt x="161924" y="102733"/>
                </a:lnTo>
                <a:lnTo>
                  <a:pt x="165793" y="100873"/>
                </a:lnTo>
                <a:lnTo>
                  <a:pt x="169326" y="98681"/>
                </a:lnTo>
                <a:lnTo>
                  <a:pt x="173585" y="97220"/>
                </a:lnTo>
                <a:lnTo>
                  <a:pt x="178330" y="96246"/>
                </a:lnTo>
                <a:lnTo>
                  <a:pt x="189028" y="94875"/>
                </a:lnTo>
                <a:lnTo>
                  <a:pt x="202106" y="942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16"/>
          <p:cNvSpPr/>
          <p:nvPr/>
        </p:nvSpPr>
        <p:spPr>
          <a:xfrm>
            <a:off x="7830742" y="3420427"/>
            <a:ext cx="41671" cy="257176"/>
          </a:xfrm>
          <a:custGeom>
            <a:avLst/>
            <a:gdLst/>
            <a:ahLst/>
            <a:cxnLst/>
            <a:rect l="0" t="0" r="0" b="0"/>
            <a:pathLst>
              <a:path w="41671" h="257176">
                <a:moveTo>
                  <a:pt x="7380" y="0"/>
                </a:moveTo>
                <a:lnTo>
                  <a:pt x="7380" y="7381"/>
                </a:lnTo>
                <a:lnTo>
                  <a:pt x="6428" y="8731"/>
                </a:lnTo>
                <a:lnTo>
                  <a:pt x="4840" y="10583"/>
                </a:lnTo>
                <a:lnTo>
                  <a:pt x="2829" y="12770"/>
                </a:lnTo>
                <a:lnTo>
                  <a:pt x="1489" y="15181"/>
                </a:lnTo>
                <a:lnTo>
                  <a:pt x="595" y="17741"/>
                </a:lnTo>
                <a:lnTo>
                  <a:pt x="0" y="20400"/>
                </a:lnTo>
                <a:lnTo>
                  <a:pt x="555" y="25030"/>
                </a:lnTo>
                <a:lnTo>
                  <a:pt x="1877" y="30974"/>
                </a:lnTo>
                <a:lnTo>
                  <a:pt x="3712" y="37795"/>
                </a:lnTo>
                <a:lnTo>
                  <a:pt x="4934" y="44247"/>
                </a:lnTo>
                <a:lnTo>
                  <a:pt x="5750" y="50453"/>
                </a:lnTo>
                <a:lnTo>
                  <a:pt x="6293" y="56495"/>
                </a:lnTo>
                <a:lnTo>
                  <a:pt x="6655" y="64333"/>
                </a:lnTo>
                <a:lnTo>
                  <a:pt x="7058" y="83203"/>
                </a:lnTo>
                <a:lnTo>
                  <a:pt x="8118" y="91664"/>
                </a:lnTo>
                <a:lnTo>
                  <a:pt x="9777" y="99209"/>
                </a:lnTo>
                <a:lnTo>
                  <a:pt x="11836" y="106144"/>
                </a:lnTo>
                <a:lnTo>
                  <a:pt x="16663" y="124010"/>
                </a:lnTo>
                <a:lnTo>
                  <a:pt x="19284" y="134109"/>
                </a:lnTo>
                <a:lnTo>
                  <a:pt x="21031" y="142746"/>
                </a:lnTo>
                <a:lnTo>
                  <a:pt x="22196" y="150409"/>
                </a:lnTo>
                <a:lnTo>
                  <a:pt x="22972" y="157423"/>
                </a:lnTo>
                <a:lnTo>
                  <a:pt x="23490" y="164004"/>
                </a:lnTo>
                <a:lnTo>
                  <a:pt x="23835" y="170296"/>
                </a:lnTo>
                <a:lnTo>
                  <a:pt x="24321" y="185713"/>
                </a:lnTo>
                <a:lnTo>
                  <a:pt x="24485" y="204007"/>
                </a:lnTo>
                <a:lnTo>
                  <a:pt x="25451" y="208394"/>
                </a:lnTo>
                <a:lnTo>
                  <a:pt x="27048" y="212272"/>
                </a:lnTo>
                <a:lnTo>
                  <a:pt x="29064" y="215810"/>
                </a:lnTo>
                <a:lnTo>
                  <a:pt x="33845" y="224821"/>
                </a:lnTo>
                <a:lnTo>
                  <a:pt x="36453" y="229890"/>
                </a:lnTo>
                <a:lnTo>
                  <a:pt x="38192" y="234223"/>
                </a:lnTo>
                <a:lnTo>
                  <a:pt x="39351" y="238064"/>
                </a:lnTo>
                <a:lnTo>
                  <a:pt x="40639" y="244871"/>
                </a:lnTo>
                <a:lnTo>
                  <a:pt x="41212" y="251072"/>
                </a:lnTo>
                <a:lnTo>
                  <a:pt x="4167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17"/>
          <p:cNvSpPr/>
          <p:nvPr/>
        </p:nvSpPr>
        <p:spPr>
          <a:xfrm>
            <a:off x="6646544" y="3840479"/>
            <a:ext cx="231459" cy="240032"/>
          </a:xfrm>
          <a:custGeom>
            <a:avLst/>
            <a:gdLst/>
            <a:ahLst/>
            <a:cxnLst/>
            <a:rect l="0" t="0" r="0" b="0"/>
            <a:pathLst>
              <a:path w="231459" h="240032">
                <a:moveTo>
                  <a:pt x="0" y="0"/>
                </a:moveTo>
                <a:lnTo>
                  <a:pt x="4552" y="9102"/>
                </a:lnTo>
                <a:lnTo>
                  <a:pt x="7797" y="12736"/>
                </a:lnTo>
                <a:lnTo>
                  <a:pt x="11865" y="16111"/>
                </a:lnTo>
                <a:lnTo>
                  <a:pt x="16483" y="19313"/>
                </a:lnTo>
                <a:lnTo>
                  <a:pt x="19562" y="22401"/>
                </a:lnTo>
                <a:lnTo>
                  <a:pt x="21614" y="25411"/>
                </a:lnTo>
                <a:lnTo>
                  <a:pt x="22982" y="28371"/>
                </a:lnTo>
                <a:lnTo>
                  <a:pt x="25799" y="32250"/>
                </a:lnTo>
                <a:lnTo>
                  <a:pt x="29582" y="36740"/>
                </a:lnTo>
                <a:lnTo>
                  <a:pt x="37913" y="45857"/>
                </a:lnTo>
                <a:lnTo>
                  <a:pt x="44790" y="53084"/>
                </a:lnTo>
                <a:lnTo>
                  <a:pt x="48910" y="56344"/>
                </a:lnTo>
                <a:lnTo>
                  <a:pt x="53562" y="59470"/>
                </a:lnTo>
                <a:lnTo>
                  <a:pt x="58569" y="62507"/>
                </a:lnTo>
                <a:lnTo>
                  <a:pt x="63811" y="66437"/>
                </a:lnTo>
                <a:lnTo>
                  <a:pt x="69211" y="70961"/>
                </a:lnTo>
                <a:lnTo>
                  <a:pt x="74716" y="75883"/>
                </a:lnTo>
                <a:lnTo>
                  <a:pt x="80291" y="80116"/>
                </a:lnTo>
                <a:lnTo>
                  <a:pt x="85912" y="83891"/>
                </a:lnTo>
                <a:lnTo>
                  <a:pt x="91565" y="87360"/>
                </a:lnTo>
                <a:lnTo>
                  <a:pt x="96287" y="91577"/>
                </a:lnTo>
                <a:lnTo>
                  <a:pt x="100386" y="96295"/>
                </a:lnTo>
                <a:lnTo>
                  <a:pt x="104072" y="101344"/>
                </a:lnTo>
                <a:lnTo>
                  <a:pt x="110339" y="107568"/>
                </a:lnTo>
                <a:lnTo>
                  <a:pt x="118327" y="114575"/>
                </a:lnTo>
                <a:lnTo>
                  <a:pt x="127462" y="122103"/>
                </a:lnTo>
                <a:lnTo>
                  <a:pt x="135457" y="128075"/>
                </a:lnTo>
                <a:lnTo>
                  <a:pt x="142692" y="133009"/>
                </a:lnTo>
                <a:lnTo>
                  <a:pt x="149421" y="137250"/>
                </a:lnTo>
                <a:lnTo>
                  <a:pt x="156764" y="143888"/>
                </a:lnTo>
                <a:lnTo>
                  <a:pt x="164517" y="152123"/>
                </a:lnTo>
                <a:lnTo>
                  <a:pt x="178847" y="168575"/>
                </a:lnTo>
                <a:lnTo>
                  <a:pt x="188390" y="179063"/>
                </a:lnTo>
                <a:lnTo>
                  <a:pt x="191316" y="184145"/>
                </a:lnTo>
                <a:lnTo>
                  <a:pt x="193267" y="189439"/>
                </a:lnTo>
                <a:lnTo>
                  <a:pt x="194567" y="194873"/>
                </a:lnTo>
                <a:lnTo>
                  <a:pt x="196387" y="199448"/>
                </a:lnTo>
                <a:lnTo>
                  <a:pt x="198552" y="203450"/>
                </a:lnTo>
                <a:lnTo>
                  <a:pt x="203498" y="210438"/>
                </a:lnTo>
                <a:lnTo>
                  <a:pt x="208871" y="216718"/>
                </a:lnTo>
                <a:lnTo>
                  <a:pt x="216975" y="225225"/>
                </a:lnTo>
                <a:lnTo>
                  <a:pt x="231458" y="24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18"/>
          <p:cNvSpPr/>
          <p:nvPr/>
        </p:nvSpPr>
        <p:spPr>
          <a:xfrm>
            <a:off x="6663690" y="3814762"/>
            <a:ext cx="214313" cy="214314"/>
          </a:xfrm>
          <a:custGeom>
            <a:avLst/>
            <a:gdLst/>
            <a:ahLst/>
            <a:cxnLst/>
            <a:rect l="0" t="0" r="0" b="0"/>
            <a:pathLst>
              <a:path w="214313" h="214314">
                <a:moveTo>
                  <a:pt x="214312" y="0"/>
                </a:moveTo>
                <a:lnTo>
                  <a:pt x="140635" y="73677"/>
                </a:lnTo>
                <a:lnTo>
                  <a:pt x="135667" y="79598"/>
                </a:lnTo>
                <a:lnTo>
                  <a:pt x="131402" y="85450"/>
                </a:lnTo>
                <a:lnTo>
                  <a:pt x="127606" y="91257"/>
                </a:lnTo>
                <a:lnTo>
                  <a:pt x="123170" y="97033"/>
                </a:lnTo>
                <a:lnTo>
                  <a:pt x="118309" y="102789"/>
                </a:lnTo>
                <a:lnTo>
                  <a:pt x="113163" y="108531"/>
                </a:lnTo>
                <a:lnTo>
                  <a:pt x="102364" y="119991"/>
                </a:lnTo>
                <a:lnTo>
                  <a:pt x="79910" y="142870"/>
                </a:lnTo>
                <a:lnTo>
                  <a:pt x="74228" y="147634"/>
                </a:lnTo>
                <a:lnTo>
                  <a:pt x="68535" y="151763"/>
                </a:lnTo>
                <a:lnTo>
                  <a:pt x="62835" y="155468"/>
                </a:lnTo>
                <a:lnTo>
                  <a:pt x="58083" y="158890"/>
                </a:lnTo>
                <a:lnTo>
                  <a:pt x="53961" y="162124"/>
                </a:lnTo>
                <a:lnTo>
                  <a:pt x="50262" y="165233"/>
                </a:lnTo>
                <a:lnTo>
                  <a:pt x="45890" y="168258"/>
                </a:lnTo>
                <a:lnTo>
                  <a:pt x="41071" y="171227"/>
                </a:lnTo>
                <a:lnTo>
                  <a:pt x="35952" y="174159"/>
                </a:lnTo>
                <a:lnTo>
                  <a:pt x="30636" y="178018"/>
                </a:lnTo>
                <a:lnTo>
                  <a:pt x="25186" y="182496"/>
                </a:lnTo>
                <a:lnTo>
                  <a:pt x="19648" y="187387"/>
                </a:lnTo>
                <a:lnTo>
                  <a:pt x="15956" y="191600"/>
                </a:lnTo>
                <a:lnTo>
                  <a:pt x="13495" y="195361"/>
                </a:lnTo>
                <a:lnTo>
                  <a:pt x="11854" y="198820"/>
                </a:lnTo>
                <a:lnTo>
                  <a:pt x="9808" y="201127"/>
                </a:lnTo>
                <a:lnTo>
                  <a:pt x="7491" y="202665"/>
                </a:lnTo>
                <a:lnTo>
                  <a:pt x="4994" y="203690"/>
                </a:lnTo>
                <a:lnTo>
                  <a:pt x="3329" y="205326"/>
                </a:lnTo>
                <a:lnTo>
                  <a:pt x="2219" y="207369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19"/>
          <p:cNvSpPr/>
          <p:nvPr/>
        </p:nvSpPr>
        <p:spPr>
          <a:xfrm>
            <a:off x="7023734" y="3857656"/>
            <a:ext cx="222886" cy="8542"/>
          </a:xfrm>
          <a:custGeom>
            <a:avLst/>
            <a:gdLst/>
            <a:ahLst/>
            <a:cxnLst/>
            <a:rect l="0" t="0" r="0" b="0"/>
            <a:pathLst>
              <a:path w="222886" h="8542">
                <a:moveTo>
                  <a:pt x="0" y="8541"/>
                </a:moveTo>
                <a:lnTo>
                  <a:pt x="18204" y="8541"/>
                </a:lnTo>
                <a:lnTo>
                  <a:pt x="29282" y="7589"/>
                </a:lnTo>
                <a:lnTo>
                  <a:pt x="42381" y="6001"/>
                </a:lnTo>
                <a:lnTo>
                  <a:pt x="56829" y="3990"/>
                </a:lnTo>
                <a:lnTo>
                  <a:pt x="69319" y="2650"/>
                </a:lnTo>
                <a:lnTo>
                  <a:pt x="80502" y="1756"/>
                </a:lnTo>
                <a:lnTo>
                  <a:pt x="90816" y="1160"/>
                </a:lnTo>
                <a:lnTo>
                  <a:pt x="109896" y="498"/>
                </a:lnTo>
                <a:lnTo>
                  <a:pt x="139242" y="125"/>
                </a:lnTo>
                <a:lnTo>
                  <a:pt x="178741" y="0"/>
                </a:lnTo>
                <a:lnTo>
                  <a:pt x="186788" y="942"/>
                </a:lnTo>
                <a:lnTo>
                  <a:pt x="222885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20"/>
          <p:cNvSpPr/>
          <p:nvPr/>
        </p:nvSpPr>
        <p:spPr>
          <a:xfrm>
            <a:off x="7023734" y="3926204"/>
            <a:ext cx="274322" cy="8561"/>
          </a:xfrm>
          <a:custGeom>
            <a:avLst/>
            <a:gdLst/>
            <a:ahLst/>
            <a:cxnLst/>
            <a:rect l="0" t="0" r="0" b="0"/>
            <a:pathLst>
              <a:path w="274322" h="8561">
                <a:moveTo>
                  <a:pt x="0" y="0"/>
                </a:moveTo>
                <a:lnTo>
                  <a:pt x="0" y="4551"/>
                </a:lnTo>
                <a:lnTo>
                  <a:pt x="1906" y="5892"/>
                </a:lnTo>
                <a:lnTo>
                  <a:pt x="5081" y="6786"/>
                </a:lnTo>
                <a:lnTo>
                  <a:pt x="9102" y="7381"/>
                </a:lnTo>
                <a:lnTo>
                  <a:pt x="14641" y="7779"/>
                </a:lnTo>
                <a:lnTo>
                  <a:pt x="21191" y="8044"/>
                </a:lnTo>
                <a:lnTo>
                  <a:pt x="41522" y="8416"/>
                </a:lnTo>
                <a:lnTo>
                  <a:pt x="159291" y="8560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21"/>
          <p:cNvSpPr/>
          <p:nvPr/>
        </p:nvSpPr>
        <p:spPr>
          <a:xfrm>
            <a:off x="7349490" y="3755144"/>
            <a:ext cx="342901" cy="221174"/>
          </a:xfrm>
          <a:custGeom>
            <a:avLst/>
            <a:gdLst/>
            <a:ahLst/>
            <a:cxnLst/>
            <a:rect l="0" t="0" r="0" b="0"/>
            <a:pathLst>
              <a:path w="342901" h="221174">
                <a:moveTo>
                  <a:pt x="0" y="33901"/>
                </a:moveTo>
                <a:lnTo>
                  <a:pt x="13652" y="24799"/>
                </a:lnTo>
                <a:lnTo>
                  <a:pt x="22894" y="20330"/>
                </a:lnTo>
                <a:lnTo>
                  <a:pt x="31130" y="17392"/>
                </a:lnTo>
                <a:lnTo>
                  <a:pt x="41141" y="12911"/>
                </a:lnTo>
                <a:lnTo>
                  <a:pt x="49400" y="10284"/>
                </a:lnTo>
                <a:lnTo>
                  <a:pt x="58150" y="8165"/>
                </a:lnTo>
                <a:lnTo>
                  <a:pt x="71564" y="4047"/>
                </a:lnTo>
                <a:lnTo>
                  <a:pt x="79142" y="2568"/>
                </a:lnTo>
                <a:lnTo>
                  <a:pt x="87051" y="1583"/>
                </a:lnTo>
                <a:lnTo>
                  <a:pt x="95181" y="925"/>
                </a:lnTo>
                <a:lnTo>
                  <a:pt x="103459" y="487"/>
                </a:lnTo>
                <a:lnTo>
                  <a:pt x="120277" y="0"/>
                </a:lnTo>
                <a:lnTo>
                  <a:pt x="125904" y="823"/>
                </a:lnTo>
                <a:lnTo>
                  <a:pt x="129656" y="2324"/>
                </a:lnTo>
                <a:lnTo>
                  <a:pt x="137476" y="8987"/>
                </a:lnTo>
                <a:lnTo>
                  <a:pt x="140229" y="11576"/>
                </a:lnTo>
                <a:lnTo>
                  <a:pt x="143016" y="13303"/>
                </a:lnTo>
                <a:lnTo>
                  <a:pt x="148652" y="15221"/>
                </a:lnTo>
                <a:lnTo>
                  <a:pt x="150536" y="17638"/>
                </a:lnTo>
                <a:lnTo>
                  <a:pt x="151793" y="21154"/>
                </a:lnTo>
                <a:lnTo>
                  <a:pt x="152630" y="25403"/>
                </a:lnTo>
                <a:lnTo>
                  <a:pt x="151283" y="31093"/>
                </a:lnTo>
                <a:lnTo>
                  <a:pt x="148480" y="37744"/>
                </a:lnTo>
                <a:lnTo>
                  <a:pt x="134845" y="64399"/>
                </a:lnTo>
                <a:lnTo>
                  <a:pt x="129901" y="72330"/>
                </a:lnTo>
                <a:lnTo>
                  <a:pt x="123748" y="81428"/>
                </a:lnTo>
                <a:lnTo>
                  <a:pt x="116789" y="91303"/>
                </a:lnTo>
                <a:lnTo>
                  <a:pt x="111197" y="98839"/>
                </a:lnTo>
                <a:lnTo>
                  <a:pt x="106516" y="104815"/>
                </a:lnTo>
                <a:lnTo>
                  <a:pt x="102443" y="109752"/>
                </a:lnTo>
                <a:lnTo>
                  <a:pt x="97822" y="114948"/>
                </a:lnTo>
                <a:lnTo>
                  <a:pt x="87609" y="125802"/>
                </a:lnTo>
                <a:lnTo>
                  <a:pt x="83171" y="131363"/>
                </a:lnTo>
                <a:lnTo>
                  <a:pt x="79260" y="136976"/>
                </a:lnTo>
                <a:lnTo>
                  <a:pt x="75700" y="142622"/>
                </a:lnTo>
                <a:lnTo>
                  <a:pt x="71421" y="148292"/>
                </a:lnTo>
                <a:lnTo>
                  <a:pt x="66664" y="153977"/>
                </a:lnTo>
                <a:lnTo>
                  <a:pt x="61587" y="159671"/>
                </a:lnTo>
                <a:lnTo>
                  <a:pt x="50867" y="171079"/>
                </a:lnTo>
                <a:lnTo>
                  <a:pt x="45341" y="176788"/>
                </a:lnTo>
                <a:lnTo>
                  <a:pt x="40705" y="182499"/>
                </a:lnTo>
                <a:lnTo>
                  <a:pt x="36661" y="188211"/>
                </a:lnTo>
                <a:lnTo>
                  <a:pt x="27879" y="201965"/>
                </a:lnTo>
                <a:lnTo>
                  <a:pt x="26678" y="206386"/>
                </a:lnTo>
                <a:lnTo>
                  <a:pt x="26358" y="208898"/>
                </a:lnTo>
                <a:lnTo>
                  <a:pt x="27096" y="210573"/>
                </a:lnTo>
                <a:lnTo>
                  <a:pt x="28542" y="211690"/>
                </a:lnTo>
                <a:lnTo>
                  <a:pt x="30458" y="212434"/>
                </a:lnTo>
                <a:lnTo>
                  <a:pt x="37705" y="218033"/>
                </a:lnTo>
                <a:lnTo>
                  <a:pt x="40377" y="219521"/>
                </a:lnTo>
                <a:lnTo>
                  <a:pt x="45885" y="221173"/>
                </a:lnTo>
                <a:lnTo>
                  <a:pt x="52498" y="220661"/>
                </a:lnTo>
                <a:lnTo>
                  <a:pt x="61668" y="219368"/>
                </a:lnTo>
                <a:lnTo>
                  <a:pt x="72545" y="217553"/>
                </a:lnTo>
                <a:lnTo>
                  <a:pt x="95035" y="215390"/>
                </a:lnTo>
                <a:lnTo>
                  <a:pt x="160665" y="210448"/>
                </a:lnTo>
                <a:lnTo>
                  <a:pt x="207614" y="207616"/>
                </a:lnTo>
                <a:lnTo>
                  <a:pt x="224134" y="206861"/>
                </a:lnTo>
                <a:lnTo>
                  <a:pt x="262810" y="206022"/>
                </a:lnTo>
                <a:lnTo>
                  <a:pt x="309644" y="205549"/>
                </a:lnTo>
                <a:lnTo>
                  <a:pt x="342900" y="2139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22"/>
          <p:cNvSpPr/>
          <p:nvPr/>
        </p:nvSpPr>
        <p:spPr>
          <a:xfrm>
            <a:off x="6492240" y="3669167"/>
            <a:ext cx="1285869" cy="517703"/>
          </a:xfrm>
          <a:custGeom>
            <a:avLst/>
            <a:gdLst/>
            <a:ahLst/>
            <a:cxnLst/>
            <a:rect l="0" t="0" r="0" b="0"/>
            <a:pathLst>
              <a:path w="1285869" h="517703">
                <a:moveTo>
                  <a:pt x="0" y="85587"/>
                </a:moveTo>
                <a:lnTo>
                  <a:pt x="32220" y="78803"/>
                </a:lnTo>
                <a:lnTo>
                  <a:pt x="66403" y="76298"/>
                </a:lnTo>
                <a:lnTo>
                  <a:pt x="104447" y="71193"/>
                </a:lnTo>
                <a:lnTo>
                  <a:pt x="139849" y="68305"/>
                </a:lnTo>
                <a:lnTo>
                  <a:pt x="176138" y="64254"/>
                </a:lnTo>
                <a:lnTo>
                  <a:pt x="204965" y="61819"/>
                </a:lnTo>
                <a:lnTo>
                  <a:pt x="242340" y="60447"/>
                </a:lnTo>
                <a:lnTo>
                  <a:pt x="278204" y="59174"/>
                </a:lnTo>
                <a:lnTo>
                  <a:pt x="364794" y="54055"/>
                </a:lnTo>
                <a:lnTo>
                  <a:pt x="406606" y="52523"/>
                </a:lnTo>
                <a:lnTo>
                  <a:pt x="441063" y="49302"/>
                </a:lnTo>
                <a:lnTo>
                  <a:pt x="473206" y="45648"/>
                </a:lnTo>
                <a:lnTo>
                  <a:pt x="506541" y="44024"/>
                </a:lnTo>
                <a:lnTo>
                  <a:pt x="537867" y="40763"/>
                </a:lnTo>
                <a:lnTo>
                  <a:pt x="552888" y="38559"/>
                </a:lnTo>
                <a:lnTo>
                  <a:pt x="653397" y="31031"/>
                </a:lnTo>
                <a:lnTo>
                  <a:pt x="724206" y="26357"/>
                </a:lnTo>
                <a:lnTo>
                  <a:pt x="838442" y="21163"/>
                </a:lnTo>
                <a:lnTo>
                  <a:pt x="974925" y="17828"/>
                </a:lnTo>
                <a:lnTo>
                  <a:pt x="997612" y="16602"/>
                </a:lnTo>
                <a:lnTo>
                  <a:pt x="1020358" y="14832"/>
                </a:lnTo>
                <a:lnTo>
                  <a:pt x="1043141" y="12700"/>
                </a:lnTo>
                <a:lnTo>
                  <a:pt x="1078616" y="7791"/>
                </a:lnTo>
                <a:lnTo>
                  <a:pt x="1117467" y="2212"/>
                </a:lnTo>
                <a:lnTo>
                  <a:pt x="1143400" y="907"/>
                </a:lnTo>
                <a:lnTo>
                  <a:pt x="1222415" y="0"/>
                </a:lnTo>
                <a:lnTo>
                  <a:pt x="1236398" y="2464"/>
                </a:lnTo>
                <a:lnTo>
                  <a:pt x="1245788" y="5781"/>
                </a:lnTo>
                <a:lnTo>
                  <a:pt x="1253136" y="7256"/>
                </a:lnTo>
                <a:lnTo>
                  <a:pt x="1259576" y="10451"/>
                </a:lnTo>
                <a:lnTo>
                  <a:pt x="1262628" y="12636"/>
                </a:lnTo>
                <a:lnTo>
                  <a:pt x="1264661" y="15046"/>
                </a:lnTo>
                <a:lnTo>
                  <a:pt x="1266018" y="17605"/>
                </a:lnTo>
                <a:lnTo>
                  <a:pt x="1270466" y="33377"/>
                </a:lnTo>
                <a:lnTo>
                  <a:pt x="1272744" y="42208"/>
                </a:lnTo>
                <a:lnTo>
                  <a:pt x="1273311" y="49048"/>
                </a:lnTo>
                <a:lnTo>
                  <a:pt x="1272737" y="54560"/>
                </a:lnTo>
                <a:lnTo>
                  <a:pt x="1271401" y="59188"/>
                </a:lnTo>
                <a:lnTo>
                  <a:pt x="1270510" y="67035"/>
                </a:lnTo>
                <a:lnTo>
                  <a:pt x="1269917" y="77029"/>
                </a:lnTo>
                <a:lnTo>
                  <a:pt x="1269082" y="106229"/>
                </a:lnTo>
                <a:lnTo>
                  <a:pt x="1268964" y="113636"/>
                </a:lnTo>
                <a:lnTo>
                  <a:pt x="1267933" y="126194"/>
                </a:lnTo>
                <a:lnTo>
                  <a:pt x="1262885" y="174560"/>
                </a:lnTo>
                <a:lnTo>
                  <a:pt x="1261975" y="185860"/>
                </a:lnTo>
                <a:lnTo>
                  <a:pt x="1261369" y="195299"/>
                </a:lnTo>
                <a:lnTo>
                  <a:pt x="1260696" y="213406"/>
                </a:lnTo>
                <a:lnTo>
                  <a:pt x="1260264" y="243762"/>
                </a:lnTo>
                <a:lnTo>
                  <a:pt x="1262744" y="256217"/>
                </a:lnTo>
                <a:lnTo>
                  <a:pt x="1266070" y="269056"/>
                </a:lnTo>
                <a:lnTo>
                  <a:pt x="1267548" y="284287"/>
                </a:lnTo>
                <a:lnTo>
                  <a:pt x="1269847" y="297111"/>
                </a:lnTo>
                <a:lnTo>
                  <a:pt x="1273284" y="313281"/>
                </a:lnTo>
                <a:lnTo>
                  <a:pt x="1277481" y="331681"/>
                </a:lnTo>
                <a:lnTo>
                  <a:pt x="1280279" y="344900"/>
                </a:lnTo>
                <a:lnTo>
                  <a:pt x="1282145" y="354665"/>
                </a:lnTo>
                <a:lnTo>
                  <a:pt x="1284217" y="369007"/>
                </a:lnTo>
                <a:lnTo>
                  <a:pt x="1285137" y="381732"/>
                </a:lnTo>
                <a:lnTo>
                  <a:pt x="1285729" y="397627"/>
                </a:lnTo>
                <a:lnTo>
                  <a:pt x="1285866" y="411794"/>
                </a:lnTo>
                <a:lnTo>
                  <a:pt x="1285868" y="414501"/>
                </a:lnTo>
                <a:lnTo>
                  <a:pt x="1284919" y="416306"/>
                </a:lnTo>
                <a:lnTo>
                  <a:pt x="1283332" y="417509"/>
                </a:lnTo>
                <a:lnTo>
                  <a:pt x="1281322" y="418311"/>
                </a:lnTo>
                <a:lnTo>
                  <a:pt x="1256228" y="416662"/>
                </a:lnTo>
                <a:lnTo>
                  <a:pt x="1237536" y="414889"/>
                </a:lnTo>
                <a:lnTo>
                  <a:pt x="1133863" y="407843"/>
                </a:lnTo>
                <a:lnTo>
                  <a:pt x="1079566" y="405025"/>
                </a:lnTo>
                <a:lnTo>
                  <a:pt x="1030118" y="403438"/>
                </a:lnTo>
                <a:lnTo>
                  <a:pt x="978710" y="402902"/>
                </a:lnTo>
                <a:lnTo>
                  <a:pt x="895883" y="402809"/>
                </a:lnTo>
                <a:lnTo>
                  <a:pt x="865861" y="403749"/>
                </a:lnTo>
                <a:lnTo>
                  <a:pt x="837273" y="405328"/>
                </a:lnTo>
                <a:lnTo>
                  <a:pt x="809642" y="407333"/>
                </a:lnTo>
                <a:lnTo>
                  <a:pt x="766240" y="409560"/>
                </a:lnTo>
                <a:lnTo>
                  <a:pt x="732029" y="410551"/>
                </a:lnTo>
                <a:lnTo>
                  <a:pt x="704123" y="410991"/>
                </a:lnTo>
                <a:lnTo>
                  <a:pt x="676481" y="413726"/>
                </a:lnTo>
                <a:lnTo>
                  <a:pt x="648321" y="417164"/>
                </a:lnTo>
                <a:lnTo>
                  <a:pt x="619929" y="418693"/>
                </a:lnTo>
                <a:lnTo>
                  <a:pt x="591436" y="421912"/>
                </a:lnTo>
                <a:lnTo>
                  <a:pt x="562898" y="426517"/>
                </a:lnTo>
                <a:lnTo>
                  <a:pt x="534339" y="431740"/>
                </a:lnTo>
                <a:lnTo>
                  <a:pt x="496037" y="435484"/>
                </a:lnTo>
                <a:lnTo>
                  <a:pt x="456007" y="441144"/>
                </a:lnTo>
                <a:lnTo>
                  <a:pt x="418535" y="448854"/>
                </a:lnTo>
                <a:lnTo>
                  <a:pt x="378751" y="457170"/>
                </a:lnTo>
                <a:lnTo>
                  <a:pt x="325675" y="463575"/>
                </a:lnTo>
                <a:lnTo>
                  <a:pt x="287937" y="471387"/>
                </a:lnTo>
                <a:lnTo>
                  <a:pt x="242054" y="481945"/>
                </a:lnTo>
                <a:lnTo>
                  <a:pt x="204328" y="491105"/>
                </a:lnTo>
                <a:lnTo>
                  <a:pt x="173572" y="499852"/>
                </a:lnTo>
                <a:lnTo>
                  <a:pt x="145088" y="505608"/>
                </a:lnTo>
                <a:lnTo>
                  <a:pt x="110204" y="511341"/>
                </a:lnTo>
                <a:lnTo>
                  <a:pt x="72474" y="517064"/>
                </a:lnTo>
                <a:lnTo>
                  <a:pt x="48721" y="517702"/>
                </a:lnTo>
                <a:lnTo>
                  <a:pt x="19683" y="514417"/>
                </a:lnTo>
                <a:lnTo>
                  <a:pt x="15733" y="511763"/>
                </a:lnTo>
                <a:lnTo>
                  <a:pt x="13346" y="509722"/>
                </a:lnTo>
                <a:lnTo>
                  <a:pt x="11754" y="507409"/>
                </a:lnTo>
                <a:lnTo>
                  <a:pt x="9987" y="502299"/>
                </a:lnTo>
                <a:lnTo>
                  <a:pt x="9515" y="491983"/>
                </a:lnTo>
                <a:lnTo>
                  <a:pt x="8991" y="457660"/>
                </a:lnTo>
                <a:lnTo>
                  <a:pt x="10756" y="439363"/>
                </a:lnTo>
                <a:lnTo>
                  <a:pt x="13838" y="421451"/>
                </a:lnTo>
                <a:lnTo>
                  <a:pt x="17798" y="403794"/>
                </a:lnTo>
                <a:lnTo>
                  <a:pt x="20438" y="389165"/>
                </a:lnTo>
                <a:lnTo>
                  <a:pt x="22198" y="376555"/>
                </a:lnTo>
                <a:lnTo>
                  <a:pt x="23370" y="365291"/>
                </a:lnTo>
                <a:lnTo>
                  <a:pt x="26058" y="348256"/>
                </a:lnTo>
                <a:lnTo>
                  <a:pt x="34123" y="303930"/>
                </a:lnTo>
                <a:lnTo>
                  <a:pt x="37036" y="283536"/>
                </a:lnTo>
                <a:lnTo>
                  <a:pt x="38978" y="265178"/>
                </a:lnTo>
                <a:lnTo>
                  <a:pt x="40272" y="248177"/>
                </a:lnTo>
                <a:lnTo>
                  <a:pt x="39231" y="231128"/>
                </a:lnTo>
                <a:lnTo>
                  <a:pt x="36632" y="214047"/>
                </a:lnTo>
                <a:lnTo>
                  <a:pt x="32993" y="196945"/>
                </a:lnTo>
                <a:lnTo>
                  <a:pt x="28663" y="183638"/>
                </a:lnTo>
                <a:lnTo>
                  <a:pt x="23871" y="172862"/>
                </a:lnTo>
                <a:lnTo>
                  <a:pt x="15372" y="156761"/>
                </a:lnTo>
                <a:lnTo>
                  <a:pt x="13105" y="151134"/>
                </a:lnTo>
                <a:lnTo>
                  <a:pt x="8572" y="137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23"/>
          <p:cNvSpPr/>
          <p:nvPr/>
        </p:nvSpPr>
        <p:spPr>
          <a:xfrm>
            <a:off x="3577633" y="4440568"/>
            <a:ext cx="239988" cy="274308"/>
          </a:xfrm>
          <a:custGeom>
            <a:avLst/>
            <a:gdLst/>
            <a:ahLst/>
            <a:cxnLst/>
            <a:rect l="0" t="0" r="0" b="0"/>
            <a:pathLst>
              <a:path w="239988" h="274308">
                <a:moveTo>
                  <a:pt x="17101" y="102857"/>
                </a:moveTo>
                <a:lnTo>
                  <a:pt x="21653" y="89204"/>
                </a:lnTo>
                <a:lnTo>
                  <a:pt x="22993" y="83277"/>
                </a:lnTo>
                <a:lnTo>
                  <a:pt x="23887" y="77422"/>
                </a:lnTo>
                <a:lnTo>
                  <a:pt x="24483" y="71612"/>
                </a:lnTo>
                <a:lnTo>
                  <a:pt x="27737" y="65835"/>
                </a:lnTo>
                <a:lnTo>
                  <a:pt x="32765" y="60078"/>
                </a:lnTo>
                <a:lnTo>
                  <a:pt x="38973" y="54335"/>
                </a:lnTo>
                <a:lnTo>
                  <a:pt x="43113" y="48601"/>
                </a:lnTo>
                <a:lnTo>
                  <a:pt x="45872" y="42874"/>
                </a:lnTo>
                <a:lnTo>
                  <a:pt x="47712" y="37151"/>
                </a:lnTo>
                <a:lnTo>
                  <a:pt x="50843" y="32383"/>
                </a:lnTo>
                <a:lnTo>
                  <a:pt x="54836" y="28252"/>
                </a:lnTo>
                <a:lnTo>
                  <a:pt x="59403" y="24545"/>
                </a:lnTo>
                <a:lnTo>
                  <a:pt x="63400" y="21121"/>
                </a:lnTo>
                <a:lnTo>
                  <a:pt x="70381" y="14778"/>
                </a:lnTo>
                <a:lnTo>
                  <a:pt x="74529" y="11752"/>
                </a:lnTo>
                <a:lnTo>
                  <a:pt x="79199" y="8783"/>
                </a:lnTo>
                <a:lnTo>
                  <a:pt x="84217" y="5851"/>
                </a:lnTo>
                <a:lnTo>
                  <a:pt x="88515" y="3896"/>
                </a:lnTo>
                <a:lnTo>
                  <a:pt x="95831" y="1724"/>
                </a:lnTo>
                <a:lnTo>
                  <a:pt x="100068" y="1145"/>
                </a:lnTo>
                <a:lnTo>
                  <a:pt x="104798" y="759"/>
                </a:lnTo>
                <a:lnTo>
                  <a:pt x="114180" y="330"/>
                </a:lnTo>
                <a:lnTo>
                  <a:pt x="121525" y="140"/>
                </a:lnTo>
                <a:lnTo>
                  <a:pt x="147240" y="0"/>
                </a:lnTo>
                <a:lnTo>
                  <a:pt x="150534" y="948"/>
                </a:lnTo>
                <a:lnTo>
                  <a:pt x="156732" y="4541"/>
                </a:lnTo>
                <a:lnTo>
                  <a:pt x="162662" y="9314"/>
                </a:lnTo>
                <a:lnTo>
                  <a:pt x="165577" y="11920"/>
                </a:lnTo>
                <a:lnTo>
                  <a:pt x="167520" y="15562"/>
                </a:lnTo>
                <a:lnTo>
                  <a:pt x="168815" y="19895"/>
                </a:lnTo>
                <a:lnTo>
                  <a:pt x="169679" y="24689"/>
                </a:lnTo>
                <a:lnTo>
                  <a:pt x="173179" y="32556"/>
                </a:lnTo>
                <a:lnTo>
                  <a:pt x="175446" y="35987"/>
                </a:lnTo>
                <a:lnTo>
                  <a:pt x="176957" y="40179"/>
                </a:lnTo>
                <a:lnTo>
                  <a:pt x="177964" y="44879"/>
                </a:lnTo>
                <a:lnTo>
                  <a:pt x="178636" y="49917"/>
                </a:lnTo>
                <a:lnTo>
                  <a:pt x="179084" y="55182"/>
                </a:lnTo>
                <a:lnTo>
                  <a:pt x="179382" y="60596"/>
                </a:lnTo>
                <a:lnTo>
                  <a:pt x="179714" y="71691"/>
                </a:lnTo>
                <a:lnTo>
                  <a:pt x="179861" y="82973"/>
                </a:lnTo>
                <a:lnTo>
                  <a:pt x="177995" y="91506"/>
                </a:lnTo>
                <a:lnTo>
                  <a:pt x="174847" y="101957"/>
                </a:lnTo>
                <a:lnTo>
                  <a:pt x="170842" y="113687"/>
                </a:lnTo>
                <a:lnTo>
                  <a:pt x="164363" y="130079"/>
                </a:lnTo>
                <a:lnTo>
                  <a:pt x="147004" y="171153"/>
                </a:lnTo>
                <a:lnTo>
                  <a:pt x="137993" y="188393"/>
                </a:lnTo>
                <a:lnTo>
                  <a:pt x="129128" y="202743"/>
                </a:lnTo>
                <a:lnTo>
                  <a:pt x="120361" y="215167"/>
                </a:lnTo>
                <a:lnTo>
                  <a:pt x="111658" y="226308"/>
                </a:lnTo>
                <a:lnTo>
                  <a:pt x="103000" y="236593"/>
                </a:lnTo>
                <a:lnTo>
                  <a:pt x="94369" y="246306"/>
                </a:lnTo>
                <a:lnTo>
                  <a:pt x="87663" y="252782"/>
                </a:lnTo>
                <a:lnTo>
                  <a:pt x="82240" y="257100"/>
                </a:lnTo>
                <a:lnTo>
                  <a:pt x="77672" y="259978"/>
                </a:lnTo>
                <a:lnTo>
                  <a:pt x="72722" y="262849"/>
                </a:lnTo>
                <a:lnTo>
                  <a:pt x="62142" y="268579"/>
                </a:lnTo>
                <a:lnTo>
                  <a:pt x="57606" y="270489"/>
                </a:lnTo>
                <a:lnTo>
                  <a:pt x="53629" y="271761"/>
                </a:lnTo>
                <a:lnTo>
                  <a:pt x="46671" y="273176"/>
                </a:lnTo>
                <a:lnTo>
                  <a:pt x="40404" y="273804"/>
                </a:lnTo>
                <a:lnTo>
                  <a:pt x="34443" y="274083"/>
                </a:lnTo>
                <a:lnTo>
                  <a:pt x="25733" y="274240"/>
                </a:lnTo>
                <a:lnTo>
                  <a:pt x="22855" y="274263"/>
                </a:lnTo>
                <a:lnTo>
                  <a:pt x="19985" y="273325"/>
                </a:lnTo>
                <a:lnTo>
                  <a:pt x="14256" y="269743"/>
                </a:lnTo>
                <a:lnTo>
                  <a:pt x="8534" y="264976"/>
                </a:lnTo>
                <a:lnTo>
                  <a:pt x="1651" y="258705"/>
                </a:lnTo>
                <a:lnTo>
                  <a:pt x="1086" y="257238"/>
                </a:lnTo>
                <a:lnTo>
                  <a:pt x="291" y="250623"/>
                </a:lnTo>
                <a:lnTo>
                  <a:pt x="105" y="245366"/>
                </a:lnTo>
                <a:lnTo>
                  <a:pt x="0" y="232500"/>
                </a:lnTo>
                <a:lnTo>
                  <a:pt x="938" y="229291"/>
                </a:lnTo>
                <a:lnTo>
                  <a:pt x="2516" y="227151"/>
                </a:lnTo>
                <a:lnTo>
                  <a:pt x="4520" y="225725"/>
                </a:lnTo>
                <a:lnTo>
                  <a:pt x="5856" y="223821"/>
                </a:lnTo>
                <a:lnTo>
                  <a:pt x="7341" y="219166"/>
                </a:lnTo>
                <a:lnTo>
                  <a:pt x="9642" y="216591"/>
                </a:lnTo>
                <a:lnTo>
                  <a:pt x="13081" y="213922"/>
                </a:lnTo>
                <a:lnTo>
                  <a:pt x="17279" y="211191"/>
                </a:lnTo>
                <a:lnTo>
                  <a:pt x="24483" y="205615"/>
                </a:lnTo>
                <a:lnTo>
                  <a:pt x="27738" y="202795"/>
                </a:lnTo>
                <a:lnTo>
                  <a:pt x="30860" y="200914"/>
                </a:lnTo>
                <a:lnTo>
                  <a:pt x="36869" y="198825"/>
                </a:lnTo>
                <a:lnTo>
                  <a:pt x="42714" y="197897"/>
                </a:lnTo>
                <a:lnTo>
                  <a:pt x="45607" y="197649"/>
                </a:lnTo>
                <a:lnTo>
                  <a:pt x="51345" y="197484"/>
                </a:lnTo>
                <a:lnTo>
                  <a:pt x="105152" y="197167"/>
                </a:lnTo>
                <a:lnTo>
                  <a:pt x="111997" y="198115"/>
                </a:lnTo>
                <a:lnTo>
                  <a:pt x="118465" y="199700"/>
                </a:lnTo>
                <a:lnTo>
                  <a:pt x="124682" y="201709"/>
                </a:lnTo>
                <a:lnTo>
                  <a:pt x="129779" y="204000"/>
                </a:lnTo>
                <a:lnTo>
                  <a:pt x="134130" y="206481"/>
                </a:lnTo>
                <a:lnTo>
                  <a:pt x="137983" y="209087"/>
                </a:lnTo>
                <a:lnTo>
                  <a:pt x="142456" y="210824"/>
                </a:lnTo>
                <a:lnTo>
                  <a:pt x="147345" y="211983"/>
                </a:lnTo>
                <a:lnTo>
                  <a:pt x="152507" y="212754"/>
                </a:lnTo>
                <a:lnTo>
                  <a:pt x="156902" y="214222"/>
                </a:lnTo>
                <a:lnTo>
                  <a:pt x="164325" y="218392"/>
                </a:lnTo>
                <a:lnTo>
                  <a:pt x="168591" y="221791"/>
                </a:lnTo>
                <a:lnTo>
                  <a:pt x="173339" y="225961"/>
                </a:lnTo>
                <a:lnTo>
                  <a:pt x="178410" y="230646"/>
                </a:lnTo>
                <a:lnTo>
                  <a:pt x="203750" y="255444"/>
                </a:lnTo>
                <a:lnTo>
                  <a:pt x="211066" y="261731"/>
                </a:lnTo>
                <a:lnTo>
                  <a:pt x="216897" y="265923"/>
                </a:lnTo>
                <a:lnTo>
                  <a:pt x="239987" y="2743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24"/>
          <p:cNvSpPr/>
          <p:nvPr/>
        </p:nvSpPr>
        <p:spPr>
          <a:xfrm>
            <a:off x="3847077" y="4397692"/>
            <a:ext cx="133421" cy="375180"/>
          </a:xfrm>
          <a:custGeom>
            <a:avLst/>
            <a:gdLst/>
            <a:ahLst/>
            <a:cxnLst/>
            <a:rect l="0" t="0" r="0" b="0"/>
            <a:pathLst>
              <a:path w="133421" h="375180">
                <a:moveTo>
                  <a:pt x="116275" y="0"/>
                </a:moveTo>
                <a:lnTo>
                  <a:pt x="102623" y="13653"/>
                </a:lnTo>
                <a:lnTo>
                  <a:pt x="96696" y="20532"/>
                </a:lnTo>
                <a:lnTo>
                  <a:pt x="90840" y="27975"/>
                </a:lnTo>
                <a:lnTo>
                  <a:pt x="85031" y="35795"/>
                </a:lnTo>
                <a:lnTo>
                  <a:pt x="80206" y="42914"/>
                </a:lnTo>
                <a:lnTo>
                  <a:pt x="76037" y="49564"/>
                </a:lnTo>
                <a:lnTo>
                  <a:pt x="72304" y="55903"/>
                </a:lnTo>
                <a:lnTo>
                  <a:pt x="68864" y="62033"/>
                </a:lnTo>
                <a:lnTo>
                  <a:pt x="62501" y="73925"/>
                </a:lnTo>
                <a:lnTo>
                  <a:pt x="58518" y="79764"/>
                </a:lnTo>
                <a:lnTo>
                  <a:pt x="53958" y="85561"/>
                </a:lnTo>
                <a:lnTo>
                  <a:pt x="49013" y="91331"/>
                </a:lnTo>
                <a:lnTo>
                  <a:pt x="43811" y="98987"/>
                </a:lnTo>
                <a:lnTo>
                  <a:pt x="38438" y="107901"/>
                </a:lnTo>
                <a:lnTo>
                  <a:pt x="32952" y="117654"/>
                </a:lnTo>
                <a:lnTo>
                  <a:pt x="28341" y="127967"/>
                </a:lnTo>
                <a:lnTo>
                  <a:pt x="24315" y="138651"/>
                </a:lnTo>
                <a:lnTo>
                  <a:pt x="20678" y="149584"/>
                </a:lnTo>
                <a:lnTo>
                  <a:pt x="17301" y="158777"/>
                </a:lnTo>
                <a:lnTo>
                  <a:pt x="14098" y="166812"/>
                </a:lnTo>
                <a:lnTo>
                  <a:pt x="11009" y="174073"/>
                </a:lnTo>
                <a:lnTo>
                  <a:pt x="8950" y="180818"/>
                </a:lnTo>
                <a:lnTo>
                  <a:pt x="7578" y="187221"/>
                </a:lnTo>
                <a:lnTo>
                  <a:pt x="6663" y="193394"/>
                </a:lnTo>
                <a:lnTo>
                  <a:pt x="6052" y="200367"/>
                </a:lnTo>
                <a:lnTo>
                  <a:pt x="5646" y="207873"/>
                </a:lnTo>
                <a:lnTo>
                  <a:pt x="5375" y="215735"/>
                </a:lnTo>
                <a:lnTo>
                  <a:pt x="4242" y="222881"/>
                </a:lnTo>
                <a:lnTo>
                  <a:pt x="2533" y="229549"/>
                </a:lnTo>
                <a:lnTo>
                  <a:pt x="443" y="235901"/>
                </a:lnTo>
                <a:lnTo>
                  <a:pt x="0" y="242040"/>
                </a:lnTo>
                <a:lnTo>
                  <a:pt x="659" y="248037"/>
                </a:lnTo>
                <a:lnTo>
                  <a:pt x="2050" y="253941"/>
                </a:lnTo>
                <a:lnTo>
                  <a:pt x="3596" y="265580"/>
                </a:lnTo>
                <a:lnTo>
                  <a:pt x="4283" y="277103"/>
                </a:lnTo>
                <a:lnTo>
                  <a:pt x="4588" y="288574"/>
                </a:lnTo>
                <a:lnTo>
                  <a:pt x="5622" y="295253"/>
                </a:lnTo>
                <a:lnTo>
                  <a:pt x="7264" y="302563"/>
                </a:lnTo>
                <a:lnTo>
                  <a:pt x="9311" y="310294"/>
                </a:lnTo>
                <a:lnTo>
                  <a:pt x="12581" y="316400"/>
                </a:lnTo>
                <a:lnTo>
                  <a:pt x="16666" y="321423"/>
                </a:lnTo>
                <a:lnTo>
                  <a:pt x="25331" y="329545"/>
                </a:lnTo>
                <a:lnTo>
                  <a:pt x="38656" y="342520"/>
                </a:lnTo>
                <a:lnTo>
                  <a:pt x="59098" y="362880"/>
                </a:lnTo>
                <a:lnTo>
                  <a:pt x="62916" y="364793"/>
                </a:lnTo>
                <a:lnTo>
                  <a:pt x="67368" y="366068"/>
                </a:lnTo>
                <a:lnTo>
                  <a:pt x="72240" y="366917"/>
                </a:lnTo>
                <a:lnTo>
                  <a:pt x="76441" y="368437"/>
                </a:lnTo>
                <a:lnTo>
                  <a:pt x="80194" y="370402"/>
                </a:lnTo>
                <a:lnTo>
                  <a:pt x="83648" y="372665"/>
                </a:lnTo>
                <a:lnTo>
                  <a:pt x="88809" y="374173"/>
                </a:lnTo>
                <a:lnTo>
                  <a:pt x="95107" y="375179"/>
                </a:lnTo>
                <a:lnTo>
                  <a:pt x="13342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25"/>
          <p:cNvSpPr/>
          <p:nvPr/>
        </p:nvSpPr>
        <p:spPr>
          <a:xfrm>
            <a:off x="3997642" y="4509358"/>
            <a:ext cx="214313" cy="152839"/>
          </a:xfrm>
          <a:custGeom>
            <a:avLst/>
            <a:gdLst/>
            <a:ahLst/>
            <a:cxnLst/>
            <a:rect l="0" t="0" r="0" b="0"/>
            <a:pathLst>
              <a:path w="214313" h="152839">
                <a:moveTo>
                  <a:pt x="0" y="42639"/>
                </a:moveTo>
                <a:lnTo>
                  <a:pt x="4551" y="33537"/>
                </a:lnTo>
                <a:lnTo>
                  <a:pt x="6844" y="29904"/>
                </a:lnTo>
                <a:lnTo>
                  <a:pt x="9325" y="26529"/>
                </a:lnTo>
                <a:lnTo>
                  <a:pt x="11932" y="23326"/>
                </a:lnTo>
                <a:lnTo>
                  <a:pt x="14622" y="21192"/>
                </a:lnTo>
                <a:lnTo>
                  <a:pt x="17368" y="19769"/>
                </a:lnTo>
                <a:lnTo>
                  <a:pt x="20151" y="18819"/>
                </a:lnTo>
                <a:lnTo>
                  <a:pt x="24864" y="16282"/>
                </a:lnTo>
                <a:lnTo>
                  <a:pt x="30864" y="12685"/>
                </a:lnTo>
                <a:lnTo>
                  <a:pt x="37721" y="8382"/>
                </a:lnTo>
                <a:lnTo>
                  <a:pt x="44197" y="5514"/>
                </a:lnTo>
                <a:lnTo>
                  <a:pt x="50420" y="3601"/>
                </a:lnTo>
                <a:lnTo>
                  <a:pt x="56473" y="2327"/>
                </a:lnTo>
                <a:lnTo>
                  <a:pt x="61462" y="1477"/>
                </a:lnTo>
                <a:lnTo>
                  <a:pt x="65739" y="910"/>
                </a:lnTo>
                <a:lnTo>
                  <a:pt x="69544" y="532"/>
                </a:lnTo>
                <a:lnTo>
                  <a:pt x="73985" y="281"/>
                </a:lnTo>
                <a:lnTo>
                  <a:pt x="84000" y="0"/>
                </a:lnTo>
                <a:lnTo>
                  <a:pt x="87432" y="879"/>
                </a:lnTo>
                <a:lnTo>
                  <a:pt x="89721" y="2416"/>
                </a:lnTo>
                <a:lnTo>
                  <a:pt x="91246" y="4394"/>
                </a:lnTo>
                <a:lnTo>
                  <a:pt x="94168" y="7617"/>
                </a:lnTo>
                <a:lnTo>
                  <a:pt x="102495" y="16279"/>
                </a:lnTo>
                <a:lnTo>
                  <a:pt x="104525" y="20303"/>
                </a:lnTo>
                <a:lnTo>
                  <a:pt x="104926" y="23938"/>
                </a:lnTo>
                <a:lnTo>
                  <a:pt x="104241" y="27314"/>
                </a:lnTo>
                <a:lnTo>
                  <a:pt x="102831" y="32423"/>
                </a:lnTo>
                <a:lnTo>
                  <a:pt x="98726" y="45719"/>
                </a:lnTo>
                <a:lnTo>
                  <a:pt x="94392" y="56122"/>
                </a:lnTo>
                <a:lnTo>
                  <a:pt x="88646" y="68773"/>
                </a:lnTo>
                <a:lnTo>
                  <a:pt x="81957" y="82922"/>
                </a:lnTo>
                <a:lnTo>
                  <a:pt x="74640" y="94259"/>
                </a:lnTo>
                <a:lnTo>
                  <a:pt x="66905" y="103722"/>
                </a:lnTo>
                <a:lnTo>
                  <a:pt x="58891" y="111937"/>
                </a:lnTo>
                <a:lnTo>
                  <a:pt x="53548" y="118365"/>
                </a:lnTo>
                <a:lnTo>
                  <a:pt x="49986" y="123603"/>
                </a:lnTo>
                <a:lnTo>
                  <a:pt x="47612" y="128048"/>
                </a:lnTo>
                <a:lnTo>
                  <a:pt x="46029" y="131963"/>
                </a:lnTo>
                <a:lnTo>
                  <a:pt x="44973" y="135526"/>
                </a:lnTo>
                <a:lnTo>
                  <a:pt x="44269" y="138854"/>
                </a:lnTo>
                <a:lnTo>
                  <a:pt x="44753" y="141072"/>
                </a:lnTo>
                <a:lnTo>
                  <a:pt x="46028" y="142551"/>
                </a:lnTo>
                <a:lnTo>
                  <a:pt x="50367" y="144925"/>
                </a:lnTo>
                <a:lnTo>
                  <a:pt x="53500" y="147789"/>
                </a:lnTo>
                <a:lnTo>
                  <a:pt x="55669" y="149887"/>
                </a:lnTo>
                <a:lnTo>
                  <a:pt x="58068" y="151285"/>
                </a:lnTo>
                <a:lnTo>
                  <a:pt x="63273" y="152838"/>
                </a:lnTo>
                <a:lnTo>
                  <a:pt x="65995" y="152300"/>
                </a:lnTo>
                <a:lnTo>
                  <a:pt x="76281" y="146993"/>
                </a:lnTo>
                <a:lnTo>
                  <a:pt x="82286" y="144593"/>
                </a:lnTo>
                <a:lnTo>
                  <a:pt x="89147" y="142041"/>
                </a:lnTo>
                <a:lnTo>
                  <a:pt x="94674" y="140339"/>
                </a:lnTo>
                <a:lnTo>
                  <a:pt x="99311" y="139205"/>
                </a:lnTo>
                <a:lnTo>
                  <a:pt x="103355" y="138449"/>
                </a:lnTo>
                <a:lnTo>
                  <a:pt x="107956" y="136992"/>
                </a:lnTo>
                <a:lnTo>
                  <a:pt x="112928" y="135069"/>
                </a:lnTo>
                <a:lnTo>
                  <a:pt x="118148" y="132834"/>
                </a:lnTo>
                <a:lnTo>
                  <a:pt x="122580" y="131344"/>
                </a:lnTo>
                <a:lnTo>
                  <a:pt x="126488" y="130351"/>
                </a:lnTo>
                <a:lnTo>
                  <a:pt x="130045" y="129688"/>
                </a:lnTo>
                <a:lnTo>
                  <a:pt x="134322" y="128294"/>
                </a:lnTo>
                <a:lnTo>
                  <a:pt x="139078" y="126412"/>
                </a:lnTo>
                <a:lnTo>
                  <a:pt x="144154" y="124206"/>
                </a:lnTo>
                <a:lnTo>
                  <a:pt x="150395" y="121782"/>
                </a:lnTo>
                <a:lnTo>
                  <a:pt x="164950" y="116549"/>
                </a:lnTo>
                <a:lnTo>
                  <a:pt x="171879" y="113819"/>
                </a:lnTo>
                <a:lnTo>
                  <a:pt x="178404" y="111048"/>
                </a:lnTo>
                <a:lnTo>
                  <a:pt x="184658" y="108248"/>
                </a:lnTo>
                <a:lnTo>
                  <a:pt x="189781" y="106380"/>
                </a:lnTo>
                <a:lnTo>
                  <a:pt x="194148" y="105136"/>
                </a:lnTo>
                <a:lnTo>
                  <a:pt x="214312" y="940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26"/>
          <p:cNvSpPr/>
          <p:nvPr/>
        </p:nvSpPr>
        <p:spPr>
          <a:xfrm>
            <a:off x="4177665" y="4397692"/>
            <a:ext cx="179456" cy="351474"/>
          </a:xfrm>
          <a:custGeom>
            <a:avLst/>
            <a:gdLst/>
            <a:ahLst/>
            <a:cxnLst/>
            <a:rect l="0" t="0" r="0" b="0"/>
            <a:pathLst>
              <a:path w="179456" h="351474">
                <a:moveTo>
                  <a:pt x="0" y="0"/>
                </a:moveTo>
                <a:lnTo>
                  <a:pt x="9101" y="4551"/>
                </a:lnTo>
                <a:lnTo>
                  <a:pt x="13688" y="5891"/>
                </a:lnTo>
                <a:lnTo>
                  <a:pt x="18650" y="6785"/>
                </a:lnTo>
                <a:lnTo>
                  <a:pt x="23863" y="7381"/>
                </a:lnTo>
                <a:lnTo>
                  <a:pt x="28291" y="8731"/>
                </a:lnTo>
                <a:lnTo>
                  <a:pt x="32195" y="10583"/>
                </a:lnTo>
                <a:lnTo>
                  <a:pt x="35751" y="12770"/>
                </a:lnTo>
                <a:lnTo>
                  <a:pt x="40027" y="15182"/>
                </a:lnTo>
                <a:lnTo>
                  <a:pt x="49856" y="20400"/>
                </a:lnTo>
                <a:lnTo>
                  <a:pt x="54192" y="22172"/>
                </a:lnTo>
                <a:lnTo>
                  <a:pt x="58036" y="23354"/>
                </a:lnTo>
                <a:lnTo>
                  <a:pt x="61551" y="24142"/>
                </a:lnTo>
                <a:lnTo>
                  <a:pt x="65798" y="26572"/>
                </a:lnTo>
                <a:lnTo>
                  <a:pt x="70535" y="30097"/>
                </a:lnTo>
                <a:lnTo>
                  <a:pt x="75599" y="34352"/>
                </a:lnTo>
                <a:lnTo>
                  <a:pt x="80879" y="38141"/>
                </a:lnTo>
                <a:lnTo>
                  <a:pt x="86304" y="41621"/>
                </a:lnTo>
                <a:lnTo>
                  <a:pt x="91826" y="44892"/>
                </a:lnTo>
                <a:lnTo>
                  <a:pt x="96459" y="48026"/>
                </a:lnTo>
                <a:lnTo>
                  <a:pt x="100501" y="51067"/>
                </a:lnTo>
                <a:lnTo>
                  <a:pt x="104148" y="54047"/>
                </a:lnTo>
                <a:lnTo>
                  <a:pt x="108485" y="56986"/>
                </a:lnTo>
                <a:lnTo>
                  <a:pt x="113281" y="59899"/>
                </a:lnTo>
                <a:lnTo>
                  <a:pt x="118382" y="62793"/>
                </a:lnTo>
                <a:lnTo>
                  <a:pt x="122737" y="66627"/>
                </a:lnTo>
                <a:lnTo>
                  <a:pt x="126592" y="71088"/>
                </a:lnTo>
                <a:lnTo>
                  <a:pt x="141648" y="91548"/>
                </a:lnTo>
                <a:lnTo>
                  <a:pt x="148725" y="101037"/>
                </a:lnTo>
                <a:lnTo>
                  <a:pt x="154394" y="109268"/>
                </a:lnTo>
                <a:lnTo>
                  <a:pt x="159127" y="116661"/>
                </a:lnTo>
                <a:lnTo>
                  <a:pt x="163234" y="123494"/>
                </a:lnTo>
                <a:lnTo>
                  <a:pt x="166925" y="129954"/>
                </a:lnTo>
                <a:lnTo>
                  <a:pt x="173567" y="142212"/>
                </a:lnTo>
                <a:lnTo>
                  <a:pt x="175718" y="151006"/>
                </a:lnTo>
                <a:lnTo>
                  <a:pt x="177153" y="161631"/>
                </a:lnTo>
                <a:lnTo>
                  <a:pt x="178109" y="173477"/>
                </a:lnTo>
                <a:lnTo>
                  <a:pt x="178747" y="184231"/>
                </a:lnTo>
                <a:lnTo>
                  <a:pt x="179455" y="203801"/>
                </a:lnTo>
                <a:lnTo>
                  <a:pt x="178691" y="212067"/>
                </a:lnTo>
                <a:lnTo>
                  <a:pt x="177230" y="219483"/>
                </a:lnTo>
                <a:lnTo>
                  <a:pt x="175303" y="226332"/>
                </a:lnTo>
                <a:lnTo>
                  <a:pt x="172114" y="235661"/>
                </a:lnTo>
                <a:lnTo>
                  <a:pt x="163490" y="258726"/>
                </a:lnTo>
                <a:lnTo>
                  <a:pt x="159476" y="268687"/>
                </a:lnTo>
                <a:lnTo>
                  <a:pt x="155847" y="277232"/>
                </a:lnTo>
                <a:lnTo>
                  <a:pt x="149275" y="291807"/>
                </a:lnTo>
                <a:lnTo>
                  <a:pt x="143179" y="304635"/>
                </a:lnTo>
                <a:lnTo>
                  <a:pt x="139835" y="314146"/>
                </a:lnTo>
                <a:lnTo>
                  <a:pt x="138943" y="318015"/>
                </a:lnTo>
                <a:lnTo>
                  <a:pt x="136444" y="321548"/>
                </a:lnTo>
                <a:lnTo>
                  <a:pt x="132872" y="324855"/>
                </a:lnTo>
                <a:lnTo>
                  <a:pt x="128586" y="328013"/>
                </a:lnTo>
                <a:lnTo>
                  <a:pt x="125729" y="331070"/>
                </a:lnTo>
                <a:lnTo>
                  <a:pt x="123824" y="334061"/>
                </a:lnTo>
                <a:lnTo>
                  <a:pt x="120755" y="339924"/>
                </a:lnTo>
                <a:lnTo>
                  <a:pt x="116216" y="345705"/>
                </a:lnTo>
                <a:lnTo>
                  <a:pt x="113673" y="347628"/>
                </a:lnTo>
                <a:lnTo>
                  <a:pt x="111024" y="348909"/>
                </a:lnTo>
                <a:lnTo>
                  <a:pt x="102869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27"/>
          <p:cNvSpPr/>
          <p:nvPr/>
        </p:nvSpPr>
        <p:spPr>
          <a:xfrm>
            <a:off x="4477702" y="4543425"/>
            <a:ext cx="300039" cy="25718"/>
          </a:xfrm>
          <a:custGeom>
            <a:avLst/>
            <a:gdLst/>
            <a:ahLst/>
            <a:cxnLst/>
            <a:rect l="0" t="0" r="0" b="0"/>
            <a:pathLst>
              <a:path w="300039" h="25718">
                <a:moveTo>
                  <a:pt x="0" y="0"/>
                </a:moveTo>
                <a:lnTo>
                  <a:pt x="13652" y="4551"/>
                </a:lnTo>
                <a:lnTo>
                  <a:pt x="20532" y="4938"/>
                </a:lnTo>
                <a:lnTo>
                  <a:pt x="27975" y="4245"/>
                </a:lnTo>
                <a:lnTo>
                  <a:pt x="35795" y="2830"/>
                </a:lnTo>
                <a:lnTo>
                  <a:pt x="42914" y="1886"/>
                </a:lnTo>
                <a:lnTo>
                  <a:pt x="49564" y="1258"/>
                </a:lnTo>
                <a:lnTo>
                  <a:pt x="55903" y="838"/>
                </a:lnTo>
                <a:lnTo>
                  <a:pt x="62034" y="558"/>
                </a:lnTo>
                <a:lnTo>
                  <a:pt x="73925" y="248"/>
                </a:lnTo>
                <a:lnTo>
                  <a:pt x="79764" y="1118"/>
                </a:lnTo>
                <a:lnTo>
                  <a:pt x="85561" y="2650"/>
                </a:lnTo>
                <a:lnTo>
                  <a:pt x="91331" y="4624"/>
                </a:lnTo>
                <a:lnTo>
                  <a:pt x="97082" y="5940"/>
                </a:lnTo>
                <a:lnTo>
                  <a:pt x="102821" y="6818"/>
                </a:lnTo>
                <a:lnTo>
                  <a:pt x="108553" y="7402"/>
                </a:lnTo>
                <a:lnTo>
                  <a:pt x="119041" y="7792"/>
                </a:lnTo>
                <a:lnTo>
                  <a:pt x="148475" y="8226"/>
                </a:lnTo>
                <a:lnTo>
                  <a:pt x="163753" y="9294"/>
                </a:lnTo>
                <a:lnTo>
                  <a:pt x="178701" y="10958"/>
                </a:lnTo>
                <a:lnTo>
                  <a:pt x="193429" y="13020"/>
                </a:lnTo>
                <a:lnTo>
                  <a:pt x="222494" y="17852"/>
                </a:lnTo>
                <a:lnTo>
                  <a:pt x="236912" y="20473"/>
                </a:lnTo>
                <a:lnTo>
                  <a:pt x="247476" y="22221"/>
                </a:lnTo>
                <a:lnTo>
                  <a:pt x="255471" y="23387"/>
                </a:lnTo>
                <a:lnTo>
                  <a:pt x="261754" y="24164"/>
                </a:lnTo>
                <a:lnTo>
                  <a:pt x="267848" y="24681"/>
                </a:lnTo>
                <a:lnTo>
                  <a:pt x="273815" y="25026"/>
                </a:lnTo>
                <a:lnTo>
                  <a:pt x="300038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28"/>
          <p:cNvSpPr/>
          <p:nvPr/>
        </p:nvSpPr>
        <p:spPr>
          <a:xfrm>
            <a:off x="4554854" y="4509135"/>
            <a:ext cx="51437" cy="214313"/>
          </a:xfrm>
          <a:custGeom>
            <a:avLst/>
            <a:gdLst/>
            <a:ahLst/>
            <a:cxnLst/>
            <a:rect l="0" t="0" r="0" b="0"/>
            <a:pathLst>
              <a:path w="51437" h="214313">
                <a:moveTo>
                  <a:pt x="0" y="0"/>
                </a:moveTo>
                <a:lnTo>
                  <a:pt x="0" y="23863"/>
                </a:lnTo>
                <a:lnTo>
                  <a:pt x="953" y="28291"/>
                </a:lnTo>
                <a:lnTo>
                  <a:pt x="2541" y="32196"/>
                </a:lnTo>
                <a:lnTo>
                  <a:pt x="4551" y="35751"/>
                </a:lnTo>
                <a:lnTo>
                  <a:pt x="5892" y="40027"/>
                </a:lnTo>
                <a:lnTo>
                  <a:pt x="6786" y="44782"/>
                </a:lnTo>
                <a:lnTo>
                  <a:pt x="7382" y="49856"/>
                </a:lnTo>
                <a:lnTo>
                  <a:pt x="12771" y="84305"/>
                </a:lnTo>
                <a:lnTo>
                  <a:pt x="14229" y="95256"/>
                </a:lnTo>
                <a:lnTo>
                  <a:pt x="15201" y="104461"/>
                </a:lnTo>
                <a:lnTo>
                  <a:pt x="15849" y="112503"/>
                </a:lnTo>
                <a:lnTo>
                  <a:pt x="17234" y="118817"/>
                </a:lnTo>
                <a:lnTo>
                  <a:pt x="19110" y="123979"/>
                </a:lnTo>
                <a:lnTo>
                  <a:pt x="21312" y="128372"/>
                </a:lnTo>
                <a:lnTo>
                  <a:pt x="22781" y="133207"/>
                </a:lnTo>
                <a:lnTo>
                  <a:pt x="23760" y="138334"/>
                </a:lnTo>
                <a:lnTo>
                  <a:pt x="24412" y="143658"/>
                </a:lnTo>
                <a:lnTo>
                  <a:pt x="25800" y="150064"/>
                </a:lnTo>
                <a:lnTo>
                  <a:pt x="27678" y="157193"/>
                </a:lnTo>
                <a:lnTo>
                  <a:pt x="29882" y="164802"/>
                </a:lnTo>
                <a:lnTo>
                  <a:pt x="34871" y="180878"/>
                </a:lnTo>
                <a:lnTo>
                  <a:pt x="41284" y="200829"/>
                </a:lnTo>
                <a:lnTo>
                  <a:pt x="42763" y="203418"/>
                </a:lnTo>
                <a:lnTo>
                  <a:pt x="44702" y="206097"/>
                </a:lnTo>
                <a:lnTo>
                  <a:pt x="51436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29"/>
          <p:cNvSpPr/>
          <p:nvPr/>
        </p:nvSpPr>
        <p:spPr>
          <a:xfrm>
            <a:off x="4778123" y="4474845"/>
            <a:ext cx="231075" cy="85574"/>
          </a:xfrm>
          <a:custGeom>
            <a:avLst/>
            <a:gdLst/>
            <a:ahLst/>
            <a:cxnLst/>
            <a:rect l="0" t="0" r="0" b="0"/>
            <a:pathLst>
              <a:path w="231075" h="85574">
                <a:moveTo>
                  <a:pt x="16761" y="0"/>
                </a:moveTo>
                <a:lnTo>
                  <a:pt x="12211" y="9102"/>
                </a:lnTo>
                <a:lnTo>
                  <a:pt x="10870" y="14640"/>
                </a:lnTo>
                <a:lnTo>
                  <a:pt x="9976" y="21190"/>
                </a:lnTo>
                <a:lnTo>
                  <a:pt x="9380" y="28414"/>
                </a:lnTo>
                <a:lnTo>
                  <a:pt x="8031" y="37040"/>
                </a:lnTo>
                <a:lnTo>
                  <a:pt x="6179" y="46601"/>
                </a:lnTo>
                <a:lnTo>
                  <a:pt x="913" y="71117"/>
                </a:lnTo>
                <a:lnTo>
                  <a:pt x="481" y="74081"/>
                </a:lnTo>
                <a:lnTo>
                  <a:pt x="193" y="77010"/>
                </a:lnTo>
                <a:lnTo>
                  <a:pt x="0" y="79915"/>
                </a:lnTo>
                <a:lnTo>
                  <a:pt x="825" y="81852"/>
                </a:lnTo>
                <a:lnTo>
                  <a:pt x="2327" y="83143"/>
                </a:lnTo>
                <a:lnTo>
                  <a:pt x="4281" y="84003"/>
                </a:lnTo>
                <a:lnTo>
                  <a:pt x="8992" y="84960"/>
                </a:lnTo>
                <a:lnTo>
                  <a:pt x="14261" y="85385"/>
                </a:lnTo>
                <a:lnTo>
                  <a:pt x="19778" y="85573"/>
                </a:lnTo>
                <a:lnTo>
                  <a:pt x="27345" y="84671"/>
                </a:lnTo>
                <a:lnTo>
                  <a:pt x="50992" y="81129"/>
                </a:lnTo>
                <a:lnTo>
                  <a:pt x="61490" y="79803"/>
                </a:lnTo>
                <a:lnTo>
                  <a:pt x="70393" y="78920"/>
                </a:lnTo>
                <a:lnTo>
                  <a:pt x="84413" y="77937"/>
                </a:lnTo>
                <a:lnTo>
                  <a:pt x="93819" y="77501"/>
                </a:lnTo>
                <a:lnTo>
                  <a:pt x="231074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30"/>
          <p:cNvSpPr/>
          <p:nvPr/>
        </p:nvSpPr>
        <p:spPr>
          <a:xfrm>
            <a:off x="4940722" y="4431982"/>
            <a:ext cx="17041" cy="282894"/>
          </a:xfrm>
          <a:custGeom>
            <a:avLst/>
            <a:gdLst/>
            <a:ahLst/>
            <a:cxnLst/>
            <a:rect l="0" t="0" r="0" b="0"/>
            <a:pathLst>
              <a:path w="17041" h="282894">
                <a:moveTo>
                  <a:pt x="8468" y="0"/>
                </a:moveTo>
                <a:lnTo>
                  <a:pt x="3917" y="9102"/>
                </a:lnTo>
                <a:lnTo>
                  <a:pt x="2576" y="12735"/>
                </a:lnTo>
                <a:lnTo>
                  <a:pt x="1682" y="16110"/>
                </a:lnTo>
                <a:lnTo>
                  <a:pt x="1086" y="19313"/>
                </a:lnTo>
                <a:lnTo>
                  <a:pt x="424" y="60971"/>
                </a:lnTo>
                <a:lnTo>
                  <a:pt x="0" y="144970"/>
                </a:lnTo>
                <a:lnTo>
                  <a:pt x="917" y="155702"/>
                </a:lnTo>
                <a:lnTo>
                  <a:pt x="2482" y="164761"/>
                </a:lnTo>
                <a:lnTo>
                  <a:pt x="4477" y="172706"/>
                </a:lnTo>
                <a:lnTo>
                  <a:pt x="5807" y="179907"/>
                </a:lnTo>
                <a:lnTo>
                  <a:pt x="6694" y="186613"/>
                </a:lnTo>
                <a:lnTo>
                  <a:pt x="7286" y="192989"/>
                </a:lnTo>
                <a:lnTo>
                  <a:pt x="7679" y="199145"/>
                </a:lnTo>
                <a:lnTo>
                  <a:pt x="8117" y="211064"/>
                </a:lnTo>
                <a:lnTo>
                  <a:pt x="9186" y="215957"/>
                </a:lnTo>
                <a:lnTo>
                  <a:pt x="10852" y="220171"/>
                </a:lnTo>
                <a:lnTo>
                  <a:pt x="12915" y="223934"/>
                </a:lnTo>
                <a:lnTo>
                  <a:pt x="14290" y="228347"/>
                </a:lnTo>
                <a:lnTo>
                  <a:pt x="15207" y="233194"/>
                </a:lnTo>
                <a:lnTo>
                  <a:pt x="1704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31"/>
          <p:cNvSpPr/>
          <p:nvPr/>
        </p:nvSpPr>
        <p:spPr>
          <a:xfrm>
            <a:off x="5070908" y="4389120"/>
            <a:ext cx="204038" cy="342901"/>
          </a:xfrm>
          <a:custGeom>
            <a:avLst/>
            <a:gdLst/>
            <a:ahLst/>
            <a:cxnLst/>
            <a:rect l="0" t="0" r="0" b="0"/>
            <a:pathLst>
              <a:path w="204038" h="342901">
                <a:moveTo>
                  <a:pt x="101167" y="0"/>
                </a:moveTo>
                <a:lnTo>
                  <a:pt x="96616" y="9102"/>
                </a:lnTo>
                <a:lnTo>
                  <a:pt x="91841" y="16110"/>
                </a:lnTo>
                <a:lnTo>
                  <a:pt x="86545" y="22400"/>
                </a:lnTo>
                <a:lnTo>
                  <a:pt x="81015" y="28370"/>
                </a:lnTo>
                <a:lnTo>
                  <a:pt x="77255" y="33201"/>
                </a:lnTo>
                <a:lnTo>
                  <a:pt x="72843" y="39279"/>
                </a:lnTo>
                <a:lnTo>
                  <a:pt x="67997" y="46188"/>
                </a:lnTo>
                <a:lnTo>
                  <a:pt x="63813" y="52699"/>
                </a:lnTo>
                <a:lnTo>
                  <a:pt x="60072" y="58946"/>
                </a:lnTo>
                <a:lnTo>
                  <a:pt x="56625" y="65014"/>
                </a:lnTo>
                <a:lnTo>
                  <a:pt x="52423" y="70965"/>
                </a:lnTo>
                <a:lnTo>
                  <a:pt x="47715" y="76838"/>
                </a:lnTo>
                <a:lnTo>
                  <a:pt x="42673" y="82657"/>
                </a:lnTo>
                <a:lnTo>
                  <a:pt x="34529" y="91664"/>
                </a:lnTo>
                <a:lnTo>
                  <a:pt x="31024" y="95399"/>
                </a:lnTo>
                <a:lnTo>
                  <a:pt x="27735" y="99794"/>
                </a:lnTo>
                <a:lnTo>
                  <a:pt x="21540" y="109758"/>
                </a:lnTo>
                <a:lnTo>
                  <a:pt x="18555" y="117940"/>
                </a:lnTo>
                <a:lnTo>
                  <a:pt x="15612" y="128156"/>
                </a:lnTo>
                <a:lnTo>
                  <a:pt x="12698" y="139730"/>
                </a:lnTo>
                <a:lnTo>
                  <a:pt x="9802" y="149351"/>
                </a:lnTo>
                <a:lnTo>
                  <a:pt x="6920" y="157669"/>
                </a:lnTo>
                <a:lnTo>
                  <a:pt x="4045" y="165120"/>
                </a:lnTo>
                <a:lnTo>
                  <a:pt x="2129" y="171993"/>
                </a:lnTo>
                <a:lnTo>
                  <a:pt x="851" y="178479"/>
                </a:lnTo>
                <a:lnTo>
                  <a:pt x="0" y="184708"/>
                </a:lnTo>
                <a:lnTo>
                  <a:pt x="385" y="193624"/>
                </a:lnTo>
                <a:lnTo>
                  <a:pt x="1594" y="204330"/>
                </a:lnTo>
                <a:lnTo>
                  <a:pt x="3352" y="216230"/>
                </a:lnTo>
                <a:lnTo>
                  <a:pt x="5477" y="227021"/>
                </a:lnTo>
                <a:lnTo>
                  <a:pt x="7846" y="237072"/>
                </a:lnTo>
                <a:lnTo>
                  <a:pt x="10378" y="246631"/>
                </a:lnTo>
                <a:lnTo>
                  <a:pt x="13018" y="254907"/>
                </a:lnTo>
                <a:lnTo>
                  <a:pt x="15731" y="262331"/>
                </a:lnTo>
                <a:lnTo>
                  <a:pt x="18492" y="269185"/>
                </a:lnTo>
                <a:lnTo>
                  <a:pt x="24100" y="279340"/>
                </a:lnTo>
                <a:lnTo>
                  <a:pt x="26929" y="283381"/>
                </a:lnTo>
                <a:lnTo>
                  <a:pt x="34530" y="289886"/>
                </a:lnTo>
                <a:lnTo>
                  <a:pt x="45312" y="298032"/>
                </a:lnTo>
                <a:lnTo>
                  <a:pt x="58216" y="307273"/>
                </a:lnTo>
                <a:lnTo>
                  <a:pt x="67770" y="313434"/>
                </a:lnTo>
                <a:lnTo>
                  <a:pt x="75092" y="317541"/>
                </a:lnTo>
                <a:lnTo>
                  <a:pt x="80926" y="320278"/>
                </a:lnTo>
                <a:lnTo>
                  <a:pt x="85768" y="323056"/>
                </a:lnTo>
                <a:lnTo>
                  <a:pt x="89949" y="325861"/>
                </a:lnTo>
                <a:lnTo>
                  <a:pt x="93688" y="328683"/>
                </a:lnTo>
                <a:lnTo>
                  <a:pt x="99039" y="330565"/>
                </a:lnTo>
                <a:lnTo>
                  <a:pt x="105463" y="331819"/>
                </a:lnTo>
                <a:lnTo>
                  <a:pt x="112603" y="332655"/>
                </a:lnTo>
                <a:lnTo>
                  <a:pt x="119268" y="334165"/>
                </a:lnTo>
                <a:lnTo>
                  <a:pt x="125617" y="336124"/>
                </a:lnTo>
                <a:lnTo>
                  <a:pt x="131755" y="338382"/>
                </a:lnTo>
                <a:lnTo>
                  <a:pt x="136798" y="339888"/>
                </a:lnTo>
                <a:lnTo>
                  <a:pt x="141114" y="340892"/>
                </a:lnTo>
                <a:lnTo>
                  <a:pt x="144943" y="341561"/>
                </a:lnTo>
                <a:lnTo>
                  <a:pt x="148448" y="342007"/>
                </a:lnTo>
                <a:lnTo>
                  <a:pt x="151738" y="342305"/>
                </a:lnTo>
                <a:lnTo>
                  <a:pt x="157933" y="342635"/>
                </a:lnTo>
                <a:lnTo>
                  <a:pt x="163861" y="342782"/>
                </a:lnTo>
                <a:lnTo>
                  <a:pt x="204037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32"/>
          <p:cNvSpPr/>
          <p:nvPr/>
        </p:nvSpPr>
        <p:spPr>
          <a:xfrm>
            <a:off x="5301089" y="4474845"/>
            <a:ext cx="110761" cy="222885"/>
          </a:xfrm>
          <a:custGeom>
            <a:avLst/>
            <a:gdLst/>
            <a:ahLst/>
            <a:cxnLst/>
            <a:rect l="0" t="0" r="0" b="0"/>
            <a:pathLst>
              <a:path w="110761" h="222885">
                <a:moveTo>
                  <a:pt x="42436" y="0"/>
                </a:moveTo>
                <a:lnTo>
                  <a:pt x="37885" y="4550"/>
                </a:lnTo>
                <a:lnTo>
                  <a:pt x="35592" y="8748"/>
                </a:lnTo>
                <a:lnTo>
                  <a:pt x="33110" y="14405"/>
                </a:lnTo>
                <a:lnTo>
                  <a:pt x="30504" y="21033"/>
                </a:lnTo>
                <a:lnTo>
                  <a:pt x="26861" y="29262"/>
                </a:lnTo>
                <a:lnTo>
                  <a:pt x="17734" y="48565"/>
                </a:lnTo>
                <a:lnTo>
                  <a:pt x="14538" y="56189"/>
                </a:lnTo>
                <a:lnTo>
                  <a:pt x="12407" y="62224"/>
                </a:lnTo>
                <a:lnTo>
                  <a:pt x="10986" y="67201"/>
                </a:lnTo>
                <a:lnTo>
                  <a:pt x="4436" y="92407"/>
                </a:lnTo>
                <a:lnTo>
                  <a:pt x="2815" y="101609"/>
                </a:lnTo>
                <a:lnTo>
                  <a:pt x="1734" y="110602"/>
                </a:lnTo>
                <a:lnTo>
                  <a:pt x="1014" y="119455"/>
                </a:lnTo>
                <a:lnTo>
                  <a:pt x="534" y="127261"/>
                </a:lnTo>
                <a:lnTo>
                  <a:pt x="0" y="141016"/>
                </a:lnTo>
                <a:lnTo>
                  <a:pt x="811" y="146398"/>
                </a:lnTo>
                <a:lnTo>
                  <a:pt x="2303" y="150938"/>
                </a:lnTo>
                <a:lnTo>
                  <a:pt x="4250" y="154918"/>
                </a:lnTo>
                <a:lnTo>
                  <a:pt x="7454" y="158523"/>
                </a:lnTo>
                <a:lnTo>
                  <a:pt x="11494" y="161880"/>
                </a:lnTo>
                <a:lnTo>
                  <a:pt x="16093" y="165069"/>
                </a:lnTo>
                <a:lnTo>
                  <a:pt x="20111" y="168149"/>
                </a:lnTo>
                <a:lnTo>
                  <a:pt x="23743" y="171154"/>
                </a:lnTo>
                <a:lnTo>
                  <a:pt x="27116" y="174110"/>
                </a:lnTo>
                <a:lnTo>
                  <a:pt x="30318" y="176081"/>
                </a:lnTo>
                <a:lnTo>
                  <a:pt x="33405" y="177395"/>
                </a:lnTo>
                <a:lnTo>
                  <a:pt x="36415" y="178271"/>
                </a:lnTo>
                <a:lnTo>
                  <a:pt x="39374" y="178854"/>
                </a:lnTo>
                <a:lnTo>
                  <a:pt x="42299" y="179244"/>
                </a:lnTo>
                <a:lnTo>
                  <a:pt x="45202" y="179503"/>
                </a:lnTo>
                <a:lnTo>
                  <a:pt x="48090" y="179676"/>
                </a:lnTo>
                <a:lnTo>
                  <a:pt x="53839" y="179868"/>
                </a:lnTo>
                <a:lnTo>
                  <a:pt x="66981" y="179977"/>
                </a:lnTo>
                <a:lnTo>
                  <a:pt x="71182" y="179039"/>
                </a:lnTo>
                <a:lnTo>
                  <a:pt x="74935" y="177462"/>
                </a:lnTo>
                <a:lnTo>
                  <a:pt x="78389" y="175458"/>
                </a:lnTo>
                <a:lnTo>
                  <a:pt x="81644" y="173169"/>
                </a:lnTo>
                <a:lnTo>
                  <a:pt x="84767" y="170691"/>
                </a:lnTo>
                <a:lnTo>
                  <a:pt x="87802" y="168086"/>
                </a:lnTo>
                <a:lnTo>
                  <a:pt x="91729" y="164445"/>
                </a:lnTo>
                <a:lnTo>
                  <a:pt x="101174" y="155319"/>
                </a:lnTo>
                <a:lnTo>
                  <a:pt x="104454" y="151171"/>
                </a:lnTo>
                <a:lnTo>
                  <a:pt x="106641" y="147453"/>
                </a:lnTo>
                <a:lnTo>
                  <a:pt x="108100" y="144022"/>
                </a:lnTo>
                <a:lnTo>
                  <a:pt x="109072" y="139829"/>
                </a:lnTo>
                <a:lnTo>
                  <a:pt x="109719" y="135129"/>
                </a:lnTo>
                <a:lnTo>
                  <a:pt x="110152" y="130091"/>
                </a:lnTo>
                <a:lnTo>
                  <a:pt x="110439" y="124827"/>
                </a:lnTo>
                <a:lnTo>
                  <a:pt x="110760" y="113898"/>
                </a:lnTo>
                <a:lnTo>
                  <a:pt x="109892" y="110222"/>
                </a:lnTo>
                <a:lnTo>
                  <a:pt x="108362" y="107772"/>
                </a:lnTo>
                <a:lnTo>
                  <a:pt x="106389" y="106138"/>
                </a:lnTo>
                <a:lnTo>
                  <a:pt x="104121" y="104096"/>
                </a:lnTo>
                <a:lnTo>
                  <a:pt x="99062" y="99287"/>
                </a:lnTo>
                <a:lnTo>
                  <a:pt x="96378" y="97624"/>
                </a:lnTo>
                <a:lnTo>
                  <a:pt x="93638" y="96515"/>
                </a:lnTo>
                <a:lnTo>
                  <a:pt x="90858" y="95776"/>
                </a:lnTo>
                <a:lnTo>
                  <a:pt x="88052" y="95283"/>
                </a:lnTo>
                <a:lnTo>
                  <a:pt x="85229" y="94954"/>
                </a:lnTo>
                <a:lnTo>
                  <a:pt x="82395" y="94735"/>
                </a:lnTo>
                <a:lnTo>
                  <a:pt x="79553" y="95542"/>
                </a:lnTo>
                <a:lnTo>
                  <a:pt x="76705" y="97032"/>
                </a:lnTo>
                <a:lnTo>
                  <a:pt x="73855" y="98978"/>
                </a:lnTo>
                <a:lnTo>
                  <a:pt x="71002" y="101228"/>
                </a:lnTo>
                <a:lnTo>
                  <a:pt x="68147" y="103680"/>
                </a:lnTo>
                <a:lnTo>
                  <a:pt x="65291" y="106268"/>
                </a:lnTo>
                <a:lnTo>
                  <a:pt x="61483" y="108945"/>
                </a:lnTo>
                <a:lnTo>
                  <a:pt x="57038" y="111682"/>
                </a:lnTo>
                <a:lnTo>
                  <a:pt x="52171" y="114460"/>
                </a:lnTo>
                <a:lnTo>
                  <a:pt x="47973" y="117264"/>
                </a:lnTo>
                <a:lnTo>
                  <a:pt x="44222" y="120086"/>
                </a:lnTo>
                <a:lnTo>
                  <a:pt x="40769" y="122920"/>
                </a:lnTo>
                <a:lnTo>
                  <a:pt x="36562" y="128619"/>
                </a:lnTo>
                <a:lnTo>
                  <a:pt x="31853" y="136228"/>
                </a:lnTo>
                <a:lnTo>
                  <a:pt x="26808" y="145111"/>
                </a:lnTo>
                <a:lnTo>
                  <a:pt x="22492" y="151986"/>
                </a:lnTo>
                <a:lnTo>
                  <a:pt x="18662" y="157521"/>
                </a:lnTo>
                <a:lnTo>
                  <a:pt x="15157" y="162164"/>
                </a:lnTo>
                <a:lnTo>
                  <a:pt x="12820" y="168117"/>
                </a:lnTo>
                <a:lnTo>
                  <a:pt x="11262" y="174943"/>
                </a:lnTo>
                <a:lnTo>
                  <a:pt x="10223" y="182351"/>
                </a:lnTo>
                <a:lnTo>
                  <a:pt x="9531" y="188242"/>
                </a:lnTo>
                <a:lnTo>
                  <a:pt x="9069" y="193122"/>
                </a:lnTo>
                <a:lnTo>
                  <a:pt x="8761" y="197328"/>
                </a:lnTo>
                <a:lnTo>
                  <a:pt x="8556" y="202037"/>
                </a:lnTo>
                <a:lnTo>
                  <a:pt x="8328" y="212349"/>
                </a:lnTo>
                <a:lnTo>
                  <a:pt x="9220" y="215861"/>
                </a:lnTo>
                <a:lnTo>
                  <a:pt x="10767" y="218202"/>
                </a:lnTo>
                <a:lnTo>
                  <a:pt x="16718" y="22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33"/>
          <p:cNvSpPr/>
          <p:nvPr/>
        </p:nvSpPr>
        <p:spPr>
          <a:xfrm>
            <a:off x="5429250" y="4423410"/>
            <a:ext cx="168472" cy="308611"/>
          </a:xfrm>
          <a:custGeom>
            <a:avLst/>
            <a:gdLst/>
            <a:ahLst/>
            <a:cxnLst/>
            <a:rect l="0" t="0" r="0" b="0"/>
            <a:pathLst>
              <a:path w="168472" h="308611">
                <a:moveTo>
                  <a:pt x="0" y="0"/>
                </a:moveTo>
                <a:lnTo>
                  <a:pt x="13652" y="4551"/>
                </a:lnTo>
                <a:lnTo>
                  <a:pt x="18626" y="5891"/>
                </a:lnTo>
                <a:lnTo>
                  <a:pt x="22895" y="6785"/>
                </a:lnTo>
                <a:lnTo>
                  <a:pt x="26693" y="7381"/>
                </a:lnTo>
                <a:lnTo>
                  <a:pt x="32082" y="8730"/>
                </a:lnTo>
                <a:lnTo>
                  <a:pt x="38533" y="10582"/>
                </a:lnTo>
                <a:lnTo>
                  <a:pt x="45691" y="12770"/>
                </a:lnTo>
                <a:lnTo>
                  <a:pt x="63805" y="17741"/>
                </a:lnTo>
                <a:lnTo>
                  <a:pt x="73969" y="20400"/>
                </a:lnTo>
                <a:lnTo>
                  <a:pt x="82650" y="23125"/>
                </a:lnTo>
                <a:lnTo>
                  <a:pt x="90342" y="25894"/>
                </a:lnTo>
                <a:lnTo>
                  <a:pt x="97376" y="28693"/>
                </a:lnTo>
                <a:lnTo>
                  <a:pt x="103969" y="31511"/>
                </a:lnTo>
                <a:lnTo>
                  <a:pt x="116376" y="37182"/>
                </a:lnTo>
                <a:lnTo>
                  <a:pt x="134071" y="45730"/>
                </a:lnTo>
                <a:lnTo>
                  <a:pt x="138910" y="49537"/>
                </a:lnTo>
                <a:lnTo>
                  <a:pt x="143089" y="53979"/>
                </a:lnTo>
                <a:lnTo>
                  <a:pt x="146828" y="58846"/>
                </a:lnTo>
                <a:lnTo>
                  <a:pt x="151225" y="65901"/>
                </a:lnTo>
                <a:lnTo>
                  <a:pt x="156061" y="74413"/>
                </a:lnTo>
                <a:lnTo>
                  <a:pt x="161191" y="83899"/>
                </a:lnTo>
                <a:lnTo>
                  <a:pt x="164610" y="93080"/>
                </a:lnTo>
                <a:lnTo>
                  <a:pt x="166890" y="102058"/>
                </a:lnTo>
                <a:lnTo>
                  <a:pt x="168410" y="110901"/>
                </a:lnTo>
                <a:lnTo>
                  <a:pt x="168471" y="121559"/>
                </a:lnTo>
                <a:lnTo>
                  <a:pt x="167559" y="133427"/>
                </a:lnTo>
                <a:lnTo>
                  <a:pt x="165998" y="146101"/>
                </a:lnTo>
                <a:lnTo>
                  <a:pt x="163053" y="160266"/>
                </a:lnTo>
                <a:lnTo>
                  <a:pt x="159184" y="175424"/>
                </a:lnTo>
                <a:lnTo>
                  <a:pt x="150758" y="204648"/>
                </a:lnTo>
                <a:lnTo>
                  <a:pt x="143838" y="227162"/>
                </a:lnTo>
                <a:lnTo>
                  <a:pt x="140660" y="236214"/>
                </a:lnTo>
                <a:lnTo>
                  <a:pt x="137588" y="244153"/>
                </a:lnTo>
                <a:lnTo>
                  <a:pt x="134588" y="251351"/>
                </a:lnTo>
                <a:lnTo>
                  <a:pt x="129730" y="259008"/>
                </a:lnTo>
                <a:lnTo>
                  <a:pt x="123634" y="266969"/>
                </a:lnTo>
                <a:lnTo>
                  <a:pt x="111146" y="281530"/>
                </a:lnTo>
                <a:lnTo>
                  <a:pt x="102420" y="291177"/>
                </a:lnTo>
                <a:lnTo>
                  <a:pt x="97807" y="295082"/>
                </a:lnTo>
                <a:lnTo>
                  <a:pt x="92827" y="298639"/>
                </a:lnTo>
                <a:lnTo>
                  <a:pt x="68579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34"/>
          <p:cNvSpPr/>
          <p:nvPr/>
        </p:nvSpPr>
        <p:spPr>
          <a:xfrm>
            <a:off x="5677852" y="4483417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8203" y="29740"/>
                </a:lnTo>
                <a:lnTo>
                  <a:pt x="25471" y="27446"/>
                </a:lnTo>
                <a:lnTo>
                  <a:pt x="32221" y="24965"/>
                </a:lnTo>
                <a:lnTo>
                  <a:pt x="38625" y="22359"/>
                </a:lnTo>
                <a:lnTo>
                  <a:pt x="44800" y="20621"/>
                </a:lnTo>
                <a:lnTo>
                  <a:pt x="50822" y="19462"/>
                </a:lnTo>
                <a:lnTo>
                  <a:pt x="56742" y="18689"/>
                </a:lnTo>
                <a:lnTo>
                  <a:pt x="64498" y="17223"/>
                </a:lnTo>
                <a:lnTo>
                  <a:pt x="83276" y="13052"/>
                </a:lnTo>
                <a:lnTo>
                  <a:pt x="91712" y="11559"/>
                </a:lnTo>
                <a:lnTo>
                  <a:pt x="99241" y="10564"/>
                </a:lnTo>
                <a:lnTo>
                  <a:pt x="106166" y="9900"/>
                </a:lnTo>
                <a:lnTo>
                  <a:pt x="114592" y="8505"/>
                </a:lnTo>
                <a:lnTo>
                  <a:pt x="124020" y="6622"/>
                </a:lnTo>
                <a:lnTo>
                  <a:pt x="134115" y="4415"/>
                </a:lnTo>
                <a:lnTo>
                  <a:pt x="144655" y="2943"/>
                </a:lnTo>
                <a:lnTo>
                  <a:pt x="155492" y="1962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35"/>
          <p:cNvSpPr/>
          <p:nvPr/>
        </p:nvSpPr>
        <p:spPr>
          <a:xfrm>
            <a:off x="5660707" y="4586287"/>
            <a:ext cx="257176" cy="33100"/>
          </a:xfrm>
          <a:custGeom>
            <a:avLst/>
            <a:gdLst/>
            <a:ahLst/>
            <a:cxnLst/>
            <a:rect l="0" t="0" r="0" b="0"/>
            <a:pathLst>
              <a:path w="257176" h="33100">
                <a:moveTo>
                  <a:pt x="0" y="25717"/>
                </a:moveTo>
                <a:lnTo>
                  <a:pt x="13652" y="30269"/>
                </a:lnTo>
                <a:lnTo>
                  <a:pt x="19579" y="31609"/>
                </a:lnTo>
                <a:lnTo>
                  <a:pt x="25435" y="32503"/>
                </a:lnTo>
                <a:lnTo>
                  <a:pt x="31244" y="33099"/>
                </a:lnTo>
                <a:lnTo>
                  <a:pt x="37975" y="32543"/>
                </a:lnTo>
                <a:lnTo>
                  <a:pt x="45319" y="31220"/>
                </a:lnTo>
                <a:lnTo>
                  <a:pt x="53073" y="29387"/>
                </a:lnTo>
                <a:lnTo>
                  <a:pt x="64910" y="27211"/>
                </a:lnTo>
                <a:lnTo>
                  <a:pt x="146190" y="14108"/>
                </a:lnTo>
                <a:lnTo>
                  <a:pt x="160325" y="12263"/>
                </a:lnTo>
                <a:lnTo>
                  <a:pt x="172606" y="11033"/>
                </a:lnTo>
                <a:lnTo>
                  <a:pt x="183650" y="10213"/>
                </a:lnTo>
                <a:lnTo>
                  <a:pt x="193871" y="8713"/>
                </a:lnTo>
                <a:lnTo>
                  <a:pt x="203542" y="6762"/>
                </a:lnTo>
                <a:lnTo>
                  <a:pt x="212848" y="4507"/>
                </a:lnTo>
                <a:lnTo>
                  <a:pt x="221908" y="3005"/>
                </a:lnTo>
                <a:lnTo>
                  <a:pt x="230807" y="200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36"/>
          <p:cNvSpPr/>
          <p:nvPr/>
        </p:nvSpPr>
        <p:spPr>
          <a:xfrm>
            <a:off x="5986462" y="4440564"/>
            <a:ext cx="197168" cy="221503"/>
          </a:xfrm>
          <a:custGeom>
            <a:avLst/>
            <a:gdLst/>
            <a:ahLst/>
            <a:cxnLst/>
            <a:rect l="0" t="0" r="0" b="0"/>
            <a:pathLst>
              <a:path w="197168" h="221503">
                <a:moveTo>
                  <a:pt x="0" y="34281"/>
                </a:moveTo>
                <a:lnTo>
                  <a:pt x="4551" y="25179"/>
                </a:lnTo>
                <a:lnTo>
                  <a:pt x="6844" y="22498"/>
                </a:lnTo>
                <a:lnTo>
                  <a:pt x="9325" y="20710"/>
                </a:lnTo>
                <a:lnTo>
                  <a:pt x="14622" y="17772"/>
                </a:lnTo>
                <a:lnTo>
                  <a:pt x="20151" y="13291"/>
                </a:lnTo>
                <a:lnTo>
                  <a:pt x="23912" y="11715"/>
                </a:lnTo>
                <a:lnTo>
                  <a:pt x="28324" y="10664"/>
                </a:lnTo>
                <a:lnTo>
                  <a:pt x="33170" y="9964"/>
                </a:lnTo>
                <a:lnTo>
                  <a:pt x="37354" y="9497"/>
                </a:lnTo>
                <a:lnTo>
                  <a:pt x="41095" y="9186"/>
                </a:lnTo>
                <a:lnTo>
                  <a:pt x="44541" y="8979"/>
                </a:lnTo>
                <a:lnTo>
                  <a:pt x="48745" y="7888"/>
                </a:lnTo>
                <a:lnTo>
                  <a:pt x="53451" y="6207"/>
                </a:lnTo>
                <a:lnTo>
                  <a:pt x="58494" y="4135"/>
                </a:lnTo>
                <a:lnTo>
                  <a:pt x="63761" y="2754"/>
                </a:lnTo>
                <a:lnTo>
                  <a:pt x="69178" y="1833"/>
                </a:lnTo>
                <a:lnTo>
                  <a:pt x="74694" y="1219"/>
                </a:lnTo>
                <a:lnTo>
                  <a:pt x="79323" y="809"/>
                </a:lnTo>
                <a:lnTo>
                  <a:pt x="83362" y="536"/>
                </a:lnTo>
                <a:lnTo>
                  <a:pt x="87007" y="355"/>
                </a:lnTo>
                <a:lnTo>
                  <a:pt x="96138" y="152"/>
                </a:lnTo>
                <a:lnTo>
                  <a:pt x="122478" y="0"/>
                </a:lnTo>
                <a:lnTo>
                  <a:pt x="125468" y="950"/>
                </a:lnTo>
                <a:lnTo>
                  <a:pt x="131329" y="4544"/>
                </a:lnTo>
                <a:lnTo>
                  <a:pt x="133272" y="6837"/>
                </a:lnTo>
                <a:lnTo>
                  <a:pt x="134569" y="9317"/>
                </a:lnTo>
                <a:lnTo>
                  <a:pt x="135432" y="11923"/>
                </a:lnTo>
                <a:lnTo>
                  <a:pt x="138932" y="17359"/>
                </a:lnTo>
                <a:lnTo>
                  <a:pt x="141199" y="20142"/>
                </a:lnTo>
                <a:lnTo>
                  <a:pt x="141758" y="22949"/>
                </a:lnTo>
                <a:lnTo>
                  <a:pt x="141178" y="25775"/>
                </a:lnTo>
                <a:lnTo>
                  <a:pt x="139838" y="28610"/>
                </a:lnTo>
                <a:lnTo>
                  <a:pt x="137993" y="33358"/>
                </a:lnTo>
                <a:lnTo>
                  <a:pt x="133403" y="46253"/>
                </a:lnTo>
                <a:lnTo>
                  <a:pt x="129893" y="53692"/>
                </a:lnTo>
                <a:lnTo>
                  <a:pt x="125647" y="61509"/>
                </a:lnTo>
                <a:lnTo>
                  <a:pt x="120913" y="69578"/>
                </a:lnTo>
                <a:lnTo>
                  <a:pt x="113946" y="79720"/>
                </a:lnTo>
                <a:lnTo>
                  <a:pt x="105491" y="91243"/>
                </a:lnTo>
                <a:lnTo>
                  <a:pt x="96046" y="103688"/>
                </a:lnTo>
                <a:lnTo>
                  <a:pt x="84985" y="116748"/>
                </a:lnTo>
                <a:lnTo>
                  <a:pt x="72849" y="130216"/>
                </a:lnTo>
                <a:lnTo>
                  <a:pt x="59996" y="143958"/>
                </a:lnTo>
                <a:lnTo>
                  <a:pt x="49523" y="155976"/>
                </a:lnTo>
                <a:lnTo>
                  <a:pt x="40635" y="166846"/>
                </a:lnTo>
                <a:lnTo>
                  <a:pt x="32805" y="176950"/>
                </a:lnTo>
                <a:lnTo>
                  <a:pt x="27585" y="184638"/>
                </a:lnTo>
                <a:lnTo>
                  <a:pt x="24105" y="190717"/>
                </a:lnTo>
                <a:lnTo>
                  <a:pt x="21785" y="195721"/>
                </a:lnTo>
                <a:lnTo>
                  <a:pt x="20238" y="200010"/>
                </a:lnTo>
                <a:lnTo>
                  <a:pt x="19207" y="203822"/>
                </a:lnTo>
                <a:lnTo>
                  <a:pt x="17552" y="212233"/>
                </a:lnTo>
                <a:lnTo>
                  <a:pt x="18369" y="213875"/>
                </a:lnTo>
                <a:lnTo>
                  <a:pt x="21817" y="218240"/>
                </a:lnTo>
                <a:lnTo>
                  <a:pt x="24069" y="219786"/>
                </a:lnTo>
                <a:lnTo>
                  <a:pt x="29113" y="221502"/>
                </a:lnTo>
                <a:lnTo>
                  <a:pt x="33696" y="221008"/>
                </a:lnTo>
                <a:lnTo>
                  <a:pt x="39609" y="219725"/>
                </a:lnTo>
                <a:lnTo>
                  <a:pt x="46409" y="217918"/>
                </a:lnTo>
                <a:lnTo>
                  <a:pt x="51895" y="216713"/>
                </a:lnTo>
                <a:lnTo>
                  <a:pt x="56504" y="215910"/>
                </a:lnTo>
                <a:lnTo>
                  <a:pt x="60529" y="215374"/>
                </a:lnTo>
                <a:lnTo>
                  <a:pt x="65118" y="215017"/>
                </a:lnTo>
                <a:lnTo>
                  <a:pt x="70082" y="214779"/>
                </a:lnTo>
                <a:lnTo>
                  <a:pt x="75296" y="214620"/>
                </a:lnTo>
                <a:lnTo>
                  <a:pt x="80678" y="213562"/>
                </a:lnTo>
                <a:lnTo>
                  <a:pt x="86170" y="211904"/>
                </a:lnTo>
                <a:lnTo>
                  <a:pt x="91737" y="209846"/>
                </a:lnTo>
                <a:lnTo>
                  <a:pt x="97353" y="207522"/>
                </a:lnTo>
                <a:lnTo>
                  <a:pt x="103002" y="205020"/>
                </a:lnTo>
                <a:lnTo>
                  <a:pt x="108673" y="202399"/>
                </a:lnTo>
                <a:lnTo>
                  <a:pt x="116264" y="199700"/>
                </a:lnTo>
                <a:lnTo>
                  <a:pt x="125134" y="196948"/>
                </a:lnTo>
                <a:lnTo>
                  <a:pt x="134858" y="194160"/>
                </a:lnTo>
                <a:lnTo>
                  <a:pt x="143245" y="192302"/>
                </a:lnTo>
                <a:lnTo>
                  <a:pt x="150742" y="191063"/>
                </a:lnTo>
                <a:lnTo>
                  <a:pt x="157645" y="190237"/>
                </a:lnTo>
                <a:lnTo>
                  <a:pt x="164152" y="188734"/>
                </a:lnTo>
                <a:lnTo>
                  <a:pt x="170394" y="186780"/>
                </a:lnTo>
                <a:lnTo>
                  <a:pt x="176461" y="184525"/>
                </a:lnTo>
                <a:lnTo>
                  <a:pt x="181458" y="183021"/>
                </a:lnTo>
                <a:lnTo>
                  <a:pt x="185743" y="182018"/>
                </a:lnTo>
                <a:lnTo>
                  <a:pt x="197167" y="1800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37"/>
          <p:cNvSpPr/>
          <p:nvPr/>
        </p:nvSpPr>
        <p:spPr>
          <a:xfrm>
            <a:off x="6193656" y="4431982"/>
            <a:ext cx="165951" cy="204885"/>
          </a:xfrm>
          <a:custGeom>
            <a:avLst/>
            <a:gdLst/>
            <a:ahLst/>
            <a:cxnLst/>
            <a:rect l="0" t="0" r="0" b="0"/>
            <a:pathLst>
              <a:path w="165951" h="204885">
                <a:moveTo>
                  <a:pt x="118561" y="8572"/>
                </a:moveTo>
                <a:lnTo>
                  <a:pt x="109460" y="4022"/>
                </a:lnTo>
                <a:lnTo>
                  <a:pt x="105826" y="2681"/>
                </a:lnTo>
                <a:lnTo>
                  <a:pt x="102451" y="1788"/>
                </a:lnTo>
                <a:lnTo>
                  <a:pt x="99248" y="1191"/>
                </a:lnTo>
                <a:lnTo>
                  <a:pt x="96161" y="794"/>
                </a:lnTo>
                <a:lnTo>
                  <a:pt x="93150" y="530"/>
                </a:lnTo>
                <a:lnTo>
                  <a:pt x="90190" y="353"/>
                </a:lnTo>
                <a:lnTo>
                  <a:pt x="84362" y="157"/>
                </a:lnTo>
                <a:lnTo>
                  <a:pt x="72859" y="31"/>
                </a:lnTo>
                <a:lnTo>
                  <a:pt x="69995" y="973"/>
                </a:lnTo>
                <a:lnTo>
                  <a:pt x="67134" y="2554"/>
                </a:lnTo>
                <a:lnTo>
                  <a:pt x="64274" y="4560"/>
                </a:lnTo>
                <a:lnTo>
                  <a:pt x="61414" y="6850"/>
                </a:lnTo>
                <a:lnTo>
                  <a:pt x="58556" y="9329"/>
                </a:lnTo>
                <a:lnTo>
                  <a:pt x="55698" y="11935"/>
                </a:lnTo>
                <a:lnTo>
                  <a:pt x="47442" y="19909"/>
                </a:lnTo>
                <a:lnTo>
                  <a:pt x="42573" y="24703"/>
                </a:lnTo>
                <a:lnTo>
                  <a:pt x="38375" y="29803"/>
                </a:lnTo>
                <a:lnTo>
                  <a:pt x="34624" y="35109"/>
                </a:lnTo>
                <a:lnTo>
                  <a:pt x="31171" y="40551"/>
                </a:lnTo>
                <a:lnTo>
                  <a:pt x="26963" y="45132"/>
                </a:lnTo>
                <a:lnTo>
                  <a:pt x="22253" y="49138"/>
                </a:lnTo>
                <a:lnTo>
                  <a:pt x="17208" y="52762"/>
                </a:lnTo>
                <a:lnTo>
                  <a:pt x="13845" y="56130"/>
                </a:lnTo>
                <a:lnTo>
                  <a:pt x="11603" y="59327"/>
                </a:lnTo>
                <a:lnTo>
                  <a:pt x="0" y="82800"/>
                </a:lnTo>
                <a:lnTo>
                  <a:pt x="468" y="84728"/>
                </a:lnTo>
                <a:lnTo>
                  <a:pt x="3528" y="89409"/>
                </a:lnTo>
                <a:lnTo>
                  <a:pt x="5523" y="94665"/>
                </a:lnTo>
                <a:lnTo>
                  <a:pt x="6055" y="97400"/>
                </a:lnTo>
                <a:lnTo>
                  <a:pt x="8315" y="99223"/>
                </a:lnTo>
                <a:lnTo>
                  <a:pt x="11726" y="100439"/>
                </a:lnTo>
                <a:lnTo>
                  <a:pt x="15905" y="101250"/>
                </a:lnTo>
                <a:lnTo>
                  <a:pt x="21549" y="102742"/>
                </a:lnTo>
                <a:lnTo>
                  <a:pt x="28169" y="104690"/>
                </a:lnTo>
                <a:lnTo>
                  <a:pt x="51138" y="111982"/>
                </a:lnTo>
                <a:lnTo>
                  <a:pt x="59325" y="114659"/>
                </a:lnTo>
                <a:lnTo>
                  <a:pt x="66688" y="116445"/>
                </a:lnTo>
                <a:lnTo>
                  <a:pt x="73502" y="117635"/>
                </a:lnTo>
                <a:lnTo>
                  <a:pt x="79949" y="118428"/>
                </a:lnTo>
                <a:lnTo>
                  <a:pt x="86152" y="118957"/>
                </a:lnTo>
                <a:lnTo>
                  <a:pt x="92193" y="119310"/>
                </a:lnTo>
                <a:lnTo>
                  <a:pt x="98125" y="119545"/>
                </a:lnTo>
                <a:lnTo>
                  <a:pt x="103984" y="120654"/>
                </a:lnTo>
                <a:lnTo>
                  <a:pt x="109796" y="122346"/>
                </a:lnTo>
                <a:lnTo>
                  <a:pt x="115575" y="124426"/>
                </a:lnTo>
                <a:lnTo>
                  <a:pt x="120380" y="126766"/>
                </a:lnTo>
                <a:lnTo>
                  <a:pt x="124536" y="129278"/>
                </a:lnTo>
                <a:lnTo>
                  <a:pt x="128260" y="131905"/>
                </a:lnTo>
                <a:lnTo>
                  <a:pt x="132647" y="134609"/>
                </a:lnTo>
                <a:lnTo>
                  <a:pt x="137476" y="137365"/>
                </a:lnTo>
                <a:lnTo>
                  <a:pt x="142602" y="140154"/>
                </a:lnTo>
                <a:lnTo>
                  <a:pt x="146970" y="142014"/>
                </a:lnTo>
                <a:lnTo>
                  <a:pt x="150836" y="143253"/>
                </a:lnTo>
                <a:lnTo>
                  <a:pt x="154365" y="144080"/>
                </a:lnTo>
                <a:lnTo>
                  <a:pt x="156718" y="146536"/>
                </a:lnTo>
                <a:lnTo>
                  <a:pt x="158286" y="150078"/>
                </a:lnTo>
                <a:lnTo>
                  <a:pt x="159332" y="154344"/>
                </a:lnTo>
                <a:lnTo>
                  <a:pt x="160982" y="158141"/>
                </a:lnTo>
                <a:lnTo>
                  <a:pt x="163034" y="161625"/>
                </a:lnTo>
                <a:lnTo>
                  <a:pt x="165355" y="164900"/>
                </a:lnTo>
                <a:lnTo>
                  <a:pt x="165950" y="168036"/>
                </a:lnTo>
                <a:lnTo>
                  <a:pt x="165393" y="171079"/>
                </a:lnTo>
                <a:lnTo>
                  <a:pt x="163188" y="177000"/>
                </a:lnTo>
                <a:lnTo>
                  <a:pt x="162208" y="182807"/>
                </a:lnTo>
                <a:lnTo>
                  <a:pt x="160041" y="186641"/>
                </a:lnTo>
                <a:lnTo>
                  <a:pt x="156692" y="191102"/>
                </a:lnTo>
                <a:lnTo>
                  <a:pt x="152554" y="195982"/>
                </a:lnTo>
                <a:lnTo>
                  <a:pt x="148843" y="199234"/>
                </a:lnTo>
                <a:lnTo>
                  <a:pt x="145417" y="201403"/>
                </a:lnTo>
                <a:lnTo>
                  <a:pt x="142180" y="202849"/>
                </a:lnTo>
                <a:lnTo>
                  <a:pt x="139069" y="203812"/>
                </a:lnTo>
                <a:lnTo>
                  <a:pt x="136044" y="204455"/>
                </a:lnTo>
                <a:lnTo>
                  <a:pt x="133073" y="204884"/>
                </a:lnTo>
                <a:lnTo>
                  <a:pt x="129188" y="204216"/>
                </a:lnTo>
                <a:lnTo>
                  <a:pt x="124694" y="202819"/>
                </a:lnTo>
                <a:lnTo>
                  <a:pt x="119792" y="200935"/>
                </a:lnTo>
                <a:lnTo>
                  <a:pt x="115572" y="199680"/>
                </a:lnTo>
                <a:lnTo>
                  <a:pt x="111806" y="198843"/>
                </a:lnTo>
                <a:lnTo>
                  <a:pt x="108343" y="198284"/>
                </a:lnTo>
                <a:lnTo>
                  <a:pt x="105081" y="196959"/>
                </a:lnTo>
                <a:lnTo>
                  <a:pt x="101955" y="195124"/>
                </a:lnTo>
                <a:lnTo>
                  <a:pt x="98918" y="192948"/>
                </a:lnTo>
                <a:lnTo>
                  <a:pt x="94988" y="189592"/>
                </a:lnTo>
                <a:lnTo>
                  <a:pt x="90463" y="185450"/>
                </a:lnTo>
                <a:lnTo>
                  <a:pt x="85542" y="180783"/>
                </a:lnTo>
                <a:lnTo>
                  <a:pt x="82261" y="176720"/>
                </a:lnTo>
                <a:lnTo>
                  <a:pt x="80073" y="173058"/>
                </a:lnTo>
                <a:lnTo>
                  <a:pt x="78615" y="169665"/>
                </a:lnTo>
                <a:lnTo>
                  <a:pt x="74455" y="160814"/>
                </a:lnTo>
                <a:lnTo>
                  <a:pt x="72012" y="155787"/>
                </a:lnTo>
                <a:lnTo>
                  <a:pt x="70383" y="150530"/>
                </a:lnTo>
                <a:lnTo>
                  <a:pt x="69297" y="145121"/>
                </a:lnTo>
                <a:lnTo>
                  <a:pt x="68574" y="139610"/>
                </a:lnTo>
                <a:lnTo>
                  <a:pt x="69044" y="134031"/>
                </a:lnTo>
                <a:lnTo>
                  <a:pt x="70309" y="128407"/>
                </a:lnTo>
                <a:lnTo>
                  <a:pt x="72106" y="122751"/>
                </a:lnTo>
                <a:lnTo>
                  <a:pt x="74256" y="114219"/>
                </a:lnTo>
                <a:lnTo>
                  <a:pt x="79185" y="92039"/>
                </a:lnTo>
                <a:lnTo>
                  <a:pt x="81833" y="83267"/>
                </a:lnTo>
                <a:lnTo>
                  <a:pt x="84551" y="76467"/>
                </a:lnTo>
                <a:lnTo>
                  <a:pt x="87315" y="70980"/>
                </a:lnTo>
                <a:lnTo>
                  <a:pt x="89158" y="65418"/>
                </a:lnTo>
                <a:lnTo>
                  <a:pt x="90386" y="59805"/>
                </a:lnTo>
                <a:lnTo>
                  <a:pt x="91205" y="54157"/>
                </a:lnTo>
                <a:lnTo>
                  <a:pt x="91752" y="47535"/>
                </a:lnTo>
                <a:lnTo>
                  <a:pt x="92116" y="40263"/>
                </a:lnTo>
                <a:lnTo>
                  <a:pt x="9284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38"/>
          <p:cNvSpPr/>
          <p:nvPr/>
        </p:nvSpPr>
        <p:spPr>
          <a:xfrm>
            <a:off x="3801676" y="4809172"/>
            <a:ext cx="213112" cy="85587"/>
          </a:xfrm>
          <a:custGeom>
            <a:avLst/>
            <a:gdLst/>
            <a:ahLst/>
            <a:cxnLst/>
            <a:rect l="0" t="0" r="0" b="0"/>
            <a:pathLst>
              <a:path w="213112" h="85587">
                <a:moveTo>
                  <a:pt x="24516" y="0"/>
                </a:moveTo>
                <a:lnTo>
                  <a:pt x="19965" y="13653"/>
                </a:lnTo>
                <a:lnTo>
                  <a:pt x="18624" y="19579"/>
                </a:lnTo>
                <a:lnTo>
                  <a:pt x="17731" y="25436"/>
                </a:lnTo>
                <a:lnTo>
                  <a:pt x="17135" y="31244"/>
                </a:lnTo>
                <a:lnTo>
                  <a:pt x="16738" y="36070"/>
                </a:lnTo>
                <a:lnTo>
                  <a:pt x="16473" y="40239"/>
                </a:lnTo>
                <a:lnTo>
                  <a:pt x="16297" y="43971"/>
                </a:lnTo>
                <a:lnTo>
                  <a:pt x="15227" y="46459"/>
                </a:lnTo>
                <a:lnTo>
                  <a:pt x="13561" y="48118"/>
                </a:lnTo>
                <a:lnTo>
                  <a:pt x="11497" y="49224"/>
                </a:lnTo>
                <a:lnTo>
                  <a:pt x="10122" y="50913"/>
                </a:lnTo>
                <a:lnTo>
                  <a:pt x="9205" y="52992"/>
                </a:lnTo>
                <a:lnTo>
                  <a:pt x="8594" y="55331"/>
                </a:lnTo>
                <a:lnTo>
                  <a:pt x="8186" y="57842"/>
                </a:lnTo>
                <a:lnTo>
                  <a:pt x="7915" y="60469"/>
                </a:lnTo>
                <a:lnTo>
                  <a:pt x="7478" y="66978"/>
                </a:lnTo>
                <a:lnTo>
                  <a:pt x="6490" y="68464"/>
                </a:lnTo>
                <a:lnTo>
                  <a:pt x="4879" y="70408"/>
                </a:lnTo>
                <a:lnTo>
                  <a:pt x="2852" y="72656"/>
                </a:lnTo>
                <a:lnTo>
                  <a:pt x="1501" y="75107"/>
                </a:lnTo>
                <a:lnTo>
                  <a:pt x="600" y="77694"/>
                </a:lnTo>
                <a:lnTo>
                  <a:pt x="0" y="80371"/>
                </a:lnTo>
                <a:lnTo>
                  <a:pt x="552" y="82156"/>
                </a:lnTo>
                <a:lnTo>
                  <a:pt x="1872" y="83346"/>
                </a:lnTo>
                <a:lnTo>
                  <a:pt x="3705" y="84139"/>
                </a:lnTo>
                <a:lnTo>
                  <a:pt x="6832" y="84668"/>
                </a:lnTo>
                <a:lnTo>
                  <a:pt x="10822" y="85020"/>
                </a:lnTo>
                <a:lnTo>
                  <a:pt x="15387" y="85255"/>
                </a:lnTo>
                <a:lnTo>
                  <a:pt x="25538" y="85516"/>
                </a:lnTo>
                <a:lnTo>
                  <a:pt x="30913" y="85586"/>
                </a:lnTo>
                <a:lnTo>
                  <a:pt x="35448" y="84680"/>
                </a:lnTo>
                <a:lnTo>
                  <a:pt x="39424" y="83123"/>
                </a:lnTo>
                <a:lnTo>
                  <a:pt x="43027" y="81133"/>
                </a:lnTo>
                <a:lnTo>
                  <a:pt x="49571" y="78922"/>
                </a:lnTo>
                <a:lnTo>
                  <a:pt x="55654" y="77939"/>
                </a:lnTo>
                <a:lnTo>
                  <a:pt x="61533" y="77502"/>
                </a:lnTo>
                <a:lnTo>
                  <a:pt x="66339" y="76433"/>
                </a:lnTo>
                <a:lnTo>
                  <a:pt x="72400" y="74768"/>
                </a:lnTo>
                <a:lnTo>
                  <a:pt x="79299" y="72706"/>
                </a:lnTo>
                <a:lnTo>
                  <a:pt x="84851" y="70378"/>
                </a:lnTo>
                <a:lnTo>
                  <a:pt x="89504" y="67874"/>
                </a:lnTo>
                <a:lnTo>
                  <a:pt x="93559" y="65252"/>
                </a:lnTo>
                <a:lnTo>
                  <a:pt x="97215" y="63504"/>
                </a:lnTo>
                <a:lnTo>
                  <a:pt x="103817" y="61562"/>
                </a:lnTo>
                <a:lnTo>
                  <a:pt x="109926" y="60698"/>
                </a:lnTo>
                <a:lnTo>
                  <a:pt x="115816" y="60315"/>
                </a:lnTo>
                <a:lnTo>
                  <a:pt x="121608" y="60144"/>
                </a:lnTo>
                <a:lnTo>
                  <a:pt x="130225" y="60048"/>
                </a:lnTo>
                <a:lnTo>
                  <a:pt x="133089" y="59082"/>
                </a:lnTo>
                <a:lnTo>
                  <a:pt x="135951" y="57485"/>
                </a:lnTo>
                <a:lnTo>
                  <a:pt x="138810" y="55469"/>
                </a:lnTo>
                <a:lnTo>
                  <a:pt x="142622" y="54124"/>
                </a:lnTo>
                <a:lnTo>
                  <a:pt x="147069" y="53228"/>
                </a:lnTo>
                <a:lnTo>
                  <a:pt x="151938" y="52631"/>
                </a:lnTo>
                <a:lnTo>
                  <a:pt x="158994" y="52232"/>
                </a:lnTo>
                <a:lnTo>
                  <a:pt x="176994" y="51789"/>
                </a:lnTo>
                <a:lnTo>
                  <a:pt x="201681" y="51466"/>
                </a:lnTo>
                <a:lnTo>
                  <a:pt x="203586" y="52408"/>
                </a:lnTo>
                <a:lnTo>
                  <a:pt x="205809" y="53989"/>
                </a:lnTo>
                <a:lnTo>
                  <a:pt x="208243" y="55995"/>
                </a:lnTo>
                <a:lnTo>
                  <a:pt x="209865" y="56380"/>
                </a:lnTo>
                <a:lnTo>
                  <a:pt x="210948" y="55684"/>
                </a:lnTo>
                <a:lnTo>
                  <a:pt x="213111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39"/>
          <p:cNvSpPr/>
          <p:nvPr/>
        </p:nvSpPr>
        <p:spPr>
          <a:xfrm>
            <a:off x="3963352" y="4800600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0" y="0"/>
                </a:moveTo>
                <a:lnTo>
                  <a:pt x="4551" y="4551"/>
                </a:lnTo>
                <a:lnTo>
                  <a:pt x="5891" y="6843"/>
                </a:lnTo>
                <a:lnTo>
                  <a:pt x="6785" y="9325"/>
                </a:lnTo>
                <a:lnTo>
                  <a:pt x="7778" y="14621"/>
                </a:lnTo>
                <a:lnTo>
                  <a:pt x="8219" y="20151"/>
                </a:lnTo>
                <a:lnTo>
                  <a:pt x="8416" y="30863"/>
                </a:lnTo>
                <a:lnTo>
                  <a:pt x="8468" y="37720"/>
                </a:lnTo>
                <a:lnTo>
                  <a:pt x="9455" y="46102"/>
                </a:lnTo>
                <a:lnTo>
                  <a:pt x="11066" y="55500"/>
                </a:lnTo>
                <a:lnTo>
                  <a:pt x="13093" y="65575"/>
                </a:lnTo>
                <a:lnTo>
                  <a:pt x="15396" y="74197"/>
                </a:lnTo>
                <a:lnTo>
                  <a:pt x="17884" y="81849"/>
                </a:lnTo>
                <a:lnTo>
                  <a:pt x="20495" y="88856"/>
                </a:lnTo>
                <a:lnTo>
                  <a:pt x="22236" y="95432"/>
                </a:lnTo>
                <a:lnTo>
                  <a:pt x="23396" y="101721"/>
                </a:lnTo>
                <a:lnTo>
                  <a:pt x="24170" y="107819"/>
                </a:lnTo>
                <a:lnTo>
                  <a:pt x="24686" y="120457"/>
                </a:lnTo>
                <a:lnTo>
                  <a:pt x="25582" y="194474"/>
                </a:lnTo>
                <a:lnTo>
                  <a:pt x="25677" y="231188"/>
                </a:lnTo>
                <a:lnTo>
                  <a:pt x="26643" y="239851"/>
                </a:lnTo>
                <a:lnTo>
                  <a:pt x="28240" y="245625"/>
                </a:lnTo>
                <a:lnTo>
                  <a:pt x="30256" y="249475"/>
                </a:lnTo>
                <a:lnTo>
                  <a:pt x="31601" y="252994"/>
                </a:lnTo>
                <a:lnTo>
                  <a:pt x="32497" y="256292"/>
                </a:lnTo>
                <a:lnTo>
                  <a:pt x="34290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40"/>
          <p:cNvSpPr/>
          <p:nvPr/>
        </p:nvSpPr>
        <p:spPr>
          <a:xfrm>
            <a:off x="4374832" y="488632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31244" y="17145"/>
                </a:lnTo>
                <a:lnTo>
                  <a:pt x="36070" y="16192"/>
                </a:lnTo>
                <a:lnTo>
                  <a:pt x="40239" y="14605"/>
                </a:lnTo>
                <a:lnTo>
                  <a:pt x="43971" y="12594"/>
                </a:lnTo>
                <a:lnTo>
                  <a:pt x="48364" y="11253"/>
                </a:lnTo>
                <a:lnTo>
                  <a:pt x="53198" y="10359"/>
                </a:lnTo>
                <a:lnTo>
                  <a:pt x="58325" y="9764"/>
                </a:lnTo>
                <a:lnTo>
                  <a:pt x="97398" y="4374"/>
                </a:lnTo>
                <a:lnTo>
                  <a:pt x="109699" y="2916"/>
                </a:lnTo>
                <a:lnTo>
                  <a:pt x="119805" y="1944"/>
                </a:lnTo>
                <a:lnTo>
                  <a:pt x="135162" y="864"/>
                </a:lnTo>
                <a:lnTo>
                  <a:pt x="145162" y="384"/>
                </a:lnTo>
                <a:lnTo>
                  <a:pt x="155322" y="17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41"/>
          <p:cNvSpPr/>
          <p:nvPr/>
        </p:nvSpPr>
        <p:spPr>
          <a:xfrm>
            <a:off x="4498481" y="4809172"/>
            <a:ext cx="13512" cy="240031"/>
          </a:xfrm>
          <a:custGeom>
            <a:avLst/>
            <a:gdLst/>
            <a:ahLst/>
            <a:cxnLst/>
            <a:rect l="0" t="0" r="0" b="0"/>
            <a:pathLst>
              <a:path w="13512" h="240031">
                <a:moveTo>
                  <a:pt x="4939" y="0"/>
                </a:moveTo>
                <a:lnTo>
                  <a:pt x="4939" y="82981"/>
                </a:lnTo>
                <a:lnTo>
                  <a:pt x="3986" y="108661"/>
                </a:lnTo>
                <a:lnTo>
                  <a:pt x="2399" y="133400"/>
                </a:lnTo>
                <a:lnTo>
                  <a:pt x="388" y="157513"/>
                </a:lnTo>
                <a:lnTo>
                  <a:pt x="0" y="176447"/>
                </a:lnTo>
                <a:lnTo>
                  <a:pt x="693" y="191926"/>
                </a:lnTo>
                <a:lnTo>
                  <a:pt x="3052" y="214841"/>
                </a:lnTo>
                <a:lnTo>
                  <a:pt x="4566" y="234772"/>
                </a:lnTo>
                <a:lnTo>
                  <a:pt x="13511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42"/>
          <p:cNvSpPr/>
          <p:nvPr/>
        </p:nvSpPr>
        <p:spPr>
          <a:xfrm>
            <a:off x="4846320" y="4869389"/>
            <a:ext cx="231458" cy="204934"/>
          </a:xfrm>
          <a:custGeom>
            <a:avLst/>
            <a:gdLst/>
            <a:ahLst/>
            <a:cxnLst/>
            <a:rect l="0" t="0" r="0" b="0"/>
            <a:pathLst>
              <a:path w="231458" h="204934">
                <a:moveTo>
                  <a:pt x="0" y="16936"/>
                </a:moveTo>
                <a:lnTo>
                  <a:pt x="9101" y="7834"/>
                </a:lnTo>
                <a:lnTo>
                  <a:pt x="12735" y="5152"/>
                </a:lnTo>
                <a:lnTo>
                  <a:pt x="19312" y="2174"/>
                </a:lnTo>
                <a:lnTo>
                  <a:pt x="25410" y="850"/>
                </a:lnTo>
                <a:lnTo>
                  <a:pt x="28370" y="497"/>
                </a:lnTo>
                <a:lnTo>
                  <a:pt x="35106" y="261"/>
                </a:lnTo>
                <a:lnTo>
                  <a:pt x="55290" y="0"/>
                </a:lnTo>
                <a:lnTo>
                  <a:pt x="65435" y="883"/>
                </a:lnTo>
                <a:lnTo>
                  <a:pt x="75055" y="2424"/>
                </a:lnTo>
                <a:lnTo>
                  <a:pt x="84327" y="4403"/>
                </a:lnTo>
                <a:lnTo>
                  <a:pt x="91460" y="7628"/>
                </a:lnTo>
                <a:lnTo>
                  <a:pt x="97168" y="11683"/>
                </a:lnTo>
                <a:lnTo>
                  <a:pt x="113173" y="27328"/>
                </a:lnTo>
                <a:lnTo>
                  <a:pt x="116406" y="31484"/>
                </a:lnTo>
                <a:lnTo>
                  <a:pt x="119514" y="36160"/>
                </a:lnTo>
                <a:lnTo>
                  <a:pt x="122539" y="41182"/>
                </a:lnTo>
                <a:lnTo>
                  <a:pt x="124554" y="46434"/>
                </a:lnTo>
                <a:lnTo>
                  <a:pt x="125898" y="51842"/>
                </a:lnTo>
                <a:lnTo>
                  <a:pt x="126795" y="57352"/>
                </a:lnTo>
                <a:lnTo>
                  <a:pt x="127393" y="65787"/>
                </a:lnTo>
                <a:lnTo>
                  <a:pt x="127791" y="76173"/>
                </a:lnTo>
                <a:lnTo>
                  <a:pt x="128430" y="113409"/>
                </a:lnTo>
                <a:lnTo>
                  <a:pt x="126577" y="122209"/>
                </a:lnTo>
                <a:lnTo>
                  <a:pt x="123437" y="131885"/>
                </a:lnTo>
                <a:lnTo>
                  <a:pt x="119439" y="142146"/>
                </a:lnTo>
                <a:lnTo>
                  <a:pt x="113916" y="151844"/>
                </a:lnTo>
                <a:lnTo>
                  <a:pt x="107376" y="161167"/>
                </a:lnTo>
                <a:lnTo>
                  <a:pt x="100159" y="170240"/>
                </a:lnTo>
                <a:lnTo>
                  <a:pt x="93443" y="177241"/>
                </a:lnTo>
                <a:lnTo>
                  <a:pt x="87060" y="182861"/>
                </a:lnTo>
                <a:lnTo>
                  <a:pt x="80900" y="187560"/>
                </a:lnTo>
                <a:lnTo>
                  <a:pt x="73936" y="191645"/>
                </a:lnTo>
                <a:lnTo>
                  <a:pt x="66435" y="195322"/>
                </a:lnTo>
                <a:lnTo>
                  <a:pt x="58577" y="198724"/>
                </a:lnTo>
                <a:lnTo>
                  <a:pt x="51434" y="200993"/>
                </a:lnTo>
                <a:lnTo>
                  <a:pt x="44767" y="202506"/>
                </a:lnTo>
                <a:lnTo>
                  <a:pt x="38417" y="203514"/>
                </a:lnTo>
                <a:lnTo>
                  <a:pt x="33231" y="204186"/>
                </a:lnTo>
                <a:lnTo>
                  <a:pt x="28821" y="204634"/>
                </a:lnTo>
                <a:lnTo>
                  <a:pt x="24929" y="204933"/>
                </a:lnTo>
                <a:lnTo>
                  <a:pt x="22334" y="204179"/>
                </a:lnTo>
                <a:lnTo>
                  <a:pt x="20605" y="202725"/>
                </a:lnTo>
                <a:lnTo>
                  <a:pt x="19451" y="200803"/>
                </a:lnTo>
                <a:lnTo>
                  <a:pt x="17730" y="199521"/>
                </a:lnTo>
                <a:lnTo>
                  <a:pt x="15630" y="198667"/>
                </a:lnTo>
                <a:lnTo>
                  <a:pt x="13277" y="198097"/>
                </a:lnTo>
                <a:lnTo>
                  <a:pt x="11709" y="195813"/>
                </a:lnTo>
                <a:lnTo>
                  <a:pt x="10663" y="192384"/>
                </a:lnTo>
                <a:lnTo>
                  <a:pt x="8985" y="182296"/>
                </a:lnTo>
                <a:lnTo>
                  <a:pt x="9800" y="179564"/>
                </a:lnTo>
                <a:lnTo>
                  <a:pt x="11295" y="175837"/>
                </a:lnTo>
                <a:lnTo>
                  <a:pt x="13245" y="171447"/>
                </a:lnTo>
                <a:lnTo>
                  <a:pt x="15497" y="168521"/>
                </a:lnTo>
                <a:lnTo>
                  <a:pt x="17951" y="166570"/>
                </a:lnTo>
                <a:lnTo>
                  <a:pt x="23218" y="163450"/>
                </a:lnTo>
                <a:lnTo>
                  <a:pt x="28734" y="158888"/>
                </a:lnTo>
                <a:lnTo>
                  <a:pt x="32491" y="156338"/>
                </a:lnTo>
                <a:lnTo>
                  <a:pt x="36900" y="153685"/>
                </a:lnTo>
                <a:lnTo>
                  <a:pt x="41745" y="150965"/>
                </a:lnTo>
                <a:lnTo>
                  <a:pt x="52208" y="145402"/>
                </a:lnTo>
                <a:lnTo>
                  <a:pt x="57665" y="142585"/>
                </a:lnTo>
                <a:lnTo>
                  <a:pt x="62256" y="140707"/>
                </a:lnTo>
                <a:lnTo>
                  <a:pt x="66269" y="139455"/>
                </a:lnTo>
                <a:lnTo>
                  <a:pt x="69896" y="138620"/>
                </a:lnTo>
                <a:lnTo>
                  <a:pt x="74220" y="137111"/>
                </a:lnTo>
                <a:lnTo>
                  <a:pt x="79007" y="135153"/>
                </a:lnTo>
                <a:lnTo>
                  <a:pt x="84104" y="132895"/>
                </a:lnTo>
                <a:lnTo>
                  <a:pt x="89407" y="132342"/>
                </a:lnTo>
                <a:lnTo>
                  <a:pt x="94847" y="132925"/>
                </a:lnTo>
                <a:lnTo>
                  <a:pt x="100378" y="134267"/>
                </a:lnTo>
                <a:lnTo>
                  <a:pt x="107876" y="135162"/>
                </a:lnTo>
                <a:lnTo>
                  <a:pt x="116685" y="135758"/>
                </a:lnTo>
                <a:lnTo>
                  <a:pt x="126367" y="136156"/>
                </a:lnTo>
                <a:lnTo>
                  <a:pt x="134727" y="137373"/>
                </a:lnTo>
                <a:lnTo>
                  <a:pt x="142206" y="139137"/>
                </a:lnTo>
                <a:lnTo>
                  <a:pt x="149096" y="141266"/>
                </a:lnTo>
                <a:lnTo>
                  <a:pt x="155595" y="143637"/>
                </a:lnTo>
                <a:lnTo>
                  <a:pt x="161832" y="146171"/>
                </a:lnTo>
                <a:lnTo>
                  <a:pt x="167896" y="148813"/>
                </a:lnTo>
                <a:lnTo>
                  <a:pt x="172891" y="150574"/>
                </a:lnTo>
                <a:lnTo>
                  <a:pt x="177172" y="151748"/>
                </a:lnTo>
                <a:lnTo>
                  <a:pt x="180980" y="152530"/>
                </a:lnTo>
                <a:lnTo>
                  <a:pt x="187750" y="155940"/>
                </a:lnTo>
                <a:lnTo>
                  <a:pt x="190889" y="158182"/>
                </a:lnTo>
                <a:lnTo>
                  <a:pt x="194887" y="159678"/>
                </a:lnTo>
                <a:lnTo>
                  <a:pt x="199457" y="160675"/>
                </a:lnTo>
                <a:lnTo>
                  <a:pt x="231457" y="1712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43"/>
          <p:cNvSpPr/>
          <p:nvPr/>
        </p:nvSpPr>
        <p:spPr>
          <a:xfrm>
            <a:off x="5124273" y="4872813"/>
            <a:ext cx="159245" cy="47768"/>
          </a:xfrm>
          <a:custGeom>
            <a:avLst/>
            <a:gdLst/>
            <a:ahLst/>
            <a:cxnLst/>
            <a:rect l="0" t="0" r="0" b="0"/>
            <a:pathLst>
              <a:path w="159245" h="47768">
                <a:moveTo>
                  <a:pt x="4939" y="4939"/>
                </a:moveTo>
                <a:lnTo>
                  <a:pt x="0" y="0"/>
                </a:lnTo>
                <a:lnTo>
                  <a:pt x="2109" y="2109"/>
                </a:lnTo>
                <a:lnTo>
                  <a:pt x="3052" y="4005"/>
                </a:lnTo>
                <a:lnTo>
                  <a:pt x="3681" y="6222"/>
                </a:lnTo>
                <a:lnTo>
                  <a:pt x="4691" y="12072"/>
                </a:lnTo>
                <a:lnTo>
                  <a:pt x="5726" y="13504"/>
                </a:lnTo>
                <a:lnTo>
                  <a:pt x="7369" y="15412"/>
                </a:lnTo>
                <a:lnTo>
                  <a:pt x="9416" y="17636"/>
                </a:lnTo>
                <a:lnTo>
                  <a:pt x="14231" y="22647"/>
                </a:lnTo>
                <a:lnTo>
                  <a:pt x="16849" y="25317"/>
                </a:lnTo>
                <a:lnTo>
                  <a:pt x="18594" y="28049"/>
                </a:lnTo>
                <a:lnTo>
                  <a:pt x="19757" y="30824"/>
                </a:lnTo>
                <a:lnTo>
                  <a:pt x="20533" y="33625"/>
                </a:lnTo>
                <a:lnTo>
                  <a:pt x="22002" y="35493"/>
                </a:lnTo>
                <a:lnTo>
                  <a:pt x="23935" y="36738"/>
                </a:lnTo>
                <a:lnTo>
                  <a:pt x="26175" y="37569"/>
                </a:lnTo>
                <a:lnTo>
                  <a:pt x="42982" y="43288"/>
                </a:lnTo>
                <a:lnTo>
                  <a:pt x="49351" y="44793"/>
                </a:lnTo>
                <a:lnTo>
                  <a:pt x="55502" y="45796"/>
                </a:lnTo>
                <a:lnTo>
                  <a:pt x="61508" y="46464"/>
                </a:lnTo>
                <a:lnTo>
                  <a:pt x="66464" y="46910"/>
                </a:lnTo>
                <a:lnTo>
                  <a:pt x="70721" y="47207"/>
                </a:lnTo>
                <a:lnTo>
                  <a:pt x="74511" y="47406"/>
                </a:lnTo>
                <a:lnTo>
                  <a:pt x="81262" y="47626"/>
                </a:lnTo>
                <a:lnTo>
                  <a:pt x="92958" y="47749"/>
                </a:lnTo>
                <a:lnTo>
                  <a:pt x="97909" y="47767"/>
                </a:lnTo>
                <a:lnTo>
                  <a:pt x="104066" y="46826"/>
                </a:lnTo>
                <a:lnTo>
                  <a:pt x="111029" y="45246"/>
                </a:lnTo>
                <a:lnTo>
                  <a:pt x="118528" y="43241"/>
                </a:lnTo>
                <a:lnTo>
                  <a:pt x="125433" y="40951"/>
                </a:lnTo>
                <a:lnTo>
                  <a:pt x="131941" y="38472"/>
                </a:lnTo>
                <a:lnTo>
                  <a:pt x="138184" y="35867"/>
                </a:lnTo>
                <a:lnTo>
                  <a:pt x="143299" y="34130"/>
                </a:lnTo>
                <a:lnTo>
                  <a:pt x="147662" y="32972"/>
                </a:lnTo>
                <a:lnTo>
                  <a:pt x="159244" y="306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44"/>
          <p:cNvSpPr/>
          <p:nvPr/>
        </p:nvSpPr>
        <p:spPr>
          <a:xfrm>
            <a:off x="5249258" y="4834890"/>
            <a:ext cx="34260" cy="240031"/>
          </a:xfrm>
          <a:custGeom>
            <a:avLst/>
            <a:gdLst/>
            <a:ahLst/>
            <a:cxnLst/>
            <a:rect l="0" t="0" r="0" b="0"/>
            <a:pathLst>
              <a:path w="34260" h="240031">
                <a:moveTo>
                  <a:pt x="8542" y="0"/>
                </a:moveTo>
                <a:lnTo>
                  <a:pt x="3991" y="0"/>
                </a:lnTo>
                <a:lnTo>
                  <a:pt x="2650" y="952"/>
                </a:lnTo>
                <a:lnTo>
                  <a:pt x="1756" y="2540"/>
                </a:lnTo>
                <a:lnTo>
                  <a:pt x="1161" y="4551"/>
                </a:lnTo>
                <a:lnTo>
                  <a:pt x="763" y="8748"/>
                </a:lnTo>
                <a:lnTo>
                  <a:pt x="499" y="14405"/>
                </a:lnTo>
                <a:lnTo>
                  <a:pt x="126" y="33478"/>
                </a:lnTo>
                <a:lnTo>
                  <a:pt x="0" y="84294"/>
                </a:lnTo>
                <a:lnTo>
                  <a:pt x="942" y="100964"/>
                </a:lnTo>
                <a:lnTo>
                  <a:pt x="2523" y="116839"/>
                </a:lnTo>
                <a:lnTo>
                  <a:pt x="4529" y="132185"/>
                </a:lnTo>
                <a:lnTo>
                  <a:pt x="6819" y="146226"/>
                </a:lnTo>
                <a:lnTo>
                  <a:pt x="9298" y="159396"/>
                </a:lnTo>
                <a:lnTo>
                  <a:pt x="11904" y="171986"/>
                </a:lnTo>
                <a:lnTo>
                  <a:pt x="14593" y="183238"/>
                </a:lnTo>
                <a:lnTo>
                  <a:pt x="17339" y="193596"/>
                </a:lnTo>
                <a:lnTo>
                  <a:pt x="20121" y="203359"/>
                </a:lnTo>
                <a:lnTo>
                  <a:pt x="22929" y="211772"/>
                </a:lnTo>
                <a:lnTo>
                  <a:pt x="25753" y="219286"/>
                </a:lnTo>
                <a:lnTo>
                  <a:pt x="34259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45"/>
          <p:cNvSpPr/>
          <p:nvPr/>
        </p:nvSpPr>
        <p:spPr>
          <a:xfrm>
            <a:off x="5386387" y="4912042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18204" y="29740"/>
                </a:lnTo>
                <a:lnTo>
                  <a:pt x="25471" y="27446"/>
                </a:lnTo>
                <a:lnTo>
                  <a:pt x="32221" y="24965"/>
                </a:lnTo>
                <a:lnTo>
                  <a:pt x="38626" y="22359"/>
                </a:lnTo>
                <a:lnTo>
                  <a:pt x="45753" y="20621"/>
                </a:lnTo>
                <a:lnTo>
                  <a:pt x="53362" y="19462"/>
                </a:lnTo>
                <a:lnTo>
                  <a:pt x="61292" y="18689"/>
                </a:lnTo>
                <a:lnTo>
                  <a:pt x="67532" y="18175"/>
                </a:lnTo>
                <a:lnTo>
                  <a:pt x="72643" y="17831"/>
                </a:lnTo>
                <a:lnTo>
                  <a:pt x="77004" y="17603"/>
                </a:lnTo>
                <a:lnTo>
                  <a:pt x="84673" y="16498"/>
                </a:lnTo>
                <a:lnTo>
                  <a:pt x="105895" y="12730"/>
                </a:lnTo>
                <a:lnTo>
                  <a:pt x="144618" y="5253"/>
                </a:lnTo>
                <a:lnTo>
                  <a:pt x="155467" y="3502"/>
                </a:lnTo>
                <a:lnTo>
                  <a:pt x="164605" y="2335"/>
                </a:lnTo>
                <a:lnTo>
                  <a:pt x="172601" y="1557"/>
                </a:lnTo>
                <a:lnTo>
                  <a:pt x="178885" y="1037"/>
                </a:lnTo>
                <a:lnTo>
                  <a:pt x="184027" y="69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46"/>
          <p:cNvSpPr/>
          <p:nvPr/>
        </p:nvSpPr>
        <p:spPr>
          <a:xfrm>
            <a:off x="5514975" y="4954904"/>
            <a:ext cx="188596" cy="34292"/>
          </a:xfrm>
          <a:custGeom>
            <a:avLst/>
            <a:gdLst/>
            <a:ahLst/>
            <a:cxnLst/>
            <a:rect l="0" t="0" r="0" b="0"/>
            <a:pathLst>
              <a:path w="188596" h="34292">
                <a:moveTo>
                  <a:pt x="0" y="34291"/>
                </a:moveTo>
                <a:lnTo>
                  <a:pt x="23863" y="34291"/>
                </a:lnTo>
                <a:lnTo>
                  <a:pt x="32101" y="33338"/>
                </a:lnTo>
                <a:lnTo>
                  <a:pt x="42355" y="31751"/>
                </a:lnTo>
                <a:lnTo>
                  <a:pt x="53954" y="29740"/>
                </a:lnTo>
                <a:lnTo>
                  <a:pt x="62639" y="27447"/>
                </a:lnTo>
                <a:lnTo>
                  <a:pt x="69382" y="24966"/>
                </a:lnTo>
                <a:lnTo>
                  <a:pt x="74829" y="22359"/>
                </a:lnTo>
                <a:lnTo>
                  <a:pt x="81319" y="20621"/>
                </a:lnTo>
                <a:lnTo>
                  <a:pt x="88502" y="19463"/>
                </a:lnTo>
                <a:lnTo>
                  <a:pt x="96149" y="18690"/>
                </a:lnTo>
                <a:lnTo>
                  <a:pt x="107914" y="16270"/>
                </a:lnTo>
                <a:lnTo>
                  <a:pt x="122425" y="12752"/>
                </a:lnTo>
                <a:lnTo>
                  <a:pt x="138767" y="8502"/>
                </a:lnTo>
                <a:lnTo>
                  <a:pt x="151566" y="5668"/>
                </a:lnTo>
                <a:lnTo>
                  <a:pt x="162004" y="3779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47"/>
          <p:cNvSpPr/>
          <p:nvPr/>
        </p:nvSpPr>
        <p:spPr>
          <a:xfrm>
            <a:off x="5832157" y="4826422"/>
            <a:ext cx="162878" cy="154160"/>
          </a:xfrm>
          <a:custGeom>
            <a:avLst/>
            <a:gdLst/>
            <a:ahLst/>
            <a:cxnLst/>
            <a:rect l="0" t="0" r="0" b="0"/>
            <a:pathLst>
              <a:path w="162878" h="154160">
                <a:moveTo>
                  <a:pt x="0" y="8468"/>
                </a:moveTo>
                <a:lnTo>
                  <a:pt x="9102" y="3917"/>
                </a:lnTo>
                <a:lnTo>
                  <a:pt x="12735" y="2576"/>
                </a:lnTo>
                <a:lnTo>
                  <a:pt x="16111" y="1682"/>
                </a:lnTo>
                <a:lnTo>
                  <a:pt x="19313" y="1086"/>
                </a:lnTo>
                <a:lnTo>
                  <a:pt x="24305" y="689"/>
                </a:lnTo>
                <a:lnTo>
                  <a:pt x="30491" y="425"/>
                </a:lnTo>
                <a:lnTo>
                  <a:pt x="44984" y="131"/>
                </a:lnTo>
                <a:lnTo>
                  <a:pt x="60950" y="0"/>
                </a:lnTo>
                <a:lnTo>
                  <a:pt x="68256" y="917"/>
                </a:lnTo>
                <a:lnTo>
                  <a:pt x="75032" y="2482"/>
                </a:lnTo>
                <a:lnTo>
                  <a:pt x="90492" y="7286"/>
                </a:lnTo>
                <a:lnTo>
                  <a:pt x="91760" y="8632"/>
                </a:lnTo>
                <a:lnTo>
                  <a:pt x="92606" y="10482"/>
                </a:lnTo>
                <a:lnTo>
                  <a:pt x="93546" y="15078"/>
                </a:lnTo>
                <a:lnTo>
                  <a:pt x="93796" y="17637"/>
                </a:lnTo>
                <a:lnTo>
                  <a:pt x="93963" y="20296"/>
                </a:lnTo>
                <a:lnTo>
                  <a:pt x="91217" y="26830"/>
                </a:lnTo>
                <a:lnTo>
                  <a:pt x="86529" y="35949"/>
                </a:lnTo>
                <a:lnTo>
                  <a:pt x="80546" y="46792"/>
                </a:lnTo>
                <a:lnTo>
                  <a:pt x="76557" y="54972"/>
                </a:lnTo>
                <a:lnTo>
                  <a:pt x="73899" y="61378"/>
                </a:lnTo>
                <a:lnTo>
                  <a:pt x="72126" y="66601"/>
                </a:lnTo>
                <a:lnTo>
                  <a:pt x="69039" y="71989"/>
                </a:lnTo>
                <a:lnTo>
                  <a:pt x="65076" y="77485"/>
                </a:lnTo>
                <a:lnTo>
                  <a:pt x="60529" y="83054"/>
                </a:lnTo>
                <a:lnTo>
                  <a:pt x="56545" y="87719"/>
                </a:lnTo>
                <a:lnTo>
                  <a:pt x="52937" y="91782"/>
                </a:lnTo>
                <a:lnTo>
                  <a:pt x="49578" y="95443"/>
                </a:lnTo>
                <a:lnTo>
                  <a:pt x="46388" y="99789"/>
                </a:lnTo>
                <a:lnTo>
                  <a:pt x="43308" y="104591"/>
                </a:lnTo>
                <a:lnTo>
                  <a:pt x="40302" y="109697"/>
                </a:lnTo>
                <a:lnTo>
                  <a:pt x="37345" y="114054"/>
                </a:lnTo>
                <a:lnTo>
                  <a:pt x="34422" y="117911"/>
                </a:lnTo>
                <a:lnTo>
                  <a:pt x="31521" y="121435"/>
                </a:lnTo>
                <a:lnTo>
                  <a:pt x="29586" y="124737"/>
                </a:lnTo>
                <a:lnTo>
                  <a:pt x="28297" y="127890"/>
                </a:lnTo>
                <a:lnTo>
                  <a:pt x="27437" y="130945"/>
                </a:lnTo>
                <a:lnTo>
                  <a:pt x="25912" y="132982"/>
                </a:lnTo>
                <a:lnTo>
                  <a:pt x="23942" y="134339"/>
                </a:lnTo>
                <a:lnTo>
                  <a:pt x="21676" y="135245"/>
                </a:lnTo>
                <a:lnTo>
                  <a:pt x="20166" y="136801"/>
                </a:lnTo>
                <a:lnTo>
                  <a:pt x="19159" y="138791"/>
                </a:lnTo>
                <a:lnTo>
                  <a:pt x="18488" y="141070"/>
                </a:lnTo>
                <a:lnTo>
                  <a:pt x="18992" y="143542"/>
                </a:lnTo>
                <a:lnTo>
                  <a:pt x="20282" y="146142"/>
                </a:lnTo>
                <a:lnTo>
                  <a:pt x="24644" y="152608"/>
                </a:lnTo>
                <a:lnTo>
                  <a:pt x="25954" y="153139"/>
                </a:lnTo>
                <a:lnTo>
                  <a:pt x="29950" y="153729"/>
                </a:lnTo>
                <a:lnTo>
                  <a:pt x="34901" y="153991"/>
                </a:lnTo>
                <a:lnTo>
                  <a:pt x="40277" y="154107"/>
                </a:lnTo>
                <a:lnTo>
                  <a:pt x="45841" y="154159"/>
                </a:lnTo>
                <a:lnTo>
                  <a:pt x="52468" y="153220"/>
                </a:lnTo>
                <a:lnTo>
                  <a:pt x="72532" y="149637"/>
                </a:lnTo>
                <a:lnTo>
                  <a:pt x="81692" y="148301"/>
                </a:lnTo>
                <a:lnTo>
                  <a:pt x="89704" y="147410"/>
                </a:lnTo>
                <a:lnTo>
                  <a:pt x="96950" y="146815"/>
                </a:lnTo>
                <a:lnTo>
                  <a:pt x="103686" y="145467"/>
                </a:lnTo>
                <a:lnTo>
                  <a:pt x="110082" y="143616"/>
                </a:lnTo>
                <a:lnTo>
                  <a:pt x="116250" y="141429"/>
                </a:lnTo>
                <a:lnTo>
                  <a:pt x="124172" y="139018"/>
                </a:lnTo>
                <a:lnTo>
                  <a:pt x="162877" y="1284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48"/>
          <p:cNvSpPr/>
          <p:nvPr/>
        </p:nvSpPr>
        <p:spPr>
          <a:xfrm>
            <a:off x="6048275" y="4749165"/>
            <a:ext cx="152295" cy="248058"/>
          </a:xfrm>
          <a:custGeom>
            <a:avLst/>
            <a:gdLst/>
            <a:ahLst/>
            <a:cxnLst/>
            <a:rect l="0" t="0" r="0" b="0"/>
            <a:pathLst>
              <a:path w="152295" h="248058">
                <a:moveTo>
                  <a:pt x="83920" y="42862"/>
                </a:moveTo>
                <a:lnTo>
                  <a:pt x="65716" y="47413"/>
                </a:lnTo>
                <a:lnTo>
                  <a:pt x="59402" y="50659"/>
                </a:lnTo>
                <a:lnTo>
                  <a:pt x="54239" y="54727"/>
                </a:lnTo>
                <a:lnTo>
                  <a:pt x="42423" y="67015"/>
                </a:lnTo>
                <a:lnTo>
                  <a:pt x="39110" y="70394"/>
                </a:lnTo>
                <a:lnTo>
                  <a:pt x="34997" y="73599"/>
                </a:lnTo>
                <a:lnTo>
                  <a:pt x="30349" y="76688"/>
                </a:lnTo>
                <a:lnTo>
                  <a:pt x="25346" y="79701"/>
                </a:lnTo>
                <a:lnTo>
                  <a:pt x="21058" y="82661"/>
                </a:lnTo>
                <a:lnTo>
                  <a:pt x="17247" y="85587"/>
                </a:lnTo>
                <a:lnTo>
                  <a:pt x="13754" y="88491"/>
                </a:lnTo>
                <a:lnTo>
                  <a:pt x="10473" y="92331"/>
                </a:lnTo>
                <a:lnTo>
                  <a:pt x="7332" y="96796"/>
                </a:lnTo>
                <a:lnTo>
                  <a:pt x="0" y="108549"/>
                </a:lnTo>
                <a:lnTo>
                  <a:pt x="350" y="110466"/>
                </a:lnTo>
                <a:lnTo>
                  <a:pt x="4442" y="116762"/>
                </a:lnTo>
                <a:lnTo>
                  <a:pt x="8848" y="121912"/>
                </a:lnTo>
                <a:lnTo>
                  <a:pt x="11012" y="124137"/>
                </a:lnTo>
                <a:lnTo>
                  <a:pt x="13407" y="125620"/>
                </a:lnTo>
                <a:lnTo>
                  <a:pt x="15956" y="126609"/>
                </a:lnTo>
                <a:lnTo>
                  <a:pt x="18608" y="127269"/>
                </a:lnTo>
                <a:lnTo>
                  <a:pt x="21329" y="127708"/>
                </a:lnTo>
                <a:lnTo>
                  <a:pt x="24095" y="128001"/>
                </a:lnTo>
                <a:lnTo>
                  <a:pt x="26891" y="128196"/>
                </a:lnTo>
                <a:lnTo>
                  <a:pt x="30660" y="128327"/>
                </a:lnTo>
                <a:lnTo>
                  <a:pt x="39929" y="128471"/>
                </a:lnTo>
                <a:lnTo>
                  <a:pt x="49830" y="130415"/>
                </a:lnTo>
                <a:lnTo>
                  <a:pt x="63098" y="133616"/>
                </a:lnTo>
                <a:lnTo>
                  <a:pt x="78611" y="137654"/>
                </a:lnTo>
                <a:lnTo>
                  <a:pt x="90858" y="140347"/>
                </a:lnTo>
                <a:lnTo>
                  <a:pt x="100928" y="142142"/>
                </a:lnTo>
                <a:lnTo>
                  <a:pt x="109546" y="143339"/>
                </a:lnTo>
                <a:lnTo>
                  <a:pt x="117197" y="145089"/>
                </a:lnTo>
                <a:lnTo>
                  <a:pt x="124202" y="147208"/>
                </a:lnTo>
                <a:lnTo>
                  <a:pt x="130777" y="149573"/>
                </a:lnTo>
                <a:lnTo>
                  <a:pt x="136113" y="152104"/>
                </a:lnTo>
                <a:lnTo>
                  <a:pt x="140622" y="154742"/>
                </a:lnTo>
                <a:lnTo>
                  <a:pt x="144581" y="157454"/>
                </a:lnTo>
                <a:lnTo>
                  <a:pt x="147221" y="161167"/>
                </a:lnTo>
                <a:lnTo>
                  <a:pt x="148980" y="165547"/>
                </a:lnTo>
                <a:lnTo>
                  <a:pt x="150154" y="170372"/>
                </a:lnTo>
                <a:lnTo>
                  <a:pt x="150936" y="175494"/>
                </a:lnTo>
                <a:lnTo>
                  <a:pt x="151457" y="180813"/>
                </a:lnTo>
                <a:lnTo>
                  <a:pt x="151805" y="186265"/>
                </a:lnTo>
                <a:lnTo>
                  <a:pt x="152191" y="197402"/>
                </a:lnTo>
                <a:lnTo>
                  <a:pt x="152294" y="203038"/>
                </a:lnTo>
                <a:lnTo>
                  <a:pt x="150457" y="208702"/>
                </a:lnTo>
                <a:lnTo>
                  <a:pt x="147328" y="214382"/>
                </a:lnTo>
                <a:lnTo>
                  <a:pt x="143337" y="220073"/>
                </a:lnTo>
                <a:lnTo>
                  <a:pt x="139724" y="224820"/>
                </a:lnTo>
                <a:lnTo>
                  <a:pt x="136362" y="228938"/>
                </a:lnTo>
                <a:lnTo>
                  <a:pt x="133169" y="232635"/>
                </a:lnTo>
                <a:lnTo>
                  <a:pt x="130088" y="236053"/>
                </a:lnTo>
                <a:lnTo>
                  <a:pt x="124123" y="242390"/>
                </a:lnTo>
                <a:lnTo>
                  <a:pt x="120248" y="244460"/>
                </a:lnTo>
                <a:lnTo>
                  <a:pt x="115758" y="245841"/>
                </a:lnTo>
                <a:lnTo>
                  <a:pt x="110860" y="246761"/>
                </a:lnTo>
                <a:lnTo>
                  <a:pt x="106643" y="247375"/>
                </a:lnTo>
                <a:lnTo>
                  <a:pt x="102878" y="247784"/>
                </a:lnTo>
                <a:lnTo>
                  <a:pt x="99416" y="248057"/>
                </a:lnTo>
                <a:lnTo>
                  <a:pt x="95203" y="247286"/>
                </a:lnTo>
                <a:lnTo>
                  <a:pt x="90490" y="245820"/>
                </a:lnTo>
                <a:lnTo>
                  <a:pt x="85442" y="243890"/>
                </a:lnTo>
                <a:lnTo>
                  <a:pt x="81124" y="241650"/>
                </a:lnTo>
                <a:lnTo>
                  <a:pt x="77294" y="239206"/>
                </a:lnTo>
                <a:lnTo>
                  <a:pt x="73787" y="236623"/>
                </a:lnTo>
                <a:lnTo>
                  <a:pt x="70497" y="233948"/>
                </a:lnTo>
                <a:lnTo>
                  <a:pt x="67352" y="231213"/>
                </a:lnTo>
                <a:lnTo>
                  <a:pt x="64302" y="228437"/>
                </a:lnTo>
                <a:lnTo>
                  <a:pt x="61316" y="224681"/>
                </a:lnTo>
                <a:lnTo>
                  <a:pt x="58373" y="220272"/>
                </a:lnTo>
                <a:lnTo>
                  <a:pt x="55459" y="215428"/>
                </a:lnTo>
                <a:lnTo>
                  <a:pt x="53516" y="210294"/>
                </a:lnTo>
                <a:lnTo>
                  <a:pt x="52220" y="204966"/>
                </a:lnTo>
                <a:lnTo>
                  <a:pt x="51357" y="199508"/>
                </a:lnTo>
                <a:lnTo>
                  <a:pt x="51734" y="192060"/>
                </a:lnTo>
                <a:lnTo>
                  <a:pt x="52937" y="183285"/>
                </a:lnTo>
                <a:lnTo>
                  <a:pt x="54692" y="173625"/>
                </a:lnTo>
                <a:lnTo>
                  <a:pt x="57767" y="162422"/>
                </a:lnTo>
                <a:lnTo>
                  <a:pt x="61722" y="150192"/>
                </a:lnTo>
                <a:lnTo>
                  <a:pt x="66264" y="137275"/>
                </a:lnTo>
                <a:lnTo>
                  <a:pt x="76390" y="110224"/>
                </a:lnTo>
                <a:lnTo>
                  <a:pt x="86288" y="84231"/>
                </a:lnTo>
                <a:lnTo>
                  <a:pt x="93862" y="63153"/>
                </a:lnTo>
                <a:lnTo>
                  <a:pt x="98168" y="53532"/>
                </a:lnTo>
                <a:lnTo>
                  <a:pt x="102943" y="44260"/>
                </a:lnTo>
                <a:lnTo>
                  <a:pt x="115194" y="22501"/>
                </a:lnTo>
                <a:lnTo>
                  <a:pt x="116870" y="16985"/>
                </a:lnTo>
                <a:lnTo>
                  <a:pt x="117316" y="14181"/>
                </a:lnTo>
                <a:lnTo>
                  <a:pt x="116661" y="11359"/>
                </a:lnTo>
                <a:lnTo>
                  <a:pt x="115273" y="8525"/>
                </a:lnTo>
                <a:lnTo>
                  <a:pt x="1096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349"/>
          <p:cNvSpPr/>
          <p:nvPr/>
        </p:nvSpPr>
        <p:spPr>
          <a:xfrm>
            <a:off x="6329362" y="4483417"/>
            <a:ext cx="394336" cy="488485"/>
          </a:xfrm>
          <a:custGeom>
            <a:avLst/>
            <a:gdLst/>
            <a:ahLst/>
            <a:cxnLst/>
            <a:rect l="0" t="0" r="0" b="0"/>
            <a:pathLst>
              <a:path w="394336" h="488485">
                <a:moveTo>
                  <a:pt x="0" y="411480"/>
                </a:moveTo>
                <a:lnTo>
                  <a:pt x="6844" y="424216"/>
                </a:lnTo>
                <a:lnTo>
                  <a:pt x="17368" y="436891"/>
                </a:lnTo>
                <a:lnTo>
                  <a:pt x="20151" y="439851"/>
                </a:lnTo>
                <a:lnTo>
                  <a:pt x="28324" y="445680"/>
                </a:lnTo>
                <a:lnTo>
                  <a:pt x="38306" y="451445"/>
                </a:lnTo>
                <a:lnTo>
                  <a:pt x="49092" y="457182"/>
                </a:lnTo>
                <a:lnTo>
                  <a:pt x="100026" y="482917"/>
                </a:lnTo>
                <a:lnTo>
                  <a:pt x="111449" y="486092"/>
                </a:lnTo>
                <a:lnTo>
                  <a:pt x="121923" y="487503"/>
                </a:lnTo>
                <a:lnTo>
                  <a:pt x="133174" y="488298"/>
                </a:lnTo>
                <a:lnTo>
                  <a:pt x="139516" y="488484"/>
                </a:lnTo>
                <a:lnTo>
                  <a:pt x="142541" y="487581"/>
                </a:lnTo>
                <a:lnTo>
                  <a:pt x="148442" y="484038"/>
                </a:lnTo>
                <a:lnTo>
                  <a:pt x="154239" y="476748"/>
                </a:lnTo>
                <a:lnTo>
                  <a:pt x="157118" y="472137"/>
                </a:lnTo>
                <a:lnTo>
                  <a:pt x="160318" y="459394"/>
                </a:lnTo>
                <a:lnTo>
                  <a:pt x="162693" y="444205"/>
                </a:lnTo>
                <a:lnTo>
                  <a:pt x="164659" y="436154"/>
                </a:lnTo>
                <a:lnTo>
                  <a:pt x="166923" y="427930"/>
                </a:lnTo>
                <a:lnTo>
                  <a:pt x="170337" y="417684"/>
                </a:lnTo>
                <a:lnTo>
                  <a:pt x="179211" y="393600"/>
                </a:lnTo>
                <a:lnTo>
                  <a:pt x="183291" y="380510"/>
                </a:lnTo>
                <a:lnTo>
                  <a:pt x="186964" y="367021"/>
                </a:lnTo>
                <a:lnTo>
                  <a:pt x="190365" y="353266"/>
                </a:lnTo>
                <a:lnTo>
                  <a:pt x="194538" y="339333"/>
                </a:lnTo>
                <a:lnTo>
                  <a:pt x="199224" y="325282"/>
                </a:lnTo>
                <a:lnTo>
                  <a:pt x="204253" y="311152"/>
                </a:lnTo>
                <a:lnTo>
                  <a:pt x="210464" y="296018"/>
                </a:lnTo>
                <a:lnTo>
                  <a:pt x="217462" y="280213"/>
                </a:lnTo>
                <a:lnTo>
                  <a:pt x="232857" y="247411"/>
                </a:lnTo>
                <a:lnTo>
                  <a:pt x="249224" y="213784"/>
                </a:lnTo>
                <a:lnTo>
                  <a:pt x="258542" y="197767"/>
                </a:lnTo>
                <a:lnTo>
                  <a:pt x="268564" y="182328"/>
                </a:lnTo>
                <a:lnTo>
                  <a:pt x="279055" y="167271"/>
                </a:lnTo>
                <a:lnTo>
                  <a:pt x="288907" y="152472"/>
                </a:lnTo>
                <a:lnTo>
                  <a:pt x="307473" y="123328"/>
                </a:lnTo>
                <a:lnTo>
                  <a:pt x="320235" y="105079"/>
                </a:lnTo>
                <a:lnTo>
                  <a:pt x="364336" y="45105"/>
                </a:lnTo>
                <a:lnTo>
                  <a:pt x="373383" y="31975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350"/>
          <p:cNvSpPr/>
          <p:nvPr/>
        </p:nvSpPr>
        <p:spPr>
          <a:xfrm>
            <a:off x="3294697" y="5452110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22754" y="25717"/>
                </a:lnTo>
                <a:lnTo>
                  <a:pt x="32315" y="24765"/>
                </a:lnTo>
                <a:lnTo>
                  <a:pt x="41545" y="23177"/>
                </a:lnTo>
                <a:lnTo>
                  <a:pt x="50557" y="21167"/>
                </a:lnTo>
                <a:lnTo>
                  <a:pt x="59422" y="19826"/>
                </a:lnTo>
                <a:lnTo>
                  <a:pt x="68189" y="18932"/>
                </a:lnTo>
                <a:lnTo>
                  <a:pt x="76892" y="18336"/>
                </a:lnTo>
                <a:lnTo>
                  <a:pt x="91642" y="17674"/>
                </a:lnTo>
                <a:lnTo>
                  <a:pt x="98242" y="17498"/>
                </a:lnTo>
                <a:lnTo>
                  <a:pt x="105500" y="16428"/>
                </a:lnTo>
                <a:lnTo>
                  <a:pt x="113196" y="14762"/>
                </a:lnTo>
                <a:lnTo>
                  <a:pt x="121184" y="12698"/>
                </a:lnTo>
                <a:lnTo>
                  <a:pt x="130319" y="11323"/>
                </a:lnTo>
                <a:lnTo>
                  <a:pt x="140220" y="10406"/>
                </a:lnTo>
                <a:lnTo>
                  <a:pt x="150629" y="9795"/>
                </a:lnTo>
                <a:lnTo>
                  <a:pt x="160427" y="8434"/>
                </a:lnTo>
                <a:lnTo>
                  <a:pt x="169817" y="657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351"/>
          <p:cNvSpPr/>
          <p:nvPr/>
        </p:nvSpPr>
        <p:spPr>
          <a:xfrm>
            <a:off x="3509009" y="545211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352"/>
          <p:cNvSpPr/>
          <p:nvPr/>
        </p:nvSpPr>
        <p:spPr>
          <a:xfrm>
            <a:off x="3604130" y="5306377"/>
            <a:ext cx="204918" cy="116999"/>
          </a:xfrm>
          <a:custGeom>
            <a:avLst/>
            <a:gdLst/>
            <a:ahLst/>
            <a:cxnLst/>
            <a:rect l="0" t="0" r="0" b="0"/>
            <a:pathLst>
              <a:path w="204918" h="116999">
                <a:moveTo>
                  <a:pt x="24895" y="0"/>
                </a:moveTo>
                <a:lnTo>
                  <a:pt x="33996" y="0"/>
                </a:lnTo>
                <a:lnTo>
                  <a:pt x="36678" y="953"/>
                </a:lnTo>
                <a:lnTo>
                  <a:pt x="38465" y="2540"/>
                </a:lnTo>
                <a:lnTo>
                  <a:pt x="39656" y="4551"/>
                </a:lnTo>
                <a:lnTo>
                  <a:pt x="40451" y="6844"/>
                </a:lnTo>
                <a:lnTo>
                  <a:pt x="40980" y="9325"/>
                </a:lnTo>
                <a:lnTo>
                  <a:pt x="41334" y="11932"/>
                </a:lnTo>
                <a:lnTo>
                  <a:pt x="41569" y="14622"/>
                </a:lnTo>
                <a:lnTo>
                  <a:pt x="41726" y="17368"/>
                </a:lnTo>
                <a:lnTo>
                  <a:pt x="41830" y="20151"/>
                </a:lnTo>
                <a:lnTo>
                  <a:pt x="40947" y="22959"/>
                </a:lnTo>
                <a:lnTo>
                  <a:pt x="39406" y="25783"/>
                </a:lnTo>
                <a:lnTo>
                  <a:pt x="37427" y="28619"/>
                </a:lnTo>
                <a:lnTo>
                  <a:pt x="35154" y="32414"/>
                </a:lnTo>
                <a:lnTo>
                  <a:pt x="32687" y="36850"/>
                </a:lnTo>
                <a:lnTo>
                  <a:pt x="30090" y="41712"/>
                </a:lnTo>
                <a:lnTo>
                  <a:pt x="28358" y="45905"/>
                </a:lnTo>
                <a:lnTo>
                  <a:pt x="27203" y="49653"/>
                </a:lnTo>
                <a:lnTo>
                  <a:pt x="26434" y="53105"/>
                </a:lnTo>
                <a:lnTo>
                  <a:pt x="24968" y="56358"/>
                </a:lnTo>
                <a:lnTo>
                  <a:pt x="23038" y="59479"/>
                </a:lnTo>
                <a:lnTo>
                  <a:pt x="20800" y="62513"/>
                </a:lnTo>
                <a:lnTo>
                  <a:pt x="8547" y="80435"/>
                </a:lnTo>
                <a:lnTo>
                  <a:pt x="5424" y="86008"/>
                </a:lnTo>
                <a:lnTo>
                  <a:pt x="3342" y="90676"/>
                </a:lnTo>
                <a:lnTo>
                  <a:pt x="1953" y="94741"/>
                </a:lnTo>
                <a:lnTo>
                  <a:pt x="1028" y="99356"/>
                </a:lnTo>
                <a:lnTo>
                  <a:pt x="411" y="104337"/>
                </a:lnTo>
                <a:lnTo>
                  <a:pt x="0" y="109563"/>
                </a:lnTo>
                <a:lnTo>
                  <a:pt x="678" y="113047"/>
                </a:lnTo>
                <a:lnTo>
                  <a:pt x="2082" y="115370"/>
                </a:lnTo>
                <a:lnTo>
                  <a:pt x="3971" y="116918"/>
                </a:lnTo>
                <a:lnTo>
                  <a:pt x="6184" y="116998"/>
                </a:lnTo>
                <a:lnTo>
                  <a:pt x="8610" y="116099"/>
                </a:lnTo>
                <a:lnTo>
                  <a:pt x="11181" y="114547"/>
                </a:lnTo>
                <a:lnTo>
                  <a:pt x="16577" y="112822"/>
                </a:lnTo>
                <a:lnTo>
                  <a:pt x="19350" y="112362"/>
                </a:lnTo>
                <a:lnTo>
                  <a:pt x="24056" y="111103"/>
                </a:lnTo>
                <a:lnTo>
                  <a:pt x="36904" y="107164"/>
                </a:lnTo>
                <a:lnTo>
                  <a:pt x="43378" y="104780"/>
                </a:lnTo>
                <a:lnTo>
                  <a:pt x="49600" y="102238"/>
                </a:lnTo>
                <a:lnTo>
                  <a:pt x="55652" y="99592"/>
                </a:lnTo>
                <a:lnTo>
                  <a:pt x="60640" y="97827"/>
                </a:lnTo>
                <a:lnTo>
                  <a:pt x="64917" y="96650"/>
                </a:lnTo>
                <a:lnTo>
                  <a:pt x="68721" y="95866"/>
                </a:lnTo>
                <a:lnTo>
                  <a:pt x="73162" y="94391"/>
                </a:lnTo>
                <a:lnTo>
                  <a:pt x="78028" y="92455"/>
                </a:lnTo>
                <a:lnTo>
                  <a:pt x="83177" y="90212"/>
                </a:lnTo>
                <a:lnTo>
                  <a:pt x="90419" y="87763"/>
                </a:lnTo>
                <a:lnTo>
                  <a:pt x="99058" y="85179"/>
                </a:lnTo>
                <a:lnTo>
                  <a:pt x="108627" y="82504"/>
                </a:lnTo>
                <a:lnTo>
                  <a:pt x="116911" y="80720"/>
                </a:lnTo>
                <a:lnTo>
                  <a:pt x="124339" y="79531"/>
                </a:lnTo>
                <a:lnTo>
                  <a:pt x="131196" y="78738"/>
                </a:lnTo>
                <a:lnTo>
                  <a:pt x="137672" y="77257"/>
                </a:lnTo>
                <a:lnTo>
                  <a:pt x="143894" y="75318"/>
                </a:lnTo>
                <a:lnTo>
                  <a:pt x="149948" y="73071"/>
                </a:lnTo>
                <a:lnTo>
                  <a:pt x="156841" y="72527"/>
                </a:lnTo>
                <a:lnTo>
                  <a:pt x="164294" y="73117"/>
                </a:lnTo>
                <a:lnTo>
                  <a:pt x="172120" y="74462"/>
                </a:lnTo>
                <a:lnTo>
                  <a:pt x="178289" y="75359"/>
                </a:lnTo>
                <a:lnTo>
                  <a:pt x="183355" y="75957"/>
                </a:lnTo>
                <a:lnTo>
                  <a:pt x="187685" y="76356"/>
                </a:lnTo>
                <a:lnTo>
                  <a:pt x="191524" y="76621"/>
                </a:lnTo>
                <a:lnTo>
                  <a:pt x="195036" y="76798"/>
                </a:lnTo>
                <a:lnTo>
                  <a:pt x="204917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353"/>
          <p:cNvSpPr/>
          <p:nvPr/>
        </p:nvSpPr>
        <p:spPr>
          <a:xfrm>
            <a:off x="3749039" y="5280660"/>
            <a:ext cx="25719" cy="291466"/>
          </a:xfrm>
          <a:custGeom>
            <a:avLst/>
            <a:gdLst/>
            <a:ahLst/>
            <a:cxnLst/>
            <a:rect l="0" t="0" r="0" b="0"/>
            <a:pathLst>
              <a:path w="25719" h="291466">
                <a:moveTo>
                  <a:pt x="25718" y="0"/>
                </a:moveTo>
                <a:lnTo>
                  <a:pt x="25718" y="37516"/>
                </a:lnTo>
                <a:lnTo>
                  <a:pt x="24766" y="49775"/>
                </a:lnTo>
                <a:lnTo>
                  <a:pt x="23178" y="62711"/>
                </a:lnTo>
                <a:lnTo>
                  <a:pt x="21168" y="76097"/>
                </a:lnTo>
                <a:lnTo>
                  <a:pt x="19827" y="86927"/>
                </a:lnTo>
                <a:lnTo>
                  <a:pt x="18933" y="96051"/>
                </a:lnTo>
                <a:lnTo>
                  <a:pt x="18337" y="104039"/>
                </a:lnTo>
                <a:lnTo>
                  <a:pt x="17940" y="112222"/>
                </a:lnTo>
                <a:lnTo>
                  <a:pt x="17499" y="128933"/>
                </a:lnTo>
                <a:lnTo>
                  <a:pt x="17176" y="175502"/>
                </a:lnTo>
                <a:lnTo>
                  <a:pt x="16214" y="182723"/>
                </a:lnTo>
                <a:lnTo>
                  <a:pt x="14619" y="190395"/>
                </a:lnTo>
                <a:lnTo>
                  <a:pt x="12604" y="198368"/>
                </a:lnTo>
                <a:lnTo>
                  <a:pt x="11260" y="208445"/>
                </a:lnTo>
                <a:lnTo>
                  <a:pt x="10364" y="219926"/>
                </a:lnTo>
                <a:lnTo>
                  <a:pt x="9768" y="232342"/>
                </a:lnTo>
                <a:lnTo>
                  <a:pt x="8416" y="243477"/>
                </a:lnTo>
                <a:lnTo>
                  <a:pt x="6564" y="253758"/>
                </a:lnTo>
                <a:lnTo>
                  <a:pt x="4376" y="263470"/>
                </a:lnTo>
                <a:lnTo>
                  <a:pt x="2918" y="270896"/>
                </a:lnTo>
                <a:lnTo>
                  <a:pt x="1945" y="276800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354"/>
          <p:cNvSpPr/>
          <p:nvPr/>
        </p:nvSpPr>
        <p:spPr>
          <a:xfrm>
            <a:off x="3879710" y="5203507"/>
            <a:ext cx="135078" cy="377191"/>
          </a:xfrm>
          <a:custGeom>
            <a:avLst/>
            <a:gdLst/>
            <a:ahLst/>
            <a:cxnLst/>
            <a:rect l="0" t="0" r="0" b="0"/>
            <a:pathLst>
              <a:path w="135078" h="377191">
                <a:moveTo>
                  <a:pt x="135077" y="0"/>
                </a:moveTo>
                <a:lnTo>
                  <a:pt x="125976" y="4551"/>
                </a:lnTo>
                <a:lnTo>
                  <a:pt x="123294" y="6844"/>
                </a:lnTo>
                <a:lnTo>
                  <a:pt x="121507" y="9325"/>
                </a:lnTo>
                <a:lnTo>
                  <a:pt x="120315" y="11932"/>
                </a:lnTo>
                <a:lnTo>
                  <a:pt x="117616" y="15574"/>
                </a:lnTo>
                <a:lnTo>
                  <a:pt x="113911" y="19908"/>
                </a:lnTo>
                <a:lnTo>
                  <a:pt x="109536" y="24702"/>
                </a:lnTo>
                <a:lnTo>
                  <a:pt x="105668" y="29803"/>
                </a:lnTo>
                <a:lnTo>
                  <a:pt x="102136" y="35109"/>
                </a:lnTo>
                <a:lnTo>
                  <a:pt x="98828" y="40551"/>
                </a:lnTo>
                <a:lnTo>
                  <a:pt x="95671" y="46084"/>
                </a:lnTo>
                <a:lnTo>
                  <a:pt x="89624" y="57312"/>
                </a:lnTo>
                <a:lnTo>
                  <a:pt x="78680" y="76272"/>
                </a:lnTo>
                <a:lnTo>
                  <a:pt x="71761" y="87996"/>
                </a:lnTo>
                <a:lnTo>
                  <a:pt x="66197" y="98668"/>
                </a:lnTo>
                <a:lnTo>
                  <a:pt x="61534" y="108642"/>
                </a:lnTo>
                <a:lnTo>
                  <a:pt x="57474" y="118148"/>
                </a:lnTo>
                <a:lnTo>
                  <a:pt x="52861" y="127343"/>
                </a:lnTo>
                <a:lnTo>
                  <a:pt x="47882" y="136330"/>
                </a:lnTo>
                <a:lnTo>
                  <a:pt x="42657" y="145180"/>
                </a:lnTo>
                <a:lnTo>
                  <a:pt x="38221" y="153936"/>
                </a:lnTo>
                <a:lnTo>
                  <a:pt x="34311" y="162632"/>
                </a:lnTo>
                <a:lnTo>
                  <a:pt x="30752" y="171286"/>
                </a:lnTo>
                <a:lnTo>
                  <a:pt x="26475" y="182771"/>
                </a:lnTo>
                <a:lnTo>
                  <a:pt x="16642" y="210771"/>
                </a:lnTo>
                <a:lnTo>
                  <a:pt x="12305" y="226239"/>
                </a:lnTo>
                <a:lnTo>
                  <a:pt x="8461" y="242266"/>
                </a:lnTo>
                <a:lnTo>
                  <a:pt x="4947" y="258666"/>
                </a:lnTo>
                <a:lnTo>
                  <a:pt x="2603" y="271504"/>
                </a:lnTo>
                <a:lnTo>
                  <a:pt x="1041" y="281967"/>
                </a:lnTo>
                <a:lnTo>
                  <a:pt x="0" y="290848"/>
                </a:lnTo>
                <a:lnTo>
                  <a:pt x="258" y="298674"/>
                </a:lnTo>
                <a:lnTo>
                  <a:pt x="1383" y="305796"/>
                </a:lnTo>
                <a:lnTo>
                  <a:pt x="3085" y="312449"/>
                </a:lnTo>
                <a:lnTo>
                  <a:pt x="4220" y="319742"/>
                </a:lnTo>
                <a:lnTo>
                  <a:pt x="4976" y="327461"/>
                </a:lnTo>
                <a:lnTo>
                  <a:pt x="5481" y="335465"/>
                </a:lnTo>
                <a:lnTo>
                  <a:pt x="8581" y="346898"/>
                </a:lnTo>
                <a:lnTo>
                  <a:pt x="10742" y="351281"/>
                </a:lnTo>
                <a:lnTo>
                  <a:pt x="13134" y="355154"/>
                </a:lnTo>
                <a:lnTo>
                  <a:pt x="15682" y="358690"/>
                </a:lnTo>
                <a:lnTo>
                  <a:pt x="18333" y="361999"/>
                </a:lnTo>
                <a:lnTo>
                  <a:pt x="21052" y="364205"/>
                </a:lnTo>
                <a:lnTo>
                  <a:pt x="23818" y="365676"/>
                </a:lnTo>
                <a:lnTo>
                  <a:pt x="26614" y="366656"/>
                </a:lnTo>
                <a:lnTo>
                  <a:pt x="29431" y="368263"/>
                </a:lnTo>
                <a:lnTo>
                  <a:pt x="32261" y="370286"/>
                </a:lnTo>
                <a:lnTo>
                  <a:pt x="35101" y="372587"/>
                </a:lnTo>
                <a:lnTo>
                  <a:pt x="38898" y="374121"/>
                </a:lnTo>
                <a:lnTo>
                  <a:pt x="43335" y="375144"/>
                </a:lnTo>
                <a:lnTo>
                  <a:pt x="48199" y="375827"/>
                </a:lnTo>
                <a:lnTo>
                  <a:pt x="52393" y="376281"/>
                </a:lnTo>
                <a:lnTo>
                  <a:pt x="56142" y="376584"/>
                </a:lnTo>
                <a:lnTo>
                  <a:pt x="59594" y="376786"/>
                </a:lnTo>
                <a:lnTo>
                  <a:pt x="68509" y="377011"/>
                </a:lnTo>
                <a:lnTo>
                  <a:pt x="83642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355"/>
          <p:cNvSpPr/>
          <p:nvPr/>
        </p:nvSpPr>
        <p:spPr>
          <a:xfrm>
            <a:off x="4014787" y="5297956"/>
            <a:ext cx="180023" cy="175755"/>
          </a:xfrm>
          <a:custGeom>
            <a:avLst/>
            <a:gdLst/>
            <a:ahLst/>
            <a:cxnLst/>
            <a:rect l="0" t="0" r="0" b="0"/>
            <a:pathLst>
              <a:path w="180023" h="175755">
                <a:moveTo>
                  <a:pt x="0" y="85573"/>
                </a:moveTo>
                <a:lnTo>
                  <a:pt x="0" y="76472"/>
                </a:lnTo>
                <a:lnTo>
                  <a:pt x="953" y="72838"/>
                </a:lnTo>
                <a:lnTo>
                  <a:pt x="2540" y="69464"/>
                </a:lnTo>
                <a:lnTo>
                  <a:pt x="4551" y="66261"/>
                </a:lnTo>
                <a:lnTo>
                  <a:pt x="6844" y="63173"/>
                </a:lnTo>
                <a:lnTo>
                  <a:pt x="9325" y="60163"/>
                </a:lnTo>
                <a:lnTo>
                  <a:pt x="11931" y="57203"/>
                </a:lnTo>
                <a:lnTo>
                  <a:pt x="17368" y="51375"/>
                </a:lnTo>
                <a:lnTo>
                  <a:pt x="28323" y="40198"/>
                </a:lnTo>
                <a:lnTo>
                  <a:pt x="44541" y="23906"/>
                </a:lnTo>
                <a:lnTo>
                  <a:pt x="48745" y="20649"/>
                </a:lnTo>
                <a:lnTo>
                  <a:pt x="53451" y="17526"/>
                </a:lnTo>
                <a:lnTo>
                  <a:pt x="58494" y="14491"/>
                </a:lnTo>
                <a:lnTo>
                  <a:pt x="62809" y="11515"/>
                </a:lnTo>
                <a:lnTo>
                  <a:pt x="66637" y="8579"/>
                </a:lnTo>
                <a:lnTo>
                  <a:pt x="70142" y="5669"/>
                </a:lnTo>
                <a:lnTo>
                  <a:pt x="73432" y="3729"/>
                </a:lnTo>
                <a:lnTo>
                  <a:pt x="76577" y="2435"/>
                </a:lnTo>
                <a:lnTo>
                  <a:pt x="79626" y="1573"/>
                </a:lnTo>
                <a:lnTo>
                  <a:pt x="84517" y="998"/>
                </a:lnTo>
                <a:lnTo>
                  <a:pt x="90634" y="615"/>
                </a:lnTo>
                <a:lnTo>
                  <a:pt x="107333" y="0"/>
                </a:lnTo>
                <a:lnTo>
                  <a:pt x="109655" y="902"/>
                </a:lnTo>
                <a:lnTo>
                  <a:pt x="114776" y="4444"/>
                </a:lnTo>
                <a:lnTo>
                  <a:pt x="115570" y="6722"/>
                </a:lnTo>
                <a:lnTo>
                  <a:pt x="115146" y="9194"/>
                </a:lnTo>
                <a:lnTo>
                  <a:pt x="113912" y="11794"/>
                </a:lnTo>
                <a:lnTo>
                  <a:pt x="111184" y="20195"/>
                </a:lnTo>
                <a:lnTo>
                  <a:pt x="103072" y="47309"/>
                </a:lnTo>
                <a:lnTo>
                  <a:pt x="99195" y="59111"/>
                </a:lnTo>
                <a:lnTo>
                  <a:pt x="95657" y="68884"/>
                </a:lnTo>
                <a:lnTo>
                  <a:pt x="92346" y="77305"/>
                </a:lnTo>
                <a:lnTo>
                  <a:pt x="89187" y="84824"/>
                </a:lnTo>
                <a:lnTo>
                  <a:pt x="83136" y="98258"/>
                </a:lnTo>
                <a:lnTo>
                  <a:pt x="74375" y="116531"/>
                </a:lnTo>
                <a:lnTo>
                  <a:pt x="71491" y="121452"/>
                </a:lnTo>
                <a:lnTo>
                  <a:pt x="68616" y="125685"/>
                </a:lnTo>
                <a:lnTo>
                  <a:pt x="65746" y="129460"/>
                </a:lnTo>
                <a:lnTo>
                  <a:pt x="62881" y="134834"/>
                </a:lnTo>
                <a:lnTo>
                  <a:pt x="60018" y="141274"/>
                </a:lnTo>
                <a:lnTo>
                  <a:pt x="57157" y="148424"/>
                </a:lnTo>
                <a:lnTo>
                  <a:pt x="55250" y="154144"/>
                </a:lnTo>
                <a:lnTo>
                  <a:pt x="53978" y="158910"/>
                </a:lnTo>
                <a:lnTo>
                  <a:pt x="53130" y="163040"/>
                </a:lnTo>
                <a:lnTo>
                  <a:pt x="53518" y="165792"/>
                </a:lnTo>
                <a:lnTo>
                  <a:pt x="54729" y="167628"/>
                </a:lnTo>
                <a:lnTo>
                  <a:pt x="58614" y="170619"/>
                </a:lnTo>
                <a:lnTo>
                  <a:pt x="63516" y="175125"/>
                </a:lnTo>
                <a:lnTo>
                  <a:pt x="66156" y="175754"/>
                </a:lnTo>
                <a:lnTo>
                  <a:pt x="68869" y="175222"/>
                </a:lnTo>
                <a:lnTo>
                  <a:pt x="74423" y="173042"/>
                </a:lnTo>
                <a:lnTo>
                  <a:pt x="77238" y="172461"/>
                </a:lnTo>
                <a:lnTo>
                  <a:pt x="80067" y="172074"/>
                </a:lnTo>
                <a:lnTo>
                  <a:pt x="82905" y="171815"/>
                </a:lnTo>
                <a:lnTo>
                  <a:pt x="85751" y="171643"/>
                </a:lnTo>
                <a:lnTo>
                  <a:pt x="88600" y="171528"/>
                </a:lnTo>
                <a:lnTo>
                  <a:pt x="92404" y="170499"/>
                </a:lnTo>
                <a:lnTo>
                  <a:pt x="96845" y="168861"/>
                </a:lnTo>
                <a:lnTo>
                  <a:pt x="101711" y="166816"/>
                </a:lnTo>
                <a:lnTo>
                  <a:pt x="106860" y="164500"/>
                </a:lnTo>
                <a:lnTo>
                  <a:pt x="117661" y="159387"/>
                </a:lnTo>
                <a:lnTo>
                  <a:pt x="122255" y="156690"/>
                </a:lnTo>
                <a:lnTo>
                  <a:pt x="126271" y="153939"/>
                </a:lnTo>
                <a:lnTo>
                  <a:pt x="129901" y="151154"/>
                </a:lnTo>
                <a:lnTo>
                  <a:pt x="134226" y="148344"/>
                </a:lnTo>
                <a:lnTo>
                  <a:pt x="139014" y="145518"/>
                </a:lnTo>
                <a:lnTo>
                  <a:pt x="180022" y="1284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356"/>
          <p:cNvSpPr/>
          <p:nvPr/>
        </p:nvSpPr>
        <p:spPr>
          <a:xfrm>
            <a:off x="4203382" y="5169217"/>
            <a:ext cx="154156" cy="317184"/>
          </a:xfrm>
          <a:custGeom>
            <a:avLst/>
            <a:gdLst/>
            <a:ahLst/>
            <a:cxnLst/>
            <a:rect l="0" t="0" r="0" b="0"/>
            <a:pathLst>
              <a:path w="154156" h="317184">
                <a:moveTo>
                  <a:pt x="0" y="0"/>
                </a:moveTo>
                <a:lnTo>
                  <a:pt x="9102" y="4551"/>
                </a:lnTo>
                <a:lnTo>
                  <a:pt x="12735" y="5891"/>
                </a:lnTo>
                <a:lnTo>
                  <a:pt x="16110" y="6785"/>
                </a:lnTo>
                <a:lnTo>
                  <a:pt x="19313" y="7381"/>
                </a:lnTo>
                <a:lnTo>
                  <a:pt x="24305" y="8731"/>
                </a:lnTo>
                <a:lnTo>
                  <a:pt x="37472" y="12770"/>
                </a:lnTo>
                <a:lnTo>
                  <a:pt x="44031" y="15182"/>
                </a:lnTo>
                <a:lnTo>
                  <a:pt x="50309" y="17741"/>
                </a:lnTo>
                <a:lnTo>
                  <a:pt x="56400" y="20400"/>
                </a:lnTo>
                <a:lnTo>
                  <a:pt x="68247" y="25894"/>
                </a:lnTo>
                <a:lnTo>
                  <a:pt x="74073" y="28693"/>
                </a:lnTo>
                <a:lnTo>
                  <a:pt x="79862" y="30559"/>
                </a:lnTo>
                <a:lnTo>
                  <a:pt x="85626" y="31803"/>
                </a:lnTo>
                <a:lnTo>
                  <a:pt x="91374" y="32632"/>
                </a:lnTo>
                <a:lnTo>
                  <a:pt x="97111" y="34137"/>
                </a:lnTo>
                <a:lnTo>
                  <a:pt x="102841" y="36093"/>
                </a:lnTo>
                <a:lnTo>
                  <a:pt x="108565" y="38350"/>
                </a:lnTo>
                <a:lnTo>
                  <a:pt x="113335" y="40806"/>
                </a:lnTo>
                <a:lnTo>
                  <a:pt x="117466" y="43397"/>
                </a:lnTo>
                <a:lnTo>
                  <a:pt x="121173" y="46076"/>
                </a:lnTo>
                <a:lnTo>
                  <a:pt x="124598" y="48815"/>
                </a:lnTo>
                <a:lnTo>
                  <a:pt x="127833" y="51594"/>
                </a:lnTo>
                <a:lnTo>
                  <a:pt x="130941" y="54398"/>
                </a:lnTo>
                <a:lnTo>
                  <a:pt x="133967" y="58173"/>
                </a:lnTo>
                <a:lnTo>
                  <a:pt x="136936" y="62595"/>
                </a:lnTo>
                <a:lnTo>
                  <a:pt x="139868" y="67447"/>
                </a:lnTo>
                <a:lnTo>
                  <a:pt x="142776" y="71635"/>
                </a:lnTo>
                <a:lnTo>
                  <a:pt x="145666" y="75379"/>
                </a:lnTo>
                <a:lnTo>
                  <a:pt x="148546" y="78828"/>
                </a:lnTo>
                <a:lnTo>
                  <a:pt x="150466" y="83032"/>
                </a:lnTo>
                <a:lnTo>
                  <a:pt x="152599" y="92783"/>
                </a:lnTo>
                <a:lnTo>
                  <a:pt x="153167" y="101861"/>
                </a:lnTo>
                <a:lnTo>
                  <a:pt x="153800" y="127186"/>
                </a:lnTo>
                <a:lnTo>
                  <a:pt x="154155" y="155372"/>
                </a:lnTo>
                <a:lnTo>
                  <a:pt x="153253" y="162637"/>
                </a:lnTo>
                <a:lnTo>
                  <a:pt x="151698" y="169385"/>
                </a:lnTo>
                <a:lnTo>
                  <a:pt x="149710" y="175788"/>
                </a:lnTo>
                <a:lnTo>
                  <a:pt x="147431" y="181962"/>
                </a:lnTo>
                <a:lnTo>
                  <a:pt x="144960" y="187983"/>
                </a:lnTo>
                <a:lnTo>
                  <a:pt x="142360" y="193902"/>
                </a:lnTo>
                <a:lnTo>
                  <a:pt x="134391" y="210639"/>
                </a:lnTo>
                <a:lnTo>
                  <a:pt x="129600" y="220436"/>
                </a:lnTo>
                <a:lnTo>
                  <a:pt x="123547" y="231730"/>
                </a:lnTo>
                <a:lnTo>
                  <a:pt x="109203" y="256978"/>
                </a:lnTo>
                <a:lnTo>
                  <a:pt x="103282" y="266569"/>
                </a:lnTo>
                <a:lnTo>
                  <a:pt x="98382" y="273915"/>
                </a:lnTo>
                <a:lnTo>
                  <a:pt x="94163" y="279765"/>
                </a:lnTo>
                <a:lnTo>
                  <a:pt x="90398" y="285570"/>
                </a:lnTo>
                <a:lnTo>
                  <a:pt x="86935" y="291345"/>
                </a:lnTo>
                <a:lnTo>
                  <a:pt x="83674" y="297100"/>
                </a:lnTo>
                <a:lnTo>
                  <a:pt x="80547" y="300937"/>
                </a:lnTo>
                <a:lnTo>
                  <a:pt x="77511" y="303495"/>
                </a:lnTo>
                <a:lnTo>
                  <a:pt x="74534" y="305200"/>
                </a:lnTo>
                <a:lnTo>
                  <a:pt x="72549" y="307289"/>
                </a:lnTo>
                <a:lnTo>
                  <a:pt x="71226" y="309635"/>
                </a:lnTo>
                <a:lnTo>
                  <a:pt x="6858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357"/>
          <p:cNvSpPr/>
          <p:nvPr/>
        </p:nvSpPr>
        <p:spPr>
          <a:xfrm>
            <a:off x="4554854" y="5177790"/>
            <a:ext cx="16986" cy="222886"/>
          </a:xfrm>
          <a:custGeom>
            <a:avLst/>
            <a:gdLst/>
            <a:ahLst/>
            <a:cxnLst/>
            <a:rect l="0" t="0" r="0" b="0"/>
            <a:pathLst>
              <a:path w="16986" h="222886">
                <a:moveTo>
                  <a:pt x="0" y="0"/>
                </a:moveTo>
                <a:lnTo>
                  <a:pt x="0" y="18203"/>
                </a:lnTo>
                <a:lnTo>
                  <a:pt x="953" y="24518"/>
                </a:lnTo>
                <a:lnTo>
                  <a:pt x="2541" y="29680"/>
                </a:lnTo>
                <a:lnTo>
                  <a:pt x="4551" y="34074"/>
                </a:lnTo>
                <a:lnTo>
                  <a:pt x="5892" y="38909"/>
                </a:lnTo>
                <a:lnTo>
                  <a:pt x="6786" y="44036"/>
                </a:lnTo>
                <a:lnTo>
                  <a:pt x="7382" y="49360"/>
                </a:lnTo>
                <a:lnTo>
                  <a:pt x="7779" y="54814"/>
                </a:lnTo>
                <a:lnTo>
                  <a:pt x="8043" y="60355"/>
                </a:lnTo>
                <a:lnTo>
                  <a:pt x="8220" y="65954"/>
                </a:lnTo>
                <a:lnTo>
                  <a:pt x="9290" y="74449"/>
                </a:lnTo>
                <a:lnTo>
                  <a:pt x="10956" y="84875"/>
                </a:lnTo>
                <a:lnTo>
                  <a:pt x="13019" y="96588"/>
                </a:lnTo>
                <a:lnTo>
                  <a:pt x="14395" y="108207"/>
                </a:lnTo>
                <a:lnTo>
                  <a:pt x="15312" y="119763"/>
                </a:lnTo>
                <a:lnTo>
                  <a:pt x="15923" y="131277"/>
                </a:lnTo>
                <a:lnTo>
                  <a:pt x="16603" y="151690"/>
                </a:lnTo>
                <a:lnTo>
                  <a:pt x="16985" y="184327"/>
                </a:lnTo>
                <a:lnTo>
                  <a:pt x="8573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358"/>
          <p:cNvSpPr/>
          <p:nvPr/>
        </p:nvSpPr>
        <p:spPr>
          <a:xfrm>
            <a:off x="4443412" y="5254942"/>
            <a:ext cx="257176" cy="60009"/>
          </a:xfrm>
          <a:custGeom>
            <a:avLst/>
            <a:gdLst/>
            <a:ahLst/>
            <a:cxnLst/>
            <a:rect l="0" t="0" r="0" b="0"/>
            <a:pathLst>
              <a:path w="257176" h="60009">
                <a:moveTo>
                  <a:pt x="0" y="60008"/>
                </a:moveTo>
                <a:lnTo>
                  <a:pt x="23864" y="48076"/>
                </a:lnTo>
                <a:lnTo>
                  <a:pt x="29244" y="46338"/>
                </a:lnTo>
                <a:lnTo>
                  <a:pt x="34736" y="45180"/>
                </a:lnTo>
                <a:lnTo>
                  <a:pt x="40302" y="44407"/>
                </a:lnTo>
                <a:lnTo>
                  <a:pt x="45918" y="42940"/>
                </a:lnTo>
                <a:lnTo>
                  <a:pt x="51567" y="41009"/>
                </a:lnTo>
                <a:lnTo>
                  <a:pt x="57238" y="38769"/>
                </a:lnTo>
                <a:lnTo>
                  <a:pt x="64829" y="36324"/>
                </a:lnTo>
                <a:lnTo>
                  <a:pt x="73699" y="33741"/>
                </a:lnTo>
                <a:lnTo>
                  <a:pt x="83423" y="31067"/>
                </a:lnTo>
                <a:lnTo>
                  <a:pt x="94668" y="28331"/>
                </a:lnTo>
                <a:lnTo>
                  <a:pt x="119862" y="22751"/>
                </a:lnTo>
                <a:lnTo>
                  <a:pt x="131343" y="19930"/>
                </a:lnTo>
                <a:lnTo>
                  <a:pt x="141855" y="17097"/>
                </a:lnTo>
                <a:lnTo>
                  <a:pt x="151720" y="14255"/>
                </a:lnTo>
                <a:lnTo>
                  <a:pt x="160202" y="12361"/>
                </a:lnTo>
                <a:lnTo>
                  <a:pt x="167761" y="11098"/>
                </a:lnTo>
                <a:lnTo>
                  <a:pt x="174706" y="10256"/>
                </a:lnTo>
                <a:lnTo>
                  <a:pt x="184098" y="8743"/>
                </a:lnTo>
                <a:lnTo>
                  <a:pt x="207234" y="4521"/>
                </a:lnTo>
                <a:lnTo>
                  <a:pt x="217213" y="3014"/>
                </a:lnTo>
                <a:lnTo>
                  <a:pt x="225771" y="200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359"/>
          <p:cNvSpPr/>
          <p:nvPr/>
        </p:nvSpPr>
        <p:spPr>
          <a:xfrm>
            <a:off x="4829175" y="5232949"/>
            <a:ext cx="248603" cy="183494"/>
          </a:xfrm>
          <a:custGeom>
            <a:avLst/>
            <a:gdLst/>
            <a:ahLst/>
            <a:cxnLst/>
            <a:rect l="0" t="0" r="0" b="0"/>
            <a:pathLst>
              <a:path w="248603" h="183494">
                <a:moveTo>
                  <a:pt x="0" y="21993"/>
                </a:moveTo>
                <a:lnTo>
                  <a:pt x="23863" y="10061"/>
                </a:lnTo>
                <a:lnTo>
                  <a:pt x="28291" y="8324"/>
                </a:lnTo>
                <a:lnTo>
                  <a:pt x="35751" y="6393"/>
                </a:lnTo>
                <a:lnTo>
                  <a:pt x="40027" y="5878"/>
                </a:lnTo>
                <a:lnTo>
                  <a:pt x="44782" y="5535"/>
                </a:lnTo>
                <a:lnTo>
                  <a:pt x="49857" y="5306"/>
                </a:lnTo>
                <a:lnTo>
                  <a:pt x="56098" y="4201"/>
                </a:lnTo>
                <a:lnTo>
                  <a:pt x="63116" y="2512"/>
                </a:lnTo>
                <a:lnTo>
                  <a:pt x="70653" y="433"/>
                </a:lnTo>
                <a:lnTo>
                  <a:pt x="76629" y="0"/>
                </a:lnTo>
                <a:lnTo>
                  <a:pt x="81566" y="663"/>
                </a:lnTo>
                <a:lnTo>
                  <a:pt x="85809" y="2058"/>
                </a:lnTo>
                <a:lnTo>
                  <a:pt x="93065" y="3608"/>
                </a:lnTo>
                <a:lnTo>
                  <a:pt x="96334" y="4022"/>
                </a:lnTo>
                <a:lnTo>
                  <a:pt x="98512" y="5249"/>
                </a:lnTo>
                <a:lnTo>
                  <a:pt x="99965" y="7021"/>
                </a:lnTo>
                <a:lnTo>
                  <a:pt x="100933" y="9154"/>
                </a:lnTo>
                <a:lnTo>
                  <a:pt x="104549" y="14064"/>
                </a:lnTo>
                <a:lnTo>
                  <a:pt x="106846" y="16708"/>
                </a:lnTo>
                <a:lnTo>
                  <a:pt x="108379" y="19422"/>
                </a:lnTo>
                <a:lnTo>
                  <a:pt x="110080" y="24978"/>
                </a:lnTo>
                <a:lnTo>
                  <a:pt x="113377" y="30622"/>
                </a:lnTo>
                <a:lnTo>
                  <a:pt x="115590" y="33461"/>
                </a:lnTo>
                <a:lnTo>
                  <a:pt x="116112" y="37258"/>
                </a:lnTo>
                <a:lnTo>
                  <a:pt x="115508" y="41695"/>
                </a:lnTo>
                <a:lnTo>
                  <a:pt x="114153" y="46558"/>
                </a:lnTo>
                <a:lnTo>
                  <a:pt x="113249" y="50752"/>
                </a:lnTo>
                <a:lnTo>
                  <a:pt x="112647" y="54501"/>
                </a:lnTo>
                <a:lnTo>
                  <a:pt x="112245" y="57953"/>
                </a:lnTo>
                <a:lnTo>
                  <a:pt x="111025" y="62158"/>
                </a:lnTo>
                <a:lnTo>
                  <a:pt x="109259" y="66867"/>
                </a:lnTo>
                <a:lnTo>
                  <a:pt x="107129" y="71912"/>
                </a:lnTo>
                <a:lnTo>
                  <a:pt x="104757" y="77179"/>
                </a:lnTo>
                <a:lnTo>
                  <a:pt x="99581" y="88113"/>
                </a:lnTo>
                <a:lnTo>
                  <a:pt x="91312" y="104979"/>
                </a:lnTo>
                <a:lnTo>
                  <a:pt x="87544" y="111607"/>
                </a:lnTo>
                <a:lnTo>
                  <a:pt x="83128" y="118883"/>
                </a:lnTo>
                <a:lnTo>
                  <a:pt x="78278" y="126591"/>
                </a:lnTo>
                <a:lnTo>
                  <a:pt x="74093" y="132683"/>
                </a:lnTo>
                <a:lnTo>
                  <a:pt x="70350" y="137696"/>
                </a:lnTo>
                <a:lnTo>
                  <a:pt x="66902" y="141991"/>
                </a:lnTo>
                <a:lnTo>
                  <a:pt x="63651" y="146759"/>
                </a:lnTo>
                <a:lnTo>
                  <a:pt x="60532" y="151843"/>
                </a:lnTo>
                <a:lnTo>
                  <a:pt x="57499" y="157137"/>
                </a:lnTo>
                <a:lnTo>
                  <a:pt x="54525" y="161619"/>
                </a:lnTo>
                <a:lnTo>
                  <a:pt x="51590" y="165559"/>
                </a:lnTo>
                <a:lnTo>
                  <a:pt x="48681" y="169139"/>
                </a:lnTo>
                <a:lnTo>
                  <a:pt x="45788" y="171525"/>
                </a:lnTo>
                <a:lnTo>
                  <a:pt x="42908" y="173116"/>
                </a:lnTo>
                <a:lnTo>
                  <a:pt x="40035" y="174177"/>
                </a:lnTo>
                <a:lnTo>
                  <a:pt x="34303" y="177895"/>
                </a:lnTo>
                <a:lnTo>
                  <a:pt x="27413" y="183493"/>
                </a:lnTo>
                <a:lnTo>
                  <a:pt x="26847" y="182999"/>
                </a:lnTo>
                <a:lnTo>
                  <a:pt x="26471" y="181718"/>
                </a:lnTo>
                <a:lnTo>
                  <a:pt x="26220" y="179912"/>
                </a:lnTo>
                <a:lnTo>
                  <a:pt x="27004" y="178707"/>
                </a:lnTo>
                <a:lnTo>
                  <a:pt x="28481" y="177904"/>
                </a:lnTo>
                <a:lnTo>
                  <a:pt x="30417" y="177369"/>
                </a:lnTo>
                <a:lnTo>
                  <a:pt x="35108" y="174234"/>
                </a:lnTo>
                <a:lnTo>
                  <a:pt x="37693" y="172065"/>
                </a:lnTo>
                <a:lnTo>
                  <a:pt x="42273" y="170618"/>
                </a:lnTo>
                <a:lnTo>
                  <a:pt x="48185" y="169654"/>
                </a:lnTo>
                <a:lnTo>
                  <a:pt x="54983" y="169011"/>
                </a:lnTo>
                <a:lnTo>
                  <a:pt x="61420" y="167631"/>
                </a:lnTo>
                <a:lnTo>
                  <a:pt x="67617" y="165757"/>
                </a:lnTo>
                <a:lnTo>
                  <a:pt x="73653" y="163556"/>
                </a:lnTo>
                <a:lnTo>
                  <a:pt x="78629" y="162088"/>
                </a:lnTo>
                <a:lnTo>
                  <a:pt x="82899" y="161110"/>
                </a:lnTo>
                <a:lnTo>
                  <a:pt x="86698" y="160457"/>
                </a:lnTo>
                <a:lnTo>
                  <a:pt x="91136" y="159071"/>
                </a:lnTo>
                <a:lnTo>
                  <a:pt x="96000" y="157193"/>
                </a:lnTo>
                <a:lnTo>
                  <a:pt x="101147" y="154989"/>
                </a:lnTo>
                <a:lnTo>
                  <a:pt x="106484" y="153519"/>
                </a:lnTo>
                <a:lnTo>
                  <a:pt x="111947" y="152540"/>
                </a:lnTo>
                <a:lnTo>
                  <a:pt x="117493" y="151887"/>
                </a:lnTo>
                <a:lnTo>
                  <a:pt x="125953" y="152404"/>
                </a:lnTo>
                <a:lnTo>
                  <a:pt x="136356" y="153701"/>
                </a:lnTo>
                <a:lnTo>
                  <a:pt x="148054" y="155519"/>
                </a:lnTo>
                <a:lnTo>
                  <a:pt x="157758" y="156730"/>
                </a:lnTo>
                <a:lnTo>
                  <a:pt x="166132" y="157538"/>
                </a:lnTo>
                <a:lnTo>
                  <a:pt x="173619" y="158076"/>
                </a:lnTo>
                <a:lnTo>
                  <a:pt x="180516" y="158435"/>
                </a:lnTo>
                <a:lnTo>
                  <a:pt x="193259" y="158834"/>
                </a:lnTo>
                <a:lnTo>
                  <a:pt x="199324" y="159893"/>
                </a:lnTo>
                <a:lnTo>
                  <a:pt x="205273" y="161551"/>
                </a:lnTo>
                <a:lnTo>
                  <a:pt x="211143" y="163609"/>
                </a:lnTo>
                <a:lnTo>
                  <a:pt x="216009" y="164982"/>
                </a:lnTo>
                <a:lnTo>
                  <a:pt x="220206" y="165897"/>
                </a:lnTo>
                <a:lnTo>
                  <a:pt x="223956" y="166506"/>
                </a:lnTo>
                <a:lnTo>
                  <a:pt x="228362" y="167865"/>
                </a:lnTo>
                <a:lnTo>
                  <a:pt x="233203" y="169724"/>
                </a:lnTo>
                <a:lnTo>
                  <a:pt x="248602" y="176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360"/>
          <p:cNvSpPr/>
          <p:nvPr/>
        </p:nvSpPr>
        <p:spPr>
          <a:xfrm>
            <a:off x="5086455" y="5143500"/>
            <a:ext cx="85621" cy="300038"/>
          </a:xfrm>
          <a:custGeom>
            <a:avLst/>
            <a:gdLst/>
            <a:ahLst/>
            <a:cxnLst/>
            <a:rect l="0" t="0" r="0" b="0"/>
            <a:pathLst>
              <a:path w="85621" h="300038">
                <a:moveTo>
                  <a:pt x="51329" y="0"/>
                </a:moveTo>
                <a:lnTo>
                  <a:pt x="51329" y="26694"/>
                </a:lnTo>
                <a:lnTo>
                  <a:pt x="50377" y="32083"/>
                </a:lnTo>
                <a:lnTo>
                  <a:pt x="48790" y="38534"/>
                </a:lnTo>
                <a:lnTo>
                  <a:pt x="46779" y="45691"/>
                </a:lnTo>
                <a:lnTo>
                  <a:pt x="44486" y="52368"/>
                </a:lnTo>
                <a:lnTo>
                  <a:pt x="42005" y="58725"/>
                </a:lnTo>
                <a:lnTo>
                  <a:pt x="39398" y="64867"/>
                </a:lnTo>
                <a:lnTo>
                  <a:pt x="36707" y="72772"/>
                </a:lnTo>
                <a:lnTo>
                  <a:pt x="33961" y="81852"/>
                </a:lnTo>
                <a:lnTo>
                  <a:pt x="31179" y="91716"/>
                </a:lnTo>
                <a:lnTo>
                  <a:pt x="26465" y="103054"/>
                </a:lnTo>
                <a:lnTo>
                  <a:pt x="20466" y="115375"/>
                </a:lnTo>
                <a:lnTo>
                  <a:pt x="13609" y="128352"/>
                </a:lnTo>
                <a:lnTo>
                  <a:pt x="9037" y="138908"/>
                </a:lnTo>
                <a:lnTo>
                  <a:pt x="5990" y="147850"/>
                </a:lnTo>
                <a:lnTo>
                  <a:pt x="3958" y="155717"/>
                </a:lnTo>
                <a:lnTo>
                  <a:pt x="2604" y="163818"/>
                </a:lnTo>
                <a:lnTo>
                  <a:pt x="1701" y="172077"/>
                </a:lnTo>
                <a:lnTo>
                  <a:pt x="1098" y="180440"/>
                </a:lnTo>
                <a:lnTo>
                  <a:pt x="697" y="190779"/>
                </a:lnTo>
                <a:lnTo>
                  <a:pt x="0" y="237154"/>
                </a:lnTo>
                <a:lnTo>
                  <a:pt x="917" y="241923"/>
                </a:lnTo>
                <a:lnTo>
                  <a:pt x="2482" y="246054"/>
                </a:lnTo>
                <a:lnTo>
                  <a:pt x="4476" y="249761"/>
                </a:lnTo>
                <a:lnTo>
                  <a:pt x="6759" y="253184"/>
                </a:lnTo>
                <a:lnTo>
                  <a:pt x="9233" y="256420"/>
                </a:lnTo>
                <a:lnTo>
                  <a:pt x="11836" y="259529"/>
                </a:lnTo>
                <a:lnTo>
                  <a:pt x="14523" y="261602"/>
                </a:lnTo>
                <a:lnTo>
                  <a:pt x="17267" y="262983"/>
                </a:lnTo>
                <a:lnTo>
                  <a:pt x="20049" y="263905"/>
                </a:lnTo>
                <a:lnTo>
                  <a:pt x="22856" y="265471"/>
                </a:lnTo>
                <a:lnTo>
                  <a:pt x="25679" y="267468"/>
                </a:lnTo>
                <a:lnTo>
                  <a:pt x="28514" y="269752"/>
                </a:lnTo>
                <a:lnTo>
                  <a:pt x="31357" y="272227"/>
                </a:lnTo>
                <a:lnTo>
                  <a:pt x="34204" y="274830"/>
                </a:lnTo>
                <a:lnTo>
                  <a:pt x="41068" y="281300"/>
                </a:lnTo>
                <a:lnTo>
                  <a:pt x="42583" y="281830"/>
                </a:lnTo>
                <a:lnTo>
                  <a:pt x="44546" y="282184"/>
                </a:lnTo>
                <a:lnTo>
                  <a:pt x="46807" y="282420"/>
                </a:lnTo>
                <a:lnTo>
                  <a:pt x="49267" y="283530"/>
                </a:lnTo>
                <a:lnTo>
                  <a:pt x="51860" y="285222"/>
                </a:lnTo>
                <a:lnTo>
                  <a:pt x="54540" y="287303"/>
                </a:lnTo>
                <a:lnTo>
                  <a:pt x="57280" y="288690"/>
                </a:lnTo>
                <a:lnTo>
                  <a:pt x="60059" y="289615"/>
                </a:lnTo>
                <a:lnTo>
                  <a:pt x="62864" y="290231"/>
                </a:lnTo>
                <a:lnTo>
                  <a:pt x="65687" y="290643"/>
                </a:lnTo>
                <a:lnTo>
                  <a:pt x="68521" y="290917"/>
                </a:lnTo>
                <a:lnTo>
                  <a:pt x="76899" y="291455"/>
                </a:lnTo>
                <a:lnTo>
                  <a:pt x="81554" y="291462"/>
                </a:lnTo>
                <a:lnTo>
                  <a:pt x="82909" y="292415"/>
                </a:lnTo>
                <a:lnTo>
                  <a:pt x="83813" y="294003"/>
                </a:lnTo>
                <a:lnTo>
                  <a:pt x="8562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361"/>
          <p:cNvSpPr/>
          <p:nvPr/>
        </p:nvSpPr>
        <p:spPr>
          <a:xfrm>
            <a:off x="5241052" y="5194935"/>
            <a:ext cx="126494" cy="214313"/>
          </a:xfrm>
          <a:custGeom>
            <a:avLst/>
            <a:gdLst/>
            <a:ahLst/>
            <a:cxnLst/>
            <a:rect l="0" t="0" r="0" b="0"/>
            <a:pathLst>
              <a:path w="126494" h="214313">
                <a:moveTo>
                  <a:pt x="42465" y="0"/>
                </a:moveTo>
                <a:lnTo>
                  <a:pt x="13846" y="57238"/>
                </a:lnTo>
                <a:lnTo>
                  <a:pt x="11956" y="62923"/>
                </a:lnTo>
                <a:lnTo>
                  <a:pt x="10696" y="68619"/>
                </a:lnTo>
                <a:lnTo>
                  <a:pt x="9855" y="74321"/>
                </a:lnTo>
                <a:lnTo>
                  <a:pt x="8343" y="80027"/>
                </a:lnTo>
                <a:lnTo>
                  <a:pt x="6382" y="85736"/>
                </a:lnTo>
                <a:lnTo>
                  <a:pt x="4122" y="91448"/>
                </a:lnTo>
                <a:lnTo>
                  <a:pt x="2616" y="97160"/>
                </a:lnTo>
                <a:lnTo>
                  <a:pt x="1611" y="102873"/>
                </a:lnTo>
                <a:lnTo>
                  <a:pt x="941" y="108587"/>
                </a:lnTo>
                <a:lnTo>
                  <a:pt x="495" y="113349"/>
                </a:lnTo>
                <a:lnTo>
                  <a:pt x="198" y="117476"/>
                </a:lnTo>
                <a:lnTo>
                  <a:pt x="0" y="121179"/>
                </a:lnTo>
                <a:lnTo>
                  <a:pt x="819" y="125554"/>
                </a:lnTo>
                <a:lnTo>
                  <a:pt x="2319" y="130375"/>
                </a:lnTo>
                <a:lnTo>
                  <a:pt x="4271" y="135494"/>
                </a:lnTo>
                <a:lnTo>
                  <a:pt x="6525" y="139859"/>
                </a:lnTo>
                <a:lnTo>
                  <a:pt x="8980" y="143722"/>
                </a:lnTo>
                <a:lnTo>
                  <a:pt x="11569" y="147249"/>
                </a:lnTo>
                <a:lnTo>
                  <a:pt x="14446" y="153709"/>
                </a:lnTo>
                <a:lnTo>
                  <a:pt x="15213" y="156765"/>
                </a:lnTo>
                <a:lnTo>
                  <a:pt x="16677" y="158802"/>
                </a:lnTo>
                <a:lnTo>
                  <a:pt x="18606" y="160160"/>
                </a:lnTo>
                <a:lnTo>
                  <a:pt x="20844" y="161066"/>
                </a:lnTo>
                <a:lnTo>
                  <a:pt x="23288" y="162622"/>
                </a:lnTo>
                <a:lnTo>
                  <a:pt x="25871" y="164612"/>
                </a:lnTo>
                <a:lnTo>
                  <a:pt x="28544" y="166891"/>
                </a:lnTo>
                <a:lnTo>
                  <a:pt x="31280" y="168411"/>
                </a:lnTo>
                <a:lnTo>
                  <a:pt x="34056" y="169423"/>
                </a:lnTo>
                <a:lnTo>
                  <a:pt x="36859" y="170099"/>
                </a:lnTo>
                <a:lnTo>
                  <a:pt x="39680" y="170549"/>
                </a:lnTo>
                <a:lnTo>
                  <a:pt x="42514" y="170849"/>
                </a:lnTo>
                <a:lnTo>
                  <a:pt x="45355" y="171049"/>
                </a:lnTo>
                <a:lnTo>
                  <a:pt x="49154" y="171183"/>
                </a:lnTo>
                <a:lnTo>
                  <a:pt x="58455" y="171332"/>
                </a:lnTo>
                <a:lnTo>
                  <a:pt x="63603" y="170418"/>
                </a:lnTo>
                <a:lnTo>
                  <a:pt x="68940" y="168857"/>
                </a:lnTo>
                <a:lnTo>
                  <a:pt x="74402" y="166864"/>
                </a:lnTo>
                <a:lnTo>
                  <a:pt x="78996" y="165535"/>
                </a:lnTo>
                <a:lnTo>
                  <a:pt x="83012" y="164649"/>
                </a:lnTo>
                <a:lnTo>
                  <a:pt x="86641" y="164059"/>
                </a:lnTo>
                <a:lnTo>
                  <a:pt x="90014" y="162712"/>
                </a:lnTo>
                <a:lnTo>
                  <a:pt x="93214" y="160862"/>
                </a:lnTo>
                <a:lnTo>
                  <a:pt x="96300" y="158676"/>
                </a:lnTo>
                <a:lnTo>
                  <a:pt x="99310" y="156267"/>
                </a:lnTo>
                <a:lnTo>
                  <a:pt x="102269" y="153707"/>
                </a:lnTo>
                <a:lnTo>
                  <a:pt x="105194" y="151049"/>
                </a:lnTo>
                <a:lnTo>
                  <a:pt x="110985" y="145555"/>
                </a:lnTo>
                <a:lnTo>
                  <a:pt x="113863" y="142757"/>
                </a:lnTo>
                <a:lnTo>
                  <a:pt x="116734" y="138034"/>
                </a:lnTo>
                <a:lnTo>
                  <a:pt x="119600" y="132027"/>
                </a:lnTo>
                <a:lnTo>
                  <a:pt x="122463" y="125166"/>
                </a:lnTo>
                <a:lnTo>
                  <a:pt x="124372" y="119639"/>
                </a:lnTo>
                <a:lnTo>
                  <a:pt x="125645" y="115002"/>
                </a:lnTo>
                <a:lnTo>
                  <a:pt x="126493" y="110958"/>
                </a:lnTo>
                <a:lnTo>
                  <a:pt x="126106" y="107309"/>
                </a:lnTo>
                <a:lnTo>
                  <a:pt x="124896" y="103924"/>
                </a:lnTo>
                <a:lnTo>
                  <a:pt x="121011" y="97623"/>
                </a:lnTo>
                <a:lnTo>
                  <a:pt x="118642" y="94609"/>
                </a:lnTo>
                <a:lnTo>
                  <a:pt x="116109" y="91648"/>
                </a:lnTo>
                <a:lnTo>
                  <a:pt x="113469" y="90626"/>
                </a:lnTo>
                <a:lnTo>
                  <a:pt x="110756" y="90897"/>
                </a:lnTo>
                <a:lnTo>
                  <a:pt x="107995" y="92031"/>
                </a:lnTo>
                <a:lnTo>
                  <a:pt x="105202" y="92786"/>
                </a:lnTo>
                <a:lnTo>
                  <a:pt x="102387" y="93290"/>
                </a:lnTo>
                <a:lnTo>
                  <a:pt x="99558" y="93626"/>
                </a:lnTo>
                <a:lnTo>
                  <a:pt x="96720" y="93849"/>
                </a:lnTo>
                <a:lnTo>
                  <a:pt x="93875" y="93999"/>
                </a:lnTo>
                <a:lnTo>
                  <a:pt x="91026" y="94098"/>
                </a:lnTo>
                <a:lnTo>
                  <a:pt x="88174" y="95117"/>
                </a:lnTo>
                <a:lnTo>
                  <a:pt x="85320" y="96749"/>
                </a:lnTo>
                <a:lnTo>
                  <a:pt x="82465" y="98789"/>
                </a:lnTo>
                <a:lnTo>
                  <a:pt x="79609" y="101102"/>
                </a:lnTo>
                <a:lnTo>
                  <a:pt x="76753" y="103596"/>
                </a:lnTo>
                <a:lnTo>
                  <a:pt x="73896" y="106211"/>
                </a:lnTo>
                <a:lnTo>
                  <a:pt x="68182" y="111658"/>
                </a:lnTo>
                <a:lnTo>
                  <a:pt x="65325" y="114443"/>
                </a:lnTo>
                <a:lnTo>
                  <a:pt x="63419" y="118205"/>
                </a:lnTo>
                <a:lnTo>
                  <a:pt x="62150" y="122619"/>
                </a:lnTo>
                <a:lnTo>
                  <a:pt x="61303" y="127466"/>
                </a:lnTo>
                <a:lnTo>
                  <a:pt x="59786" y="133555"/>
                </a:lnTo>
                <a:lnTo>
                  <a:pt x="57823" y="140471"/>
                </a:lnTo>
                <a:lnTo>
                  <a:pt x="53101" y="155776"/>
                </a:lnTo>
                <a:lnTo>
                  <a:pt x="47827" y="172104"/>
                </a:lnTo>
                <a:lnTo>
                  <a:pt x="46992" y="179506"/>
                </a:lnTo>
                <a:lnTo>
                  <a:pt x="47388" y="186345"/>
                </a:lnTo>
                <a:lnTo>
                  <a:pt x="50316" y="201909"/>
                </a:lnTo>
                <a:lnTo>
                  <a:pt x="53257" y="206577"/>
                </a:lnTo>
                <a:lnTo>
                  <a:pt x="59610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362"/>
          <p:cNvSpPr/>
          <p:nvPr/>
        </p:nvSpPr>
        <p:spPr>
          <a:xfrm>
            <a:off x="5377815" y="5143500"/>
            <a:ext cx="177963" cy="385763"/>
          </a:xfrm>
          <a:custGeom>
            <a:avLst/>
            <a:gdLst/>
            <a:ahLst/>
            <a:cxnLst/>
            <a:rect l="0" t="0" r="0" b="0"/>
            <a:pathLst>
              <a:path w="177963" h="385763">
                <a:moveTo>
                  <a:pt x="0" y="0"/>
                </a:moveTo>
                <a:lnTo>
                  <a:pt x="9101" y="0"/>
                </a:lnTo>
                <a:lnTo>
                  <a:pt x="14640" y="953"/>
                </a:lnTo>
                <a:lnTo>
                  <a:pt x="21190" y="2540"/>
                </a:lnTo>
                <a:lnTo>
                  <a:pt x="28414" y="4551"/>
                </a:lnTo>
                <a:lnTo>
                  <a:pt x="37992" y="7796"/>
                </a:lnTo>
                <a:lnTo>
                  <a:pt x="61335" y="16482"/>
                </a:lnTo>
                <a:lnTo>
                  <a:pt x="71370" y="20513"/>
                </a:lnTo>
                <a:lnTo>
                  <a:pt x="79965" y="24153"/>
                </a:lnTo>
                <a:lnTo>
                  <a:pt x="94595" y="30737"/>
                </a:lnTo>
                <a:lnTo>
                  <a:pt x="113541" y="39799"/>
                </a:lnTo>
                <a:lnTo>
                  <a:pt x="125393" y="45628"/>
                </a:lnTo>
                <a:lnTo>
                  <a:pt x="130268" y="49469"/>
                </a:lnTo>
                <a:lnTo>
                  <a:pt x="134470" y="53934"/>
                </a:lnTo>
                <a:lnTo>
                  <a:pt x="138224" y="58816"/>
                </a:lnTo>
                <a:lnTo>
                  <a:pt x="141679" y="63975"/>
                </a:lnTo>
                <a:lnTo>
                  <a:pt x="144935" y="69320"/>
                </a:lnTo>
                <a:lnTo>
                  <a:pt x="148058" y="74788"/>
                </a:lnTo>
                <a:lnTo>
                  <a:pt x="156609" y="91024"/>
                </a:lnTo>
                <a:lnTo>
                  <a:pt x="161555" y="100687"/>
                </a:lnTo>
                <a:lnTo>
                  <a:pt x="165806" y="109987"/>
                </a:lnTo>
                <a:lnTo>
                  <a:pt x="169592" y="119045"/>
                </a:lnTo>
                <a:lnTo>
                  <a:pt x="173069" y="127941"/>
                </a:lnTo>
                <a:lnTo>
                  <a:pt x="175387" y="136728"/>
                </a:lnTo>
                <a:lnTo>
                  <a:pt x="176932" y="145445"/>
                </a:lnTo>
                <a:lnTo>
                  <a:pt x="177962" y="154113"/>
                </a:lnTo>
                <a:lnTo>
                  <a:pt x="177696" y="164655"/>
                </a:lnTo>
                <a:lnTo>
                  <a:pt x="176567" y="176444"/>
                </a:lnTo>
                <a:lnTo>
                  <a:pt x="174861" y="189067"/>
                </a:lnTo>
                <a:lnTo>
                  <a:pt x="170866" y="205102"/>
                </a:lnTo>
                <a:lnTo>
                  <a:pt x="165345" y="223412"/>
                </a:lnTo>
                <a:lnTo>
                  <a:pt x="158808" y="243239"/>
                </a:lnTo>
                <a:lnTo>
                  <a:pt x="148734" y="265981"/>
                </a:lnTo>
                <a:lnTo>
                  <a:pt x="136303" y="290668"/>
                </a:lnTo>
                <a:lnTo>
                  <a:pt x="122301" y="316651"/>
                </a:lnTo>
                <a:lnTo>
                  <a:pt x="111061" y="335879"/>
                </a:lnTo>
                <a:lnTo>
                  <a:pt x="101664" y="350601"/>
                </a:lnTo>
                <a:lnTo>
                  <a:pt x="93493" y="362321"/>
                </a:lnTo>
                <a:lnTo>
                  <a:pt x="87094" y="370135"/>
                </a:lnTo>
                <a:lnTo>
                  <a:pt x="81875" y="375344"/>
                </a:lnTo>
                <a:lnTo>
                  <a:pt x="77443" y="378817"/>
                </a:lnTo>
                <a:lnTo>
                  <a:pt x="73536" y="381132"/>
                </a:lnTo>
                <a:lnTo>
                  <a:pt x="69979" y="382676"/>
                </a:lnTo>
                <a:lnTo>
                  <a:pt x="60007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363"/>
          <p:cNvSpPr/>
          <p:nvPr/>
        </p:nvSpPr>
        <p:spPr>
          <a:xfrm>
            <a:off x="5652134" y="5297814"/>
            <a:ext cx="231459" cy="22075"/>
          </a:xfrm>
          <a:custGeom>
            <a:avLst/>
            <a:gdLst/>
            <a:ahLst/>
            <a:cxnLst/>
            <a:rect l="0" t="0" r="0" b="0"/>
            <a:pathLst>
              <a:path w="231459" h="22075">
                <a:moveTo>
                  <a:pt x="0" y="17136"/>
                </a:moveTo>
                <a:lnTo>
                  <a:pt x="13653" y="21687"/>
                </a:lnTo>
                <a:lnTo>
                  <a:pt x="18627" y="22074"/>
                </a:lnTo>
                <a:lnTo>
                  <a:pt x="22896" y="21381"/>
                </a:lnTo>
                <a:lnTo>
                  <a:pt x="26694" y="19966"/>
                </a:lnTo>
                <a:lnTo>
                  <a:pt x="31131" y="19022"/>
                </a:lnTo>
                <a:lnTo>
                  <a:pt x="35995" y="18394"/>
                </a:lnTo>
                <a:lnTo>
                  <a:pt x="41142" y="17974"/>
                </a:lnTo>
                <a:lnTo>
                  <a:pt x="46478" y="17694"/>
                </a:lnTo>
                <a:lnTo>
                  <a:pt x="57487" y="17384"/>
                </a:lnTo>
                <a:lnTo>
                  <a:pt x="63090" y="16349"/>
                </a:lnTo>
                <a:lnTo>
                  <a:pt x="68730" y="14706"/>
                </a:lnTo>
                <a:lnTo>
                  <a:pt x="74395" y="12658"/>
                </a:lnTo>
                <a:lnTo>
                  <a:pt x="80077" y="11293"/>
                </a:lnTo>
                <a:lnTo>
                  <a:pt x="85770" y="10383"/>
                </a:lnTo>
                <a:lnTo>
                  <a:pt x="91470" y="9776"/>
                </a:lnTo>
                <a:lnTo>
                  <a:pt x="97175" y="8420"/>
                </a:lnTo>
                <a:lnTo>
                  <a:pt x="102884" y="6562"/>
                </a:lnTo>
                <a:lnTo>
                  <a:pt x="108594" y="4372"/>
                </a:lnTo>
                <a:lnTo>
                  <a:pt x="114307" y="2911"/>
                </a:lnTo>
                <a:lnTo>
                  <a:pt x="120020" y="1938"/>
                </a:lnTo>
                <a:lnTo>
                  <a:pt x="125733" y="1289"/>
                </a:lnTo>
                <a:lnTo>
                  <a:pt x="131447" y="856"/>
                </a:lnTo>
                <a:lnTo>
                  <a:pt x="137162" y="568"/>
                </a:lnTo>
                <a:lnTo>
                  <a:pt x="148591" y="247"/>
                </a:lnTo>
                <a:lnTo>
                  <a:pt x="197141" y="0"/>
                </a:lnTo>
                <a:lnTo>
                  <a:pt x="200960" y="950"/>
                </a:lnTo>
                <a:lnTo>
                  <a:pt x="204458" y="2535"/>
                </a:lnTo>
                <a:lnTo>
                  <a:pt x="207743" y="4544"/>
                </a:lnTo>
                <a:lnTo>
                  <a:pt x="210886" y="5884"/>
                </a:lnTo>
                <a:lnTo>
                  <a:pt x="213933" y="6777"/>
                </a:lnTo>
                <a:lnTo>
                  <a:pt x="216917" y="7373"/>
                </a:lnTo>
                <a:lnTo>
                  <a:pt x="222773" y="8034"/>
                </a:lnTo>
                <a:lnTo>
                  <a:pt x="231458" y="85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364"/>
          <p:cNvSpPr/>
          <p:nvPr/>
        </p:nvSpPr>
        <p:spPr>
          <a:xfrm>
            <a:off x="5677852" y="5349274"/>
            <a:ext cx="188596" cy="25684"/>
          </a:xfrm>
          <a:custGeom>
            <a:avLst/>
            <a:gdLst/>
            <a:ahLst/>
            <a:cxnLst/>
            <a:rect l="0" t="0" r="0" b="0"/>
            <a:pathLst>
              <a:path w="188596" h="25684">
                <a:moveTo>
                  <a:pt x="0" y="25683"/>
                </a:moveTo>
                <a:lnTo>
                  <a:pt x="19313" y="25683"/>
                </a:lnTo>
                <a:lnTo>
                  <a:pt x="24305" y="24731"/>
                </a:lnTo>
                <a:lnTo>
                  <a:pt x="30491" y="23143"/>
                </a:lnTo>
                <a:lnTo>
                  <a:pt x="37472" y="21133"/>
                </a:lnTo>
                <a:lnTo>
                  <a:pt x="43079" y="19792"/>
                </a:lnTo>
                <a:lnTo>
                  <a:pt x="47769" y="18898"/>
                </a:lnTo>
                <a:lnTo>
                  <a:pt x="51849" y="18302"/>
                </a:lnTo>
                <a:lnTo>
                  <a:pt x="80344" y="12913"/>
                </a:lnTo>
                <a:lnTo>
                  <a:pt x="89758" y="11454"/>
                </a:lnTo>
                <a:lnTo>
                  <a:pt x="97939" y="10482"/>
                </a:lnTo>
                <a:lnTo>
                  <a:pt x="105298" y="9835"/>
                </a:lnTo>
                <a:lnTo>
                  <a:pt x="111156" y="8450"/>
                </a:lnTo>
                <a:lnTo>
                  <a:pt x="116014" y="6575"/>
                </a:lnTo>
                <a:lnTo>
                  <a:pt x="120205" y="4372"/>
                </a:lnTo>
                <a:lnTo>
                  <a:pt x="123952" y="2903"/>
                </a:lnTo>
                <a:lnTo>
                  <a:pt x="127402" y="1924"/>
                </a:lnTo>
                <a:lnTo>
                  <a:pt x="130655" y="1271"/>
                </a:lnTo>
                <a:lnTo>
                  <a:pt x="135681" y="836"/>
                </a:lnTo>
                <a:lnTo>
                  <a:pt x="141889" y="546"/>
                </a:lnTo>
                <a:lnTo>
                  <a:pt x="163282" y="80"/>
                </a:lnTo>
                <a:lnTo>
                  <a:pt x="173581" y="0"/>
                </a:lnTo>
                <a:lnTo>
                  <a:pt x="175728" y="941"/>
                </a:lnTo>
                <a:lnTo>
                  <a:pt x="177159" y="2521"/>
                </a:lnTo>
                <a:lnTo>
                  <a:pt x="188595" y="85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365"/>
          <p:cNvSpPr/>
          <p:nvPr/>
        </p:nvSpPr>
        <p:spPr>
          <a:xfrm>
            <a:off x="6072654" y="5143500"/>
            <a:ext cx="213847" cy="102681"/>
          </a:xfrm>
          <a:custGeom>
            <a:avLst/>
            <a:gdLst/>
            <a:ahLst/>
            <a:cxnLst/>
            <a:rect l="0" t="0" r="0" b="0"/>
            <a:pathLst>
              <a:path w="213847" h="102681">
                <a:moveTo>
                  <a:pt x="25250" y="0"/>
                </a:moveTo>
                <a:lnTo>
                  <a:pt x="25250" y="23863"/>
                </a:lnTo>
                <a:lnTo>
                  <a:pt x="24298" y="29243"/>
                </a:lnTo>
                <a:lnTo>
                  <a:pt x="22711" y="34736"/>
                </a:lnTo>
                <a:lnTo>
                  <a:pt x="20700" y="40302"/>
                </a:lnTo>
                <a:lnTo>
                  <a:pt x="19359" y="44965"/>
                </a:lnTo>
                <a:lnTo>
                  <a:pt x="18465" y="49027"/>
                </a:lnTo>
                <a:lnTo>
                  <a:pt x="17869" y="52687"/>
                </a:lnTo>
                <a:lnTo>
                  <a:pt x="16520" y="57032"/>
                </a:lnTo>
                <a:lnTo>
                  <a:pt x="14668" y="61834"/>
                </a:lnTo>
                <a:lnTo>
                  <a:pt x="12480" y="66940"/>
                </a:lnTo>
                <a:lnTo>
                  <a:pt x="7510" y="77693"/>
                </a:lnTo>
                <a:lnTo>
                  <a:pt x="4851" y="83228"/>
                </a:lnTo>
                <a:lnTo>
                  <a:pt x="3079" y="87870"/>
                </a:lnTo>
                <a:lnTo>
                  <a:pt x="1896" y="91918"/>
                </a:lnTo>
                <a:lnTo>
                  <a:pt x="0" y="100707"/>
                </a:lnTo>
                <a:lnTo>
                  <a:pt x="797" y="101427"/>
                </a:lnTo>
                <a:lnTo>
                  <a:pt x="2281" y="101908"/>
                </a:lnTo>
                <a:lnTo>
                  <a:pt x="7422" y="102442"/>
                </a:lnTo>
                <a:lnTo>
                  <a:pt x="11460" y="102585"/>
                </a:lnTo>
                <a:lnTo>
                  <a:pt x="16057" y="102680"/>
                </a:lnTo>
                <a:lnTo>
                  <a:pt x="21027" y="101791"/>
                </a:lnTo>
                <a:lnTo>
                  <a:pt x="26245" y="100245"/>
                </a:lnTo>
                <a:lnTo>
                  <a:pt x="31628" y="98262"/>
                </a:lnTo>
                <a:lnTo>
                  <a:pt x="37123" y="96941"/>
                </a:lnTo>
                <a:lnTo>
                  <a:pt x="42690" y="96059"/>
                </a:lnTo>
                <a:lnTo>
                  <a:pt x="48307" y="95472"/>
                </a:lnTo>
                <a:lnTo>
                  <a:pt x="53957" y="94128"/>
                </a:lnTo>
                <a:lnTo>
                  <a:pt x="59628" y="92280"/>
                </a:lnTo>
                <a:lnTo>
                  <a:pt x="65314" y="90094"/>
                </a:lnTo>
                <a:lnTo>
                  <a:pt x="70057" y="88638"/>
                </a:lnTo>
                <a:lnTo>
                  <a:pt x="74171" y="87667"/>
                </a:lnTo>
                <a:lnTo>
                  <a:pt x="77867" y="87019"/>
                </a:lnTo>
                <a:lnTo>
                  <a:pt x="114924" y="81558"/>
                </a:lnTo>
                <a:lnTo>
                  <a:pt x="126943" y="80089"/>
                </a:lnTo>
                <a:lnTo>
                  <a:pt x="136860" y="79110"/>
                </a:lnTo>
                <a:lnTo>
                  <a:pt x="152007" y="78022"/>
                </a:lnTo>
                <a:lnTo>
                  <a:pt x="161915" y="77539"/>
                </a:lnTo>
                <a:lnTo>
                  <a:pt x="166842" y="78362"/>
                </a:lnTo>
                <a:lnTo>
                  <a:pt x="172033" y="79864"/>
                </a:lnTo>
                <a:lnTo>
                  <a:pt x="177398" y="81818"/>
                </a:lnTo>
                <a:lnTo>
                  <a:pt x="181927" y="83120"/>
                </a:lnTo>
                <a:lnTo>
                  <a:pt x="185899" y="83988"/>
                </a:lnTo>
                <a:lnTo>
                  <a:pt x="189500" y="84567"/>
                </a:lnTo>
                <a:lnTo>
                  <a:pt x="196040" y="85210"/>
                </a:lnTo>
                <a:lnTo>
                  <a:pt x="213846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366"/>
          <p:cNvSpPr/>
          <p:nvPr/>
        </p:nvSpPr>
        <p:spPr>
          <a:xfrm>
            <a:off x="6209347" y="5109210"/>
            <a:ext cx="34291" cy="394336"/>
          </a:xfrm>
          <a:custGeom>
            <a:avLst/>
            <a:gdLst/>
            <a:ahLst/>
            <a:cxnLst/>
            <a:rect l="0" t="0" r="0" b="0"/>
            <a:pathLst>
              <a:path w="34291" h="394336">
                <a:moveTo>
                  <a:pt x="34290" y="0"/>
                </a:moveTo>
                <a:lnTo>
                  <a:pt x="29740" y="9102"/>
                </a:lnTo>
                <a:lnTo>
                  <a:pt x="28398" y="12735"/>
                </a:lnTo>
                <a:lnTo>
                  <a:pt x="27505" y="16110"/>
                </a:lnTo>
                <a:lnTo>
                  <a:pt x="26909" y="19312"/>
                </a:lnTo>
                <a:lnTo>
                  <a:pt x="25560" y="23352"/>
                </a:lnTo>
                <a:lnTo>
                  <a:pt x="23707" y="27951"/>
                </a:lnTo>
                <a:lnTo>
                  <a:pt x="21520" y="32921"/>
                </a:lnTo>
                <a:lnTo>
                  <a:pt x="19109" y="42903"/>
                </a:lnTo>
                <a:lnTo>
                  <a:pt x="16550" y="56224"/>
                </a:lnTo>
                <a:lnTo>
                  <a:pt x="13890" y="71773"/>
                </a:lnTo>
                <a:lnTo>
                  <a:pt x="12118" y="84996"/>
                </a:lnTo>
                <a:lnTo>
                  <a:pt x="10936" y="96669"/>
                </a:lnTo>
                <a:lnTo>
                  <a:pt x="10148" y="107308"/>
                </a:lnTo>
                <a:lnTo>
                  <a:pt x="10576" y="125831"/>
                </a:lnTo>
                <a:lnTo>
                  <a:pt x="13590" y="176892"/>
                </a:lnTo>
                <a:lnTo>
                  <a:pt x="13823" y="197938"/>
                </a:lnTo>
                <a:lnTo>
                  <a:pt x="13025" y="214827"/>
                </a:lnTo>
                <a:lnTo>
                  <a:pt x="11541" y="228942"/>
                </a:lnTo>
                <a:lnTo>
                  <a:pt x="10552" y="240258"/>
                </a:lnTo>
                <a:lnTo>
                  <a:pt x="9892" y="249707"/>
                </a:lnTo>
                <a:lnTo>
                  <a:pt x="9452" y="257911"/>
                </a:lnTo>
                <a:lnTo>
                  <a:pt x="8963" y="274647"/>
                </a:lnTo>
                <a:lnTo>
                  <a:pt x="8595" y="322415"/>
                </a:lnTo>
                <a:lnTo>
                  <a:pt x="8579" y="358102"/>
                </a:lnTo>
                <a:lnTo>
                  <a:pt x="7625" y="368275"/>
                </a:lnTo>
                <a:lnTo>
                  <a:pt x="6036" y="376009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367"/>
          <p:cNvSpPr/>
          <p:nvPr/>
        </p:nvSpPr>
        <p:spPr>
          <a:xfrm>
            <a:off x="3663314" y="5795010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4552" y="21167"/>
                </a:lnTo>
                <a:lnTo>
                  <a:pt x="7797" y="19826"/>
                </a:lnTo>
                <a:lnTo>
                  <a:pt x="11865" y="18932"/>
                </a:lnTo>
                <a:lnTo>
                  <a:pt x="16483" y="18336"/>
                </a:lnTo>
                <a:lnTo>
                  <a:pt x="20514" y="17939"/>
                </a:lnTo>
                <a:lnTo>
                  <a:pt x="24153" y="17674"/>
                </a:lnTo>
                <a:lnTo>
                  <a:pt x="27532" y="17498"/>
                </a:lnTo>
                <a:lnTo>
                  <a:pt x="36367" y="17301"/>
                </a:lnTo>
                <a:lnTo>
                  <a:pt x="41390" y="17249"/>
                </a:lnTo>
                <a:lnTo>
                  <a:pt x="45691" y="16262"/>
                </a:lnTo>
                <a:lnTo>
                  <a:pt x="49511" y="14652"/>
                </a:lnTo>
                <a:lnTo>
                  <a:pt x="53010" y="12625"/>
                </a:lnTo>
                <a:lnTo>
                  <a:pt x="57248" y="11274"/>
                </a:lnTo>
                <a:lnTo>
                  <a:pt x="61978" y="10374"/>
                </a:lnTo>
                <a:lnTo>
                  <a:pt x="67036" y="9773"/>
                </a:lnTo>
                <a:lnTo>
                  <a:pt x="106011" y="4377"/>
                </a:lnTo>
                <a:lnTo>
                  <a:pt x="119252" y="2918"/>
                </a:lnTo>
                <a:lnTo>
                  <a:pt x="130937" y="194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368"/>
          <p:cNvSpPr/>
          <p:nvPr/>
        </p:nvSpPr>
        <p:spPr>
          <a:xfrm>
            <a:off x="4127958" y="5649840"/>
            <a:ext cx="144005" cy="290886"/>
          </a:xfrm>
          <a:custGeom>
            <a:avLst/>
            <a:gdLst/>
            <a:ahLst/>
            <a:cxnLst/>
            <a:rect l="0" t="0" r="0" b="0"/>
            <a:pathLst>
              <a:path w="144005" h="290886">
                <a:moveTo>
                  <a:pt x="144004" y="25155"/>
                </a:moveTo>
                <a:lnTo>
                  <a:pt x="144004" y="5842"/>
                </a:lnTo>
                <a:lnTo>
                  <a:pt x="143052" y="3707"/>
                </a:lnTo>
                <a:lnTo>
                  <a:pt x="141464" y="2284"/>
                </a:lnTo>
                <a:lnTo>
                  <a:pt x="139454" y="1335"/>
                </a:lnTo>
                <a:lnTo>
                  <a:pt x="134303" y="702"/>
                </a:lnTo>
                <a:lnTo>
                  <a:pt x="127059" y="281"/>
                </a:lnTo>
                <a:lnTo>
                  <a:pt x="118420" y="0"/>
                </a:lnTo>
                <a:lnTo>
                  <a:pt x="109803" y="765"/>
                </a:lnTo>
                <a:lnTo>
                  <a:pt x="101200" y="2227"/>
                </a:lnTo>
                <a:lnTo>
                  <a:pt x="92608" y="4154"/>
                </a:lnTo>
                <a:lnTo>
                  <a:pt x="85928" y="6392"/>
                </a:lnTo>
                <a:lnTo>
                  <a:pt x="80522" y="8836"/>
                </a:lnTo>
                <a:lnTo>
                  <a:pt x="75965" y="11419"/>
                </a:lnTo>
                <a:lnTo>
                  <a:pt x="65822" y="16827"/>
                </a:lnTo>
                <a:lnTo>
                  <a:pt x="60450" y="19603"/>
                </a:lnTo>
                <a:lnTo>
                  <a:pt x="55917" y="22406"/>
                </a:lnTo>
                <a:lnTo>
                  <a:pt x="51942" y="25227"/>
                </a:lnTo>
                <a:lnTo>
                  <a:pt x="48339" y="28061"/>
                </a:lnTo>
                <a:lnTo>
                  <a:pt x="44032" y="30902"/>
                </a:lnTo>
                <a:lnTo>
                  <a:pt x="39256" y="33749"/>
                </a:lnTo>
                <a:lnTo>
                  <a:pt x="34167" y="36599"/>
                </a:lnTo>
                <a:lnTo>
                  <a:pt x="29822" y="39452"/>
                </a:lnTo>
                <a:lnTo>
                  <a:pt x="25972" y="42306"/>
                </a:lnTo>
                <a:lnTo>
                  <a:pt x="22454" y="45161"/>
                </a:lnTo>
                <a:lnTo>
                  <a:pt x="19155" y="48018"/>
                </a:lnTo>
                <a:lnTo>
                  <a:pt x="16004" y="50874"/>
                </a:lnTo>
                <a:lnTo>
                  <a:pt x="12951" y="53731"/>
                </a:lnTo>
                <a:lnTo>
                  <a:pt x="9963" y="57541"/>
                </a:lnTo>
                <a:lnTo>
                  <a:pt x="7018" y="61985"/>
                </a:lnTo>
                <a:lnTo>
                  <a:pt x="4103" y="66854"/>
                </a:lnTo>
                <a:lnTo>
                  <a:pt x="863" y="74802"/>
                </a:lnTo>
                <a:lnTo>
                  <a:pt x="0" y="78256"/>
                </a:lnTo>
                <a:lnTo>
                  <a:pt x="376" y="81510"/>
                </a:lnTo>
                <a:lnTo>
                  <a:pt x="1579" y="84633"/>
                </a:lnTo>
                <a:lnTo>
                  <a:pt x="3335" y="87666"/>
                </a:lnTo>
                <a:lnTo>
                  <a:pt x="5457" y="89689"/>
                </a:lnTo>
                <a:lnTo>
                  <a:pt x="7824" y="91038"/>
                </a:lnTo>
                <a:lnTo>
                  <a:pt x="10355" y="91937"/>
                </a:lnTo>
                <a:lnTo>
                  <a:pt x="12995" y="92536"/>
                </a:lnTo>
                <a:lnTo>
                  <a:pt x="15707" y="92936"/>
                </a:lnTo>
                <a:lnTo>
                  <a:pt x="18468" y="93202"/>
                </a:lnTo>
                <a:lnTo>
                  <a:pt x="21261" y="94332"/>
                </a:lnTo>
                <a:lnTo>
                  <a:pt x="24075" y="96038"/>
                </a:lnTo>
                <a:lnTo>
                  <a:pt x="26904" y="98128"/>
                </a:lnTo>
                <a:lnTo>
                  <a:pt x="29742" y="99521"/>
                </a:lnTo>
                <a:lnTo>
                  <a:pt x="32587" y="100450"/>
                </a:lnTo>
                <a:lnTo>
                  <a:pt x="35436" y="101069"/>
                </a:lnTo>
                <a:lnTo>
                  <a:pt x="41146" y="104339"/>
                </a:lnTo>
                <a:lnTo>
                  <a:pt x="48761" y="109377"/>
                </a:lnTo>
                <a:lnTo>
                  <a:pt x="57649" y="115593"/>
                </a:lnTo>
                <a:lnTo>
                  <a:pt x="65479" y="120689"/>
                </a:lnTo>
                <a:lnTo>
                  <a:pt x="72604" y="125040"/>
                </a:lnTo>
                <a:lnTo>
                  <a:pt x="79259" y="128892"/>
                </a:lnTo>
                <a:lnTo>
                  <a:pt x="84648" y="132413"/>
                </a:lnTo>
                <a:lnTo>
                  <a:pt x="89194" y="135713"/>
                </a:lnTo>
                <a:lnTo>
                  <a:pt x="93176" y="138865"/>
                </a:lnTo>
                <a:lnTo>
                  <a:pt x="96784" y="141919"/>
                </a:lnTo>
                <a:lnTo>
                  <a:pt x="100142" y="144907"/>
                </a:lnTo>
                <a:lnTo>
                  <a:pt x="106412" y="150768"/>
                </a:lnTo>
                <a:lnTo>
                  <a:pt x="112374" y="156548"/>
                </a:lnTo>
                <a:lnTo>
                  <a:pt x="114345" y="160375"/>
                </a:lnTo>
                <a:lnTo>
                  <a:pt x="115659" y="164832"/>
                </a:lnTo>
                <a:lnTo>
                  <a:pt x="116535" y="169708"/>
                </a:lnTo>
                <a:lnTo>
                  <a:pt x="118071" y="174863"/>
                </a:lnTo>
                <a:lnTo>
                  <a:pt x="120048" y="180206"/>
                </a:lnTo>
                <a:lnTo>
                  <a:pt x="122319" y="185672"/>
                </a:lnTo>
                <a:lnTo>
                  <a:pt x="123832" y="191221"/>
                </a:lnTo>
                <a:lnTo>
                  <a:pt x="124841" y="196826"/>
                </a:lnTo>
                <a:lnTo>
                  <a:pt x="125514" y="202467"/>
                </a:lnTo>
                <a:lnTo>
                  <a:pt x="125962" y="208133"/>
                </a:lnTo>
                <a:lnTo>
                  <a:pt x="126261" y="213815"/>
                </a:lnTo>
                <a:lnTo>
                  <a:pt x="126460" y="219508"/>
                </a:lnTo>
                <a:lnTo>
                  <a:pt x="124688" y="225209"/>
                </a:lnTo>
                <a:lnTo>
                  <a:pt x="121601" y="230914"/>
                </a:lnTo>
                <a:lnTo>
                  <a:pt x="117639" y="236623"/>
                </a:lnTo>
                <a:lnTo>
                  <a:pt x="114998" y="242333"/>
                </a:lnTo>
                <a:lnTo>
                  <a:pt x="113236" y="248045"/>
                </a:lnTo>
                <a:lnTo>
                  <a:pt x="112062" y="253758"/>
                </a:lnTo>
                <a:lnTo>
                  <a:pt x="109374" y="259472"/>
                </a:lnTo>
                <a:lnTo>
                  <a:pt x="105678" y="265187"/>
                </a:lnTo>
                <a:lnTo>
                  <a:pt x="101308" y="270901"/>
                </a:lnTo>
                <a:lnTo>
                  <a:pt x="97442" y="275663"/>
                </a:lnTo>
                <a:lnTo>
                  <a:pt x="93913" y="279791"/>
                </a:lnTo>
                <a:lnTo>
                  <a:pt x="90607" y="283494"/>
                </a:lnTo>
                <a:lnTo>
                  <a:pt x="87451" y="285963"/>
                </a:lnTo>
                <a:lnTo>
                  <a:pt x="84394" y="287610"/>
                </a:lnTo>
                <a:lnTo>
                  <a:pt x="81404" y="288707"/>
                </a:lnTo>
                <a:lnTo>
                  <a:pt x="78459" y="289439"/>
                </a:lnTo>
                <a:lnTo>
                  <a:pt x="75542" y="289927"/>
                </a:lnTo>
                <a:lnTo>
                  <a:pt x="72645" y="290252"/>
                </a:lnTo>
                <a:lnTo>
                  <a:pt x="69762" y="290469"/>
                </a:lnTo>
                <a:lnTo>
                  <a:pt x="66887" y="290613"/>
                </a:lnTo>
                <a:lnTo>
                  <a:pt x="61152" y="290774"/>
                </a:lnTo>
                <a:lnTo>
                  <a:pt x="46851" y="290885"/>
                </a:lnTo>
                <a:lnTo>
                  <a:pt x="44946" y="289938"/>
                </a:lnTo>
                <a:lnTo>
                  <a:pt x="43675" y="288354"/>
                </a:lnTo>
                <a:lnTo>
                  <a:pt x="42828" y="286346"/>
                </a:lnTo>
                <a:lnTo>
                  <a:pt x="39347" y="281575"/>
                </a:lnTo>
                <a:lnTo>
                  <a:pt x="33902" y="275302"/>
                </a:lnTo>
                <a:lnTo>
                  <a:pt x="30617" y="269364"/>
                </a:lnTo>
                <a:lnTo>
                  <a:pt x="28408" y="265113"/>
                </a:lnTo>
                <a:lnTo>
                  <a:pt x="26935" y="260375"/>
                </a:lnTo>
                <a:lnTo>
                  <a:pt x="25953" y="255310"/>
                </a:lnTo>
                <a:lnTo>
                  <a:pt x="25298" y="250030"/>
                </a:lnTo>
                <a:lnTo>
                  <a:pt x="25814" y="244604"/>
                </a:lnTo>
                <a:lnTo>
                  <a:pt x="27111" y="239081"/>
                </a:lnTo>
                <a:lnTo>
                  <a:pt x="28928" y="233495"/>
                </a:lnTo>
                <a:lnTo>
                  <a:pt x="31092" y="225008"/>
                </a:lnTo>
                <a:lnTo>
                  <a:pt x="46488" y="159388"/>
                </a:lnTo>
                <a:lnTo>
                  <a:pt x="58753" y="110531"/>
                </a:lnTo>
                <a:lnTo>
                  <a:pt x="67380" y="79293"/>
                </a:lnTo>
                <a:lnTo>
                  <a:pt x="71966" y="67914"/>
                </a:lnTo>
                <a:lnTo>
                  <a:pt x="76929" y="58423"/>
                </a:lnTo>
                <a:lnTo>
                  <a:pt x="82142" y="50191"/>
                </a:lnTo>
                <a:lnTo>
                  <a:pt x="85618" y="43750"/>
                </a:lnTo>
                <a:lnTo>
                  <a:pt x="87935" y="38505"/>
                </a:lnTo>
                <a:lnTo>
                  <a:pt x="91462" y="30135"/>
                </a:lnTo>
                <a:lnTo>
                  <a:pt x="93736" y="26570"/>
                </a:lnTo>
                <a:lnTo>
                  <a:pt x="99678" y="18555"/>
                </a:lnTo>
                <a:lnTo>
                  <a:pt x="101119" y="17898"/>
                </a:lnTo>
                <a:lnTo>
                  <a:pt x="103031" y="17459"/>
                </a:lnTo>
                <a:lnTo>
                  <a:pt x="109714" y="165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369"/>
          <p:cNvSpPr/>
          <p:nvPr/>
        </p:nvSpPr>
        <p:spPr>
          <a:xfrm>
            <a:off x="4546282" y="5649277"/>
            <a:ext cx="8573" cy="274321"/>
          </a:xfrm>
          <a:custGeom>
            <a:avLst/>
            <a:gdLst/>
            <a:ahLst/>
            <a:cxnLst/>
            <a:rect l="0" t="0" r="0" b="0"/>
            <a:pathLst>
              <a:path w="8573" h="274321">
                <a:moveTo>
                  <a:pt x="0" y="0"/>
                </a:moveTo>
                <a:lnTo>
                  <a:pt x="4551" y="13652"/>
                </a:lnTo>
                <a:lnTo>
                  <a:pt x="4939" y="19579"/>
                </a:lnTo>
                <a:lnTo>
                  <a:pt x="4245" y="25435"/>
                </a:lnTo>
                <a:lnTo>
                  <a:pt x="2830" y="31244"/>
                </a:lnTo>
                <a:lnTo>
                  <a:pt x="2839" y="37022"/>
                </a:lnTo>
                <a:lnTo>
                  <a:pt x="3798" y="42779"/>
                </a:lnTo>
                <a:lnTo>
                  <a:pt x="5390" y="48522"/>
                </a:lnTo>
                <a:lnTo>
                  <a:pt x="6450" y="55208"/>
                </a:lnTo>
                <a:lnTo>
                  <a:pt x="7158" y="62523"/>
                </a:lnTo>
                <a:lnTo>
                  <a:pt x="7629" y="70257"/>
                </a:lnTo>
                <a:lnTo>
                  <a:pt x="6991" y="81128"/>
                </a:lnTo>
                <a:lnTo>
                  <a:pt x="5613" y="94091"/>
                </a:lnTo>
                <a:lnTo>
                  <a:pt x="3742" y="108447"/>
                </a:lnTo>
                <a:lnTo>
                  <a:pt x="2495" y="122780"/>
                </a:lnTo>
                <a:lnTo>
                  <a:pt x="1663" y="137099"/>
                </a:lnTo>
                <a:lnTo>
                  <a:pt x="739" y="163803"/>
                </a:lnTo>
                <a:lnTo>
                  <a:pt x="146" y="201690"/>
                </a:lnTo>
                <a:lnTo>
                  <a:pt x="43" y="221685"/>
                </a:lnTo>
                <a:lnTo>
                  <a:pt x="8572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370"/>
          <p:cNvSpPr/>
          <p:nvPr/>
        </p:nvSpPr>
        <p:spPr>
          <a:xfrm>
            <a:off x="4434840" y="5743575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9101" y="46884"/>
                </a:lnTo>
                <a:lnTo>
                  <a:pt x="14640" y="45543"/>
                </a:lnTo>
                <a:lnTo>
                  <a:pt x="21190" y="44649"/>
                </a:lnTo>
                <a:lnTo>
                  <a:pt x="28414" y="44053"/>
                </a:lnTo>
                <a:lnTo>
                  <a:pt x="35135" y="42704"/>
                </a:lnTo>
                <a:lnTo>
                  <a:pt x="41520" y="40852"/>
                </a:lnTo>
                <a:lnTo>
                  <a:pt x="47683" y="38664"/>
                </a:lnTo>
                <a:lnTo>
                  <a:pt x="55601" y="36254"/>
                </a:lnTo>
                <a:lnTo>
                  <a:pt x="74559" y="31035"/>
                </a:lnTo>
                <a:lnTo>
                  <a:pt x="106652" y="22742"/>
                </a:lnTo>
                <a:lnTo>
                  <a:pt x="116821" y="20876"/>
                </a:lnTo>
                <a:lnTo>
                  <a:pt x="126458" y="19632"/>
                </a:lnTo>
                <a:lnTo>
                  <a:pt x="135741" y="18803"/>
                </a:lnTo>
                <a:lnTo>
                  <a:pt x="143833" y="18250"/>
                </a:lnTo>
                <a:lnTo>
                  <a:pt x="157906" y="17636"/>
                </a:lnTo>
                <a:lnTo>
                  <a:pt x="165278" y="16520"/>
                </a:lnTo>
                <a:lnTo>
                  <a:pt x="173050" y="14823"/>
                </a:lnTo>
                <a:lnTo>
                  <a:pt x="181089" y="12739"/>
                </a:lnTo>
                <a:lnTo>
                  <a:pt x="188353" y="11350"/>
                </a:lnTo>
                <a:lnTo>
                  <a:pt x="195101" y="10424"/>
                </a:lnTo>
                <a:lnTo>
                  <a:pt x="201505" y="9807"/>
                </a:lnTo>
                <a:lnTo>
                  <a:pt x="207679" y="8443"/>
                </a:lnTo>
                <a:lnTo>
                  <a:pt x="213700" y="6581"/>
                </a:lnTo>
                <a:lnTo>
                  <a:pt x="219619" y="4387"/>
                </a:lnTo>
                <a:lnTo>
                  <a:pt x="225470" y="2925"/>
                </a:lnTo>
                <a:lnTo>
                  <a:pt x="231276" y="1950"/>
                </a:lnTo>
                <a:lnTo>
                  <a:pt x="237051" y="1300"/>
                </a:lnTo>
                <a:lnTo>
                  <a:pt x="241854" y="867"/>
                </a:lnTo>
                <a:lnTo>
                  <a:pt x="246008" y="57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371"/>
          <p:cNvSpPr/>
          <p:nvPr/>
        </p:nvSpPr>
        <p:spPr>
          <a:xfrm>
            <a:off x="4786357" y="5597842"/>
            <a:ext cx="34246" cy="274321"/>
          </a:xfrm>
          <a:custGeom>
            <a:avLst/>
            <a:gdLst/>
            <a:ahLst/>
            <a:cxnLst/>
            <a:rect l="0" t="0" r="0" b="0"/>
            <a:pathLst>
              <a:path w="34246" h="274321">
                <a:moveTo>
                  <a:pt x="34245" y="0"/>
                </a:moveTo>
                <a:lnTo>
                  <a:pt x="25143" y="13653"/>
                </a:lnTo>
                <a:lnTo>
                  <a:pt x="21510" y="21484"/>
                </a:lnTo>
                <a:lnTo>
                  <a:pt x="18135" y="30516"/>
                </a:lnTo>
                <a:lnTo>
                  <a:pt x="14932" y="40346"/>
                </a:lnTo>
                <a:lnTo>
                  <a:pt x="11845" y="57377"/>
                </a:lnTo>
                <a:lnTo>
                  <a:pt x="8834" y="79209"/>
                </a:lnTo>
                <a:lnTo>
                  <a:pt x="5874" y="104242"/>
                </a:lnTo>
                <a:lnTo>
                  <a:pt x="3901" y="123787"/>
                </a:lnTo>
                <a:lnTo>
                  <a:pt x="2586" y="139675"/>
                </a:lnTo>
                <a:lnTo>
                  <a:pt x="1709" y="153124"/>
                </a:lnTo>
                <a:lnTo>
                  <a:pt x="1124" y="168757"/>
                </a:lnTo>
                <a:lnTo>
                  <a:pt x="109" y="233878"/>
                </a:lnTo>
                <a:lnTo>
                  <a:pt x="0" y="257892"/>
                </a:lnTo>
                <a:lnTo>
                  <a:pt x="938" y="263368"/>
                </a:lnTo>
                <a:lnTo>
                  <a:pt x="2515" y="267019"/>
                </a:lnTo>
                <a:lnTo>
                  <a:pt x="1710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372"/>
          <p:cNvSpPr/>
          <p:nvPr/>
        </p:nvSpPr>
        <p:spPr>
          <a:xfrm>
            <a:off x="4906327" y="5606564"/>
            <a:ext cx="248603" cy="196891"/>
          </a:xfrm>
          <a:custGeom>
            <a:avLst/>
            <a:gdLst/>
            <a:ahLst/>
            <a:cxnLst/>
            <a:rect l="0" t="0" r="0" b="0"/>
            <a:pathLst>
              <a:path w="248603" h="196891">
                <a:moveTo>
                  <a:pt x="0" y="68431"/>
                </a:moveTo>
                <a:lnTo>
                  <a:pt x="11932" y="44567"/>
                </a:lnTo>
                <a:lnTo>
                  <a:pt x="14622" y="40139"/>
                </a:lnTo>
                <a:lnTo>
                  <a:pt x="17368" y="36234"/>
                </a:lnTo>
                <a:lnTo>
                  <a:pt x="20151" y="32679"/>
                </a:lnTo>
                <a:lnTo>
                  <a:pt x="22959" y="29356"/>
                </a:lnTo>
                <a:lnTo>
                  <a:pt x="25784" y="26189"/>
                </a:lnTo>
                <a:lnTo>
                  <a:pt x="28619" y="23124"/>
                </a:lnTo>
                <a:lnTo>
                  <a:pt x="33367" y="20128"/>
                </a:lnTo>
                <a:lnTo>
                  <a:pt x="39390" y="17180"/>
                </a:lnTo>
                <a:lnTo>
                  <a:pt x="46262" y="14261"/>
                </a:lnTo>
                <a:lnTo>
                  <a:pt x="58979" y="8478"/>
                </a:lnTo>
                <a:lnTo>
                  <a:pt x="65037" y="5602"/>
                </a:lnTo>
                <a:lnTo>
                  <a:pt x="70981" y="3685"/>
                </a:lnTo>
                <a:lnTo>
                  <a:pt x="76848" y="2407"/>
                </a:lnTo>
                <a:lnTo>
                  <a:pt x="82664" y="1555"/>
                </a:lnTo>
                <a:lnTo>
                  <a:pt x="87494" y="987"/>
                </a:lnTo>
                <a:lnTo>
                  <a:pt x="91667" y="608"/>
                </a:lnTo>
                <a:lnTo>
                  <a:pt x="98844" y="187"/>
                </a:lnTo>
                <a:lnTo>
                  <a:pt x="105208" y="0"/>
                </a:lnTo>
                <a:lnTo>
                  <a:pt x="108239" y="903"/>
                </a:lnTo>
                <a:lnTo>
                  <a:pt x="114146" y="4446"/>
                </a:lnTo>
                <a:lnTo>
                  <a:pt x="119947" y="6656"/>
                </a:lnTo>
                <a:lnTo>
                  <a:pt x="122827" y="7245"/>
                </a:lnTo>
                <a:lnTo>
                  <a:pt x="125700" y="9542"/>
                </a:lnTo>
                <a:lnTo>
                  <a:pt x="128567" y="12979"/>
                </a:lnTo>
                <a:lnTo>
                  <a:pt x="131432" y="17176"/>
                </a:lnTo>
                <a:lnTo>
                  <a:pt x="133341" y="21878"/>
                </a:lnTo>
                <a:lnTo>
                  <a:pt x="134614" y="26918"/>
                </a:lnTo>
                <a:lnTo>
                  <a:pt x="135463" y="32183"/>
                </a:lnTo>
                <a:lnTo>
                  <a:pt x="136029" y="36646"/>
                </a:lnTo>
                <a:lnTo>
                  <a:pt x="136405" y="40573"/>
                </a:lnTo>
                <a:lnTo>
                  <a:pt x="136657" y="44144"/>
                </a:lnTo>
                <a:lnTo>
                  <a:pt x="135872" y="48430"/>
                </a:lnTo>
                <a:lnTo>
                  <a:pt x="134396" y="53192"/>
                </a:lnTo>
                <a:lnTo>
                  <a:pt x="132460" y="58271"/>
                </a:lnTo>
                <a:lnTo>
                  <a:pt x="127769" y="71535"/>
                </a:lnTo>
                <a:lnTo>
                  <a:pt x="125184" y="79073"/>
                </a:lnTo>
                <a:lnTo>
                  <a:pt x="122509" y="86003"/>
                </a:lnTo>
                <a:lnTo>
                  <a:pt x="119773" y="92528"/>
                </a:lnTo>
                <a:lnTo>
                  <a:pt x="116996" y="98783"/>
                </a:lnTo>
                <a:lnTo>
                  <a:pt x="113240" y="104858"/>
                </a:lnTo>
                <a:lnTo>
                  <a:pt x="108831" y="110813"/>
                </a:lnTo>
                <a:lnTo>
                  <a:pt x="103986" y="116688"/>
                </a:lnTo>
                <a:lnTo>
                  <a:pt x="99805" y="122510"/>
                </a:lnTo>
                <a:lnTo>
                  <a:pt x="96064" y="128296"/>
                </a:lnTo>
                <a:lnTo>
                  <a:pt x="92617" y="134058"/>
                </a:lnTo>
                <a:lnTo>
                  <a:pt x="89367" y="139805"/>
                </a:lnTo>
                <a:lnTo>
                  <a:pt x="83216" y="151270"/>
                </a:lnTo>
                <a:lnTo>
                  <a:pt x="79290" y="156042"/>
                </a:lnTo>
                <a:lnTo>
                  <a:pt x="74768" y="160176"/>
                </a:lnTo>
                <a:lnTo>
                  <a:pt x="69848" y="163884"/>
                </a:lnTo>
                <a:lnTo>
                  <a:pt x="64662" y="168261"/>
                </a:lnTo>
                <a:lnTo>
                  <a:pt x="59301" y="173084"/>
                </a:lnTo>
                <a:lnTo>
                  <a:pt x="53821" y="178204"/>
                </a:lnTo>
                <a:lnTo>
                  <a:pt x="48264" y="181619"/>
                </a:lnTo>
                <a:lnTo>
                  <a:pt x="42653" y="183894"/>
                </a:lnTo>
                <a:lnTo>
                  <a:pt x="37008" y="185411"/>
                </a:lnTo>
                <a:lnTo>
                  <a:pt x="32292" y="187375"/>
                </a:lnTo>
                <a:lnTo>
                  <a:pt x="28195" y="189637"/>
                </a:lnTo>
                <a:lnTo>
                  <a:pt x="24512" y="192098"/>
                </a:lnTo>
                <a:lnTo>
                  <a:pt x="23009" y="193738"/>
                </a:lnTo>
                <a:lnTo>
                  <a:pt x="22959" y="194831"/>
                </a:lnTo>
                <a:lnTo>
                  <a:pt x="23878" y="195560"/>
                </a:lnTo>
                <a:lnTo>
                  <a:pt x="27440" y="196370"/>
                </a:lnTo>
                <a:lnTo>
                  <a:pt x="34801" y="196826"/>
                </a:lnTo>
                <a:lnTo>
                  <a:pt x="37488" y="196890"/>
                </a:lnTo>
                <a:lnTo>
                  <a:pt x="42137" y="195980"/>
                </a:lnTo>
                <a:lnTo>
                  <a:pt x="48094" y="194421"/>
                </a:lnTo>
                <a:lnTo>
                  <a:pt x="54923" y="192430"/>
                </a:lnTo>
                <a:lnTo>
                  <a:pt x="61380" y="191101"/>
                </a:lnTo>
                <a:lnTo>
                  <a:pt x="67590" y="190216"/>
                </a:lnTo>
                <a:lnTo>
                  <a:pt x="73635" y="189626"/>
                </a:lnTo>
                <a:lnTo>
                  <a:pt x="108292" y="183891"/>
                </a:lnTo>
                <a:lnTo>
                  <a:pt x="188608" y="169236"/>
                </a:lnTo>
                <a:lnTo>
                  <a:pt x="201939" y="166115"/>
                </a:lnTo>
                <a:lnTo>
                  <a:pt x="212731" y="163081"/>
                </a:lnTo>
                <a:lnTo>
                  <a:pt x="221831" y="160106"/>
                </a:lnTo>
                <a:lnTo>
                  <a:pt x="228850" y="158122"/>
                </a:lnTo>
                <a:lnTo>
                  <a:pt x="234481" y="156800"/>
                </a:lnTo>
                <a:lnTo>
                  <a:pt x="248602" y="1541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373"/>
          <p:cNvSpPr/>
          <p:nvPr/>
        </p:nvSpPr>
        <p:spPr>
          <a:xfrm>
            <a:off x="5300662" y="5606415"/>
            <a:ext cx="180023" cy="34290"/>
          </a:xfrm>
          <a:custGeom>
            <a:avLst/>
            <a:gdLst/>
            <a:ahLst/>
            <a:cxnLst/>
            <a:rect l="0" t="0" r="0" b="0"/>
            <a:pathLst>
              <a:path w="180023" h="34290">
                <a:moveTo>
                  <a:pt x="0" y="34289"/>
                </a:moveTo>
                <a:lnTo>
                  <a:pt x="13653" y="34289"/>
                </a:lnTo>
                <a:lnTo>
                  <a:pt x="18627" y="33337"/>
                </a:lnTo>
                <a:lnTo>
                  <a:pt x="22895" y="31750"/>
                </a:lnTo>
                <a:lnTo>
                  <a:pt x="26694" y="29739"/>
                </a:lnTo>
                <a:lnTo>
                  <a:pt x="31131" y="28398"/>
                </a:lnTo>
                <a:lnTo>
                  <a:pt x="35994" y="27505"/>
                </a:lnTo>
                <a:lnTo>
                  <a:pt x="41141" y="26908"/>
                </a:lnTo>
                <a:lnTo>
                  <a:pt x="46477" y="26511"/>
                </a:lnTo>
                <a:lnTo>
                  <a:pt x="51940" y="26247"/>
                </a:lnTo>
                <a:lnTo>
                  <a:pt x="57486" y="26070"/>
                </a:lnTo>
                <a:lnTo>
                  <a:pt x="65947" y="24047"/>
                </a:lnTo>
                <a:lnTo>
                  <a:pt x="76350" y="20794"/>
                </a:lnTo>
                <a:lnTo>
                  <a:pt x="88048" y="16720"/>
                </a:lnTo>
                <a:lnTo>
                  <a:pt x="97751" y="14004"/>
                </a:lnTo>
                <a:lnTo>
                  <a:pt x="106125" y="12193"/>
                </a:lnTo>
                <a:lnTo>
                  <a:pt x="113612" y="10986"/>
                </a:lnTo>
                <a:lnTo>
                  <a:pt x="120509" y="9229"/>
                </a:lnTo>
                <a:lnTo>
                  <a:pt x="127012" y="7105"/>
                </a:lnTo>
                <a:lnTo>
                  <a:pt x="133252" y="4737"/>
                </a:lnTo>
                <a:lnTo>
                  <a:pt x="139317" y="3158"/>
                </a:lnTo>
                <a:lnTo>
                  <a:pt x="145266" y="2105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374"/>
          <p:cNvSpPr/>
          <p:nvPr/>
        </p:nvSpPr>
        <p:spPr>
          <a:xfrm>
            <a:off x="5326379" y="5674995"/>
            <a:ext cx="205742" cy="51435"/>
          </a:xfrm>
          <a:custGeom>
            <a:avLst/>
            <a:gdLst/>
            <a:ahLst/>
            <a:cxnLst/>
            <a:rect l="0" t="0" r="0" b="0"/>
            <a:pathLst>
              <a:path w="205742" h="51435">
                <a:moveTo>
                  <a:pt x="0" y="51434"/>
                </a:moveTo>
                <a:lnTo>
                  <a:pt x="9103" y="42333"/>
                </a:lnTo>
                <a:lnTo>
                  <a:pt x="13689" y="39651"/>
                </a:lnTo>
                <a:lnTo>
                  <a:pt x="18651" y="37864"/>
                </a:lnTo>
                <a:lnTo>
                  <a:pt x="23864" y="36673"/>
                </a:lnTo>
                <a:lnTo>
                  <a:pt x="29244" y="34926"/>
                </a:lnTo>
                <a:lnTo>
                  <a:pt x="34737" y="32809"/>
                </a:lnTo>
                <a:lnTo>
                  <a:pt x="40303" y="30445"/>
                </a:lnTo>
                <a:lnTo>
                  <a:pt x="47824" y="27917"/>
                </a:lnTo>
                <a:lnTo>
                  <a:pt x="56648" y="25279"/>
                </a:lnTo>
                <a:lnTo>
                  <a:pt x="66341" y="22567"/>
                </a:lnTo>
                <a:lnTo>
                  <a:pt x="74707" y="20760"/>
                </a:lnTo>
                <a:lnTo>
                  <a:pt x="82190" y="19555"/>
                </a:lnTo>
                <a:lnTo>
                  <a:pt x="89083" y="18752"/>
                </a:lnTo>
                <a:lnTo>
                  <a:pt x="96537" y="17263"/>
                </a:lnTo>
                <a:lnTo>
                  <a:pt x="104363" y="15318"/>
                </a:lnTo>
                <a:lnTo>
                  <a:pt x="112438" y="13070"/>
                </a:lnTo>
                <a:lnTo>
                  <a:pt x="120679" y="11571"/>
                </a:lnTo>
                <a:lnTo>
                  <a:pt x="129030" y="10571"/>
                </a:lnTo>
                <a:lnTo>
                  <a:pt x="137456" y="9905"/>
                </a:lnTo>
                <a:lnTo>
                  <a:pt x="145930" y="8508"/>
                </a:lnTo>
                <a:lnTo>
                  <a:pt x="154437" y="6625"/>
                </a:lnTo>
                <a:lnTo>
                  <a:pt x="162965" y="4416"/>
                </a:lnTo>
                <a:lnTo>
                  <a:pt x="170556" y="2944"/>
                </a:lnTo>
                <a:lnTo>
                  <a:pt x="177522" y="1963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375"/>
          <p:cNvSpPr/>
          <p:nvPr/>
        </p:nvSpPr>
        <p:spPr>
          <a:xfrm>
            <a:off x="5681819" y="5563552"/>
            <a:ext cx="201774" cy="149508"/>
          </a:xfrm>
          <a:custGeom>
            <a:avLst/>
            <a:gdLst/>
            <a:ahLst/>
            <a:cxnLst/>
            <a:rect l="0" t="0" r="0" b="0"/>
            <a:pathLst>
              <a:path w="201774" h="149508">
                <a:moveTo>
                  <a:pt x="56040" y="0"/>
                </a:moveTo>
                <a:lnTo>
                  <a:pt x="56040" y="4551"/>
                </a:lnTo>
                <a:lnTo>
                  <a:pt x="55088" y="6844"/>
                </a:lnTo>
                <a:lnTo>
                  <a:pt x="53501" y="9325"/>
                </a:lnTo>
                <a:lnTo>
                  <a:pt x="51490" y="11932"/>
                </a:lnTo>
                <a:lnTo>
                  <a:pt x="49197" y="16527"/>
                </a:lnTo>
                <a:lnTo>
                  <a:pt x="46716" y="22448"/>
                </a:lnTo>
                <a:lnTo>
                  <a:pt x="44109" y="29253"/>
                </a:lnTo>
                <a:lnTo>
                  <a:pt x="42371" y="35694"/>
                </a:lnTo>
                <a:lnTo>
                  <a:pt x="41213" y="41894"/>
                </a:lnTo>
                <a:lnTo>
                  <a:pt x="40440" y="47932"/>
                </a:lnTo>
                <a:lnTo>
                  <a:pt x="38973" y="53862"/>
                </a:lnTo>
                <a:lnTo>
                  <a:pt x="37042" y="59721"/>
                </a:lnTo>
                <a:lnTo>
                  <a:pt x="34802" y="65531"/>
                </a:lnTo>
                <a:lnTo>
                  <a:pt x="29774" y="79608"/>
                </a:lnTo>
                <a:lnTo>
                  <a:pt x="27099" y="87362"/>
                </a:lnTo>
                <a:lnTo>
                  <a:pt x="24364" y="94436"/>
                </a:lnTo>
                <a:lnTo>
                  <a:pt x="21588" y="101058"/>
                </a:lnTo>
                <a:lnTo>
                  <a:pt x="18784" y="107377"/>
                </a:lnTo>
                <a:lnTo>
                  <a:pt x="15963" y="112542"/>
                </a:lnTo>
                <a:lnTo>
                  <a:pt x="13130" y="116938"/>
                </a:lnTo>
                <a:lnTo>
                  <a:pt x="10288" y="120821"/>
                </a:lnTo>
                <a:lnTo>
                  <a:pt x="8394" y="124363"/>
                </a:lnTo>
                <a:lnTo>
                  <a:pt x="7131" y="127676"/>
                </a:lnTo>
                <a:lnTo>
                  <a:pt x="6289" y="130838"/>
                </a:lnTo>
                <a:lnTo>
                  <a:pt x="4776" y="133897"/>
                </a:lnTo>
                <a:lnTo>
                  <a:pt x="2814" y="136890"/>
                </a:lnTo>
                <a:lnTo>
                  <a:pt x="554" y="139837"/>
                </a:lnTo>
                <a:lnTo>
                  <a:pt x="0" y="142755"/>
                </a:lnTo>
                <a:lnTo>
                  <a:pt x="582" y="145653"/>
                </a:lnTo>
                <a:lnTo>
                  <a:pt x="1923" y="148536"/>
                </a:lnTo>
                <a:lnTo>
                  <a:pt x="2817" y="149507"/>
                </a:lnTo>
                <a:lnTo>
                  <a:pt x="3414" y="149202"/>
                </a:lnTo>
                <a:lnTo>
                  <a:pt x="3811" y="148045"/>
                </a:lnTo>
                <a:lnTo>
                  <a:pt x="6933" y="147274"/>
                </a:lnTo>
                <a:lnTo>
                  <a:pt x="11872" y="146760"/>
                </a:lnTo>
                <a:lnTo>
                  <a:pt x="18023" y="146418"/>
                </a:lnTo>
                <a:lnTo>
                  <a:pt x="23075" y="145237"/>
                </a:lnTo>
                <a:lnTo>
                  <a:pt x="27396" y="143497"/>
                </a:lnTo>
                <a:lnTo>
                  <a:pt x="31229" y="141385"/>
                </a:lnTo>
                <a:lnTo>
                  <a:pt x="34737" y="139024"/>
                </a:lnTo>
                <a:lnTo>
                  <a:pt x="38029" y="136498"/>
                </a:lnTo>
                <a:lnTo>
                  <a:pt x="41175" y="133861"/>
                </a:lnTo>
                <a:lnTo>
                  <a:pt x="45178" y="131151"/>
                </a:lnTo>
                <a:lnTo>
                  <a:pt x="49751" y="128392"/>
                </a:lnTo>
                <a:lnTo>
                  <a:pt x="54705" y="125599"/>
                </a:lnTo>
                <a:lnTo>
                  <a:pt x="59913" y="123738"/>
                </a:lnTo>
                <a:lnTo>
                  <a:pt x="65289" y="122497"/>
                </a:lnTo>
                <a:lnTo>
                  <a:pt x="70779" y="121669"/>
                </a:lnTo>
                <a:lnTo>
                  <a:pt x="76344" y="120166"/>
                </a:lnTo>
                <a:lnTo>
                  <a:pt x="81959" y="118210"/>
                </a:lnTo>
                <a:lnTo>
                  <a:pt x="87607" y="115954"/>
                </a:lnTo>
                <a:lnTo>
                  <a:pt x="98992" y="113498"/>
                </a:lnTo>
                <a:lnTo>
                  <a:pt x="114203" y="110908"/>
                </a:lnTo>
                <a:lnTo>
                  <a:pt x="131963" y="108228"/>
                </a:lnTo>
                <a:lnTo>
                  <a:pt x="145708" y="105490"/>
                </a:lnTo>
                <a:lnTo>
                  <a:pt x="156776" y="102712"/>
                </a:lnTo>
                <a:lnTo>
                  <a:pt x="201773" y="94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376"/>
          <p:cNvSpPr/>
          <p:nvPr/>
        </p:nvSpPr>
        <p:spPr>
          <a:xfrm>
            <a:off x="5841542" y="5512117"/>
            <a:ext cx="42051" cy="360046"/>
          </a:xfrm>
          <a:custGeom>
            <a:avLst/>
            <a:gdLst/>
            <a:ahLst/>
            <a:cxnLst/>
            <a:rect l="0" t="0" r="0" b="0"/>
            <a:pathLst>
              <a:path w="42051" h="360046">
                <a:moveTo>
                  <a:pt x="42050" y="0"/>
                </a:moveTo>
                <a:lnTo>
                  <a:pt x="32949" y="4551"/>
                </a:lnTo>
                <a:lnTo>
                  <a:pt x="30267" y="6844"/>
                </a:lnTo>
                <a:lnTo>
                  <a:pt x="28480" y="9325"/>
                </a:lnTo>
                <a:lnTo>
                  <a:pt x="27288" y="11932"/>
                </a:lnTo>
                <a:lnTo>
                  <a:pt x="26494" y="18432"/>
                </a:lnTo>
                <a:lnTo>
                  <a:pt x="25964" y="27528"/>
                </a:lnTo>
                <a:lnTo>
                  <a:pt x="25611" y="38355"/>
                </a:lnTo>
                <a:lnTo>
                  <a:pt x="25114" y="85448"/>
                </a:lnTo>
                <a:lnTo>
                  <a:pt x="24092" y="100780"/>
                </a:lnTo>
                <a:lnTo>
                  <a:pt x="22458" y="114812"/>
                </a:lnTo>
                <a:lnTo>
                  <a:pt x="20416" y="127977"/>
                </a:lnTo>
                <a:lnTo>
                  <a:pt x="8441" y="237521"/>
                </a:lnTo>
                <a:lnTo>
                  <a:pt x="1929" y="304163"/>
                </a:lnTo>
                <a:lnTo>
                  <a:pt x="1016" y="316122"/>
                </a:lnTo>
                <a:lnTo>
                  <a:pt x="0" y="334492"/>
                </a:lnTo>
                <a:lnTo>
                  <a:pt x="682" y="341104"/>
                </a:lnTo>
                <a:lnTo>
                  <a:pt x="2089" y="346465"/>
                </a:lnTo>
                <a:lnTo>
                  <a:pt x="776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377"/>
          <p:cNvSpPr/>
          <p:nvPr/>
        </p:nvSpPr>
        <p:spPr>
          <a:xfrm>
            <a:off x="6020752" y="5237797"/>
            <a:ext cx="514351" cy="609555"/>
          </a:xfrm>
          <a:custGeom>
            <a:avLst/>
            <a:gdLst/>
            <a:ahLst/>
            <a:cxnLst/>
            <a:rect l="0" t="0" r="0" b="0"/>
            <a:pathLst>
              <a:path w="514351" h="609555">
                <a:moveTo>
                  <a:pt x="0" y="454343"/>
                </a:moveTo>
                <a:lnTo>
                  <a:pt x="4551" y="467995"/>
                </a:lnTo>
                <a:lnTo>
                  <a:pt x="6785" y="482318"/>
                </a:lnTo>
                <a:lnTo>
                  <a:pt x="7381" y="490138"/>
                </a:lnTo>
                <a:lnTo>
                  <a:pt x="9683" y="500114"/>
                </a:lnTo>
                <a:lnTo>
                  <a:pt x="13123" y="511527"/>
                </a:lnTo>
                <a:lnTo>
                  <a:pt x="17321" y="523898"/>
                </a:lnTo>
                <a:lnTo>
                  <a:pt x="24526" y="542723"/>
                </a:lnTo>
                <a:lnTo>
                  <a:pt x="30903" y="557441"/>
                </a:lnTo>
                <a:lnTo>
                  <a:pt x="39848" y="576436"/>
                </a:lnTo>
                <a:lnTo>
                  <a:pt x="49483" y="594129"/>
                </a:lnTo>
                <a:lnTo>
                  <a:pt x="58823" y="605688"/>
                </a:lnTo>
                <a:lnTo>
                  <a:pt x="63028" y="608579"/>
                </a:lnTo>
                <a:lnTo>
                  <a:pt x="66784" y="609554"/>
                </a:lnTo>
                <a:lnTo>
                  <a:pt x="70240" y="609253"/>
                </a:lnTo>
                <a:lnTo>
                  <a:pt x="84206" y="604276"/>
                </a:lnTo>
                <a:lnTo>
                  <a:pt x="95858" y="596769"/>
                </a:lnTo>
                <a:lnTo>
                  <a:pt x="109894" y="579411"/>
                </a:lnTo>
                <a:lnTo>
                  <a:pt x="116125" y="570107"/>
                </a:lnTo>
                <a:lnTo>
                  <a:pt x="130669" y="547068"/>
                </a:lnTo>
                <a:lnTo>
                  <a:pt x="169004" y="484900"/>
                </a:lnTo>
                <a:lnTo>
                  <a:pt x="259181" y="342714"/>
                </a:lnTo>
                <a:lnTo>
                  <a:pt x="331959" y="233837"/>
                </a:lnTo>
                <a:lnTo>
                  <a:pt x="377090" y="169333"/>
                </a:lnTo>
                <a:lnTo>
                  <a:pt x="397126" y="141464"/>
                </a:lnTo>
                <a:lnTo>
                  <a:pt x="419055" y="113359"/>
                </a:lnTo>
                <a:lnTo>
                  <a:pt x="442248" y="85098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00"/>
          <p:cNvSpPr/>
          <p:nvPr/>
        </p:nvSpPr>
        <p:spPr>
          <a:xfrm>
            <a:off x="264752" y="1311639"/>
            <a:ext cx="321036" cy="486741"/>
          </a:xfrm>
          <a:custGeom>
            <a:avLst/>
            <a:gdLst/>
            <a:ahLst/>
            <a:cxnLst/>
            <a:rect l="0" t="0" r="0" b="0"/>
            <a:pathLst>
              <a:path w="321036" h="486741">
                <a:moveTo>
                  <a:pt x="63860" y="111396"/>
                </a:moveTo>
                <a:lnTo>
                  <a:pt x="63860" y="106845"/>
                </a:lnTo>
                <a:lnTo>
                  <a:pt x="62907" y="104552"/>
                </a:lnTo>
                <a:lnTo>
                  <a:pt x="59309" y="99464"/>
                </a:lnTo>
                <a:lnTo>
                  <a:pt x="57075" y="88947"/>
                </a:lnTo>
                <a:lnTo>
                  <a:pt x="56479" y="82143"/>
                </a:lnTo>
                <a:lnTo>
                  <a:pt x="58357" y="69502"/>
                </a:lnTo>
                <a:lnTo>
                  <a:pt x="62367" y="58486"/>
                </a:lnTo>
                <a:lnTo>
                  <a:pt x="69979" y="46930"/>
                </a:lnTo>
                <a:lnTo>
                  <a:pt x="79220" y="36520"/>
                </a:lnTo>
                <a:lnTo>
                  <a:pt x="88466" y="27000"/>
                </a:lnTo>
                <a:lnTo>
                  <a:pt x="93599" y="22747"/>
                </a:lnTo>
                <a:lnTo>
                  <a:pt x="98926" y="18959"/>
                </a:lnTo>
                <a:lnTo>
                  <a:pt x="104382" y="15481"/>
                </a:lnTo>
                <a:lnTo>
                  <a:pt x="112985" y="9077"/>
                </a:lnTo>
                <a:lnTo>
                  <a:pt x="116612" y="6036"/>
                </a:lnTo>
                <a:lnTo>
                  <a:pt x="121888" y="4008"/>
                </a:lnTo>
                <a:lnTo>
                  <a:pt x="128263" y="2656"/>
                </a:lnTo>
                <a:lnTo>
                  <a:pt x="135370" y="1755"/>
                </a:lnTo>
                <a:lnTo>
                  <a:pt x="141061" y="1154"/>
                </a:lnTo>
                <a:lnTo>
                  <a:pt x="149924" y="487"/>
                </a:lnTo>
                <a:lnTo>
                  <a:pt x="159578" y="190"/>
                </a:lnTo>
                <a:lnTo>
                  <a:pt x="181298" y="0"/>
                </a:lnTo>
                <a:lnTo>
                  <a:pt x="185967" y="937"/>
                </a:lnTo>
                <a:lnTo>
                  <a:pt x="193695" y="4518"/>
                </a:lnTo>
                <a:lnTo>
                  <a:pt x="207951" y="11889"/>
                </a:lnTo>
                <a:lnTo>
                  <a:pt x="216166" y="19863"/>
                </a:lnTo>
                <a:lnTo>
                  <a:pt x="226145" y="32522"/>
                </a:lnTo>
                <a:lnTo>
                  <a:pt x="229200" y="35953"/>
                </a:lnTo>
                <a:lnTo>
                  <a:pt x="232189" y="43003"/>
                </a:lnTo>
                <a:lnTo>
                  <a:pt x="235134" y="52466"/>
                </a:lnTo>
                <a:lnTo>
                  <a:pt x="238050" y="63537"/>
                </a:lnTo>
                <a:lnTo>
                  <a:pt x="239994" y="76632"/>
                </a:lnTo>
                <a:lnTo>
                  <a:pt x="241290" y="91077"/>
                </a:lnTo>
                <a:lnTo>
                  <a:pt x="242154" y="106423"/>
                </a:lnTo>
                <a:lnTo>
                  <a:pt x="241778" y="120463"/>
                </a:lnTo>
                <a:lnTo>
                  <a:pt x="240574" y="133633"/>
                </a:lnTo>
                <a:lnTo>
                  <a:pt x="238820" y="146223"/>
                </a:lnTo>
                <a:lnTo>
                  <a:pt x="236697" y="157474"/>
                </a:lnTo>
                <a:lnTo>
                  <a:pt x="234330" y="167832"/>
                </a:lnTo>
                <a:lnTo>
                  <a:pt x="231799" y="177595"/>
                </a:lnTo>
                <a:lnTo>
                  <a:pt x="229159" y="186961"/>
                </a:lnTo>
                <a:lnTo>
                  <a:pt x="223686" y="204988"/>
                </a:lnTo>
                <a:lnTo>
                  <a:pt x="219941" y="214748"/>
                </a:lnTo>
                <a:lnTo>
                  <a:pt x="215539" y="225065"/>
                </a:lnTo>
                <a:lnTo>
                  <a:pt x="210699" y="235752"/>
                </a:lnTo>
                <a:lnTo>
                  <a:pt x="206520" y="246688"/>
                </a:lnTo>
                <a:lnTo>
                  <a:pt x="202782" y="257788"/>
                </a:lnTo>
                <a:lnTo>
                  <a:pt x="199337" y="268998"/>
                </a:lnTo>
                <a:lnTo>
                  <a:pt x="195135" y="279329"/>
                </a:lnTo>
                <a:lnTo>
                  <a:pt x="190429" y="289073"/>
                </a:lnTo>
                <a:lnTo>
                  <a:pt x="185387" y="298428"/>
                </a:lnTo>
                <a:lnTo>
                  <a:pt x="180120" y="307521"/>
                </a:lnTo>
                <a:lnTo>
                  <a:pt x="169189" y="325245"/>
                </a:lnTo>
                <a:lnTo>
                  <a:pt x="146649" y="359907"/>
                </a:lnTo>
                <a:lnTo>
                  <a:pt x="135262" y="377103"/>
                </a:lnTo>
                <a:lnTo>
                  <a:pt x="128607" y="385688"/>
                </a:lnTo>
                <a:lnTo>
                  <a:pt x="121312" y="394270"/>
                </a:lnTo>
                <a:lnTo>
                  <a:pt x="106539" y="410472"/>
                </a:lnTo>
                <a:lnTo>
                  <a:pt x="93623" y="424024"/>
                </a:lnTo>
                <a:lnTo>
                  <a:pt x="75642" y="442363"/>
                </a:lnTo>
                <a:lnTo>
                  <a:pt x="66556" y="454072"/>
                </a:lnTo>
                <a:lnTo>
                  <a:pt x="62800" y="459862"/>
                </a:lnTo>
                <a:lnTo>
                  <a:pt x="53546" y="468834"/>
                </a:lnTo>
                <a:lnTo>
                  <a:pt x="48412" y="472561"/>
                </a:lnTo>
                <a:lnTo>
                  <a:pt x="43084" y="475997"/>
                </a:lnTo>
                <a:lnTo>
                  <a:pt x="37626" y="479241"/>
                </a:lnTo>
                <a:lnTo>
                  <a:pt x="24282" y="486740"/>
                </a:lnTo>
                <a:lnTo>
                  <a:pt x="22235" y="486402"/>
                </a:lnTo>
                <a:lnTo>
                  <a:pt x="17420" y="483488"/>
                </a:lnTo>
                <a:lnTo>
                  <a:pt x="9354" y="476492"/>
                </a:lnTo>
                <a:lnTo>
                  <a:pt x="3758" y="466066"/>
                </a:lnTo>
                <a:lnTo>
                  <a:pt x="932" y="459285"/>
                </a:lnTo>
                <a:lnTo>
                  <a:pt x="0" y="452859"/>
                </a:lnTo>
                <a:lnTo>
                  <a:pt x="1505" y="440640"/>
                </a:lnTo>
                <a:lnTo>
                  <a:pt x="5349" y="428859"/>
                </a:lnTo>
                <a:lnTo>
                  <a:pt x="12138" y="415368"/>
                </a:lnTo>
                <a:lnTo>
                  <a:pt x="17948" y="406436"/>
                </a:lnTo>
                <a:lnTo>
                  <a:pt x="24680" y="396672"/>
                </a:lnTo>
                <a:lnTo>
                  <a:pt x="31072" y="388257"/>
                </a:lnTo>
                <a:lnTo>
                  <a:pt x="37239" y="380742"/>
                </a:lnTo>
                <a:lnTo>
                  <a:pt x="48218" y="368265"/>
                </a:lnTo>
                <a:lnTo>
                  <a:pt x="56273" y="359545"/>
                </a:lnTo>
                <a:lnTo>
                  <a:pt x="61660" y="354934"/>
                </a:lnTo>
                <a:lnTo>
                  <a:pt x="68108" y="349954"/>
                </a:lnTo>
                <a:lnTo>
                  <a:pt x="75264" y="344730"/>
                </a:lnTo>
                <a:lnTo>
                  <a:pt x="81940" y="340294"/>
                </a:lnTo>
                <a:lnTo>
                  <a:pt x="88296" y="336385"/>
                </a:lnTo>
                <a:lnTo>
                  <a:pt x="94438" y="332826"/>
                </a:lnTo>
                <a:lnTo>
                  <a:pt x="100438" y="330453"/>
                </a:lnTo>
                <a:lnTo>
                  <a:pt x="106343" y="328871"/>
                </a:lnTo>
                <a:lnTo>
                  <a:pt x="112184" y="327817"/>
                </a:lnTo>
                <a:lnTo>
                  <a:pt x="117984" y="327114"/>
                </a:lnTo>
                <a:lnTo>
                  <a:pt x="123755" y="326645"/>
                </a:lnTo>
                <a:lnTo>
                  <a:pt x="129507" y="326333"/>
                </a:lnTo>
                <a:lnTo>
                  <a:pt x="140979" y="325986"/>
                </a:lnTo>
                <a:lnTo>
                  <a:pt x="146705" y="325893"/>
                </a:lnTo>
                <a:lnTo>
                  <a:pt x="152428" y="326784"/>
                </a:lnTo>
                <a:lnTo>
                  <a:pt x="158148" y="328330"/>
                </a:lnTo>
                <a:lnTo>
                  <a:pt x="163866" y="330314"/>
                </a:lnTo>
                <a:lnTo>
                  <a:pt x="169583" y="332589"/>
                </a:lnTo>
                <a:lnTo>
                  <a:pt x="175300" y="335057"/>
                </a:lnTo>
                <a:lnTo>
                  <a:pt x="181015" y="337656"/>
                </a:lnTo>
                <a:lnTo>
                  <a:pt x="185779" y="341293"/>
                </a:lnTo>
                <a:lnTo>
                  <a:pt x="193611" y="350415"/>
                </a:lnTo>
                <a:lnTo>
                  <a:pt x="202807" y="358279"/>
                </a:lnTo>
                <a:lnTo>
                  <a:pt x="207926" y="361709"/>
                </a:lnTo>
                <a:lnTo>
                  <a:pt x="213244" y="365902"/>
                </a:lnTo>
                <a:lnTo>
                  <a:pt x="218694" y="370601"/>
                </a:lnTo>
                <a:lnTo>
                  <a:pt x="224233" y="375639"/>
                </a:lnTo>
                <a:lnTo>
                  <a:pt x="232927" y="386317"/>
                </a:lnTo>
                <a:lnTo>
                  <a:pt x="242823" y="399318"/>
                </a:lnTo>
                <a:lnTo>
                  <a:pt x="250796" y="408119"/>
                </a:lnTo>
                <a:lnTo>
                  <a:pt x="277316" y="435967"/>
                </a:lnTo>
                <a:lnTo>
                  <a:pt x="285094" y="446467"/>
                </a:lnTo>
                <a:lnTo>
                  <a:pt x="288502" y="451934"/>
                </a:lnTo>
                <a:lnTo>
                  <a:pt x="291726" y="455579"/>
                </a:lnTo>
                <a:lnTo>
                  <a:pt x="294828" y="458008"/>
                </a:lnTo>
                <a:lnTo>
                  <a:pt x="301768" y="461661"/>
                </a:lnTo>
                <a:lnTo>
                  <a:pt x="321035" y="4714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1"/>
          <p:cNvSpPr/>
          <p:nvPr/>
        </p:nvSpPr>
        <p:spPr>
          <a:xfrm>
            <a:off x="637222" y="1474469"/>
            <a:ext cx="222886" cy="325757"/>
          </a:xfrm>
          <a:custGeom>
            <a:avLst/>
            <a:gdLst/>
            <a:ahLst/>
            <a:cxnLst/>
            <a:rect l="0" t="0" r="0" b="0"/>
            <a:pathLst>
              <a:path w="222886" h="325757">
                <a:moveTo>
                  <a:pt x="0" y="0"/>
                </a:moveTo>
                <a:lnTo>
                  <a:pt x="0" y="19313"/>
                </a:lnTo>
                <a:lnTo>
                  <a:pt x="2540" y="27951"/>
                </a:lnTo>
                <a:lnTo>
                  <a:pt x="4551" y="32922"/>
                </a:lnTo>
                <a:lnTo>
                  <a:pt x="6844" y="38141"/>
                </a:lnTo>
                <a:lnTo>
                  <a:pt x="11932" y="49019"/>
                </a:lnTo>
                <a:lnTo>
                  <a:pt x="19908" y="67824"/>
                </a:lnTo>
                <a:lnTo>
                  <a:pt x="24702" y="79506"/>
                </a:lnTo>
                <a:lnTo>
                  <a:pt x="29803" y="90152"/>
                </a:lnTo>
                <a:lnTo>
                  <a:pt x="35109" y="100106"/>
                </a:lnTo>
                <a:lnTo>
                  <a:pt x="40551" y="109600"/>
                </a:lnTo>
                <a:lnTo>
                  <a:pt x="46084" y="117835"/>
                </a:lnTo>
                <a:lnTo>
                  <a:pt x="51678" y="125229"/>
                </a:lnTo>
                <a:lnTo>
                  <a:pt x="57312" y="132064"/>
                </a:lnTo>
                <a:lnTo>
                  <a:pt x="66783" y="141383"/>
                </a:lnTo>
                <a:lnTo>
                  <a:pt x="78812" y="152358"/>
                </a:lnTo>
                <a:lnTo>
                  <a:pt x="92546" y="164437"/>
                </a:lnTo>
                <a:lnTo>
                  <a:pt x="102655" y="175347"/>
                </a:lnTo>
                <a:lnTo>
                  <a:pt x="110347" y="185478"/>
                </a:lnTo>
                <a:lnTo>
                  <a:pt x="116427" y="195090"/>
                </a:lnTo>
                <a:lnTo>
                  <a:pt x="122385" y="203403"/>
                </a:lnTo>
                <a:lnTo>
                  <a:pt x="128263" y="210849"/>
                </a:lnTo>
                <a:lnTo>
                  <a:pt x="134086" y="217719"/>
                </a:lnTo>
                <a:lnTo>
                  <a:pt x="139873" y="224204"/>
                </a:lnTo>
                <a:lnTo>
                  <a:pt x="151383" y="236489"/>
                </a:lnTo>
                <a:lnTo>
                  <a:pt x="156167" y="242432"/>
                </a:lnTo>
                <a:lnTo>
                  <a:pt x="160309" y="248299"/>
                </a:lnTo>
                <a:lnTo>
                  <a:pt x="164023" y="254115"/>
                </a:lnTo>
                <a:lnTo>
                  <a:pt x="168403" y="258945"/>
                </a:lnTo>
                <a:lnTo>
                  <a:pt x="173229" y="263118"/>
                </a:lnTo>
                <a:lnTo>
                  <a:pt x="178351" y="266852"/>
                </a:lnTo>
                <a:lnTo>
                  <a:pt x="182718" y="271247"/>
                </a:lnTo>
                <a:lnTo>
                  <a:pt x="186582" y="276081"/>
                </a:lnTo>
                <a:lnTo>
                  <a:pt x="193415" y="285581"/>
                </a:lnTo>
                <a:lnTo>
                  <a:pt x="199627" y="292977"/>
                </a:lnTo>
                <a:lnTo>
                  <a:pt x="203023" y="299440"/>
                </a:lnTo>
                <a:lnTo>
                  <a:pt x="203929" y="302497"/>
                </a:lnTo>
                <a:lnTo>
                  <a:pt x="207475" y="308433"/>
                </a:lnTo>
                <a:lnTo>
                  <a:pt x="212226" y="314247"/>
                </a:lnTo>
                <a:lnTo>
                  <a:pt x="214826" y="317131"/>
                </a:lnTo>
                <a:lnTo>
                  <a:pt x="222885" y="3257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2"/>
          <p:cNvSpPr/>
          <p:nvPr/>
        </p:nvSpPr>
        <p:spPr>
          <a:xfrm>
            <a:off x="585787" y="1491615"/>
            <a:ext cx="265748" cy="257175"/>
          </a:xfrm>
          <a:custGeom>
            <a:avLst/>
            <a:gdLst/>
            <a:ahLst/>
            <a:cxnLst/>
            <a:rect l="0" t="0" r="0" b="0"/>
            <a:pathLst>
              <a:path w="265748" h="257175">
                <a:moveTo>
                  <a:pt x="265747" y="0"/>
                </a:moveTo>
                <a:lnTo>
                  <a:pt x="256646" y="9101"/>
                </a:lnTo>
                <a:lnTo>
                  <a:pt x="252060" y="12735"/>
                </a:lnTo>
                <a:lnTo>
                  <a:pt x="247097" y="16110"/>
                </a:lnTo>
                <a:lnTo>
                  <a:pt x="241884" y="19312"/>
                </a:lnTo>
                <a:lnTo>
                  <a:pt x="236503" y="23352"/>
                </a:lnTo>
                <a:lnTo>
                  <a:pt x="231011" y="27950"/>
                </a:lnTo>
                <a:lnTo>
                  <a:pt x="225445" y="32921"/>
                </a:lnTo>
                <a:lnTo>
                  <a:pt x="214180" y="43524"/>
                </a:lnTo>
                <a:lnTo>
                  <a:pt x="178876" y="78368"/>
                </a:lnTo>
                <a:lnTo>
                  <a:pt x="162368" y="94837"/>
                </a:lnTo>
                <a:lnTo>
                  <a:pt x="154918" y="103230"/>
                </a:lnTo>
                <a:lnTo>
                  <a:pt x="148046" y="111682"/>
                </a:lnTo>
                <a:lnTo>
                  <a:pt x="141560" y="120175"/>
                </a:lnTo>
                <a:lnTo>
                  <a:pt x="134378" y="127741"/>
                </a:lnTo>
                <a:lnTo>
                  <a:pt x="126733" y="134691"/>
                </a:lnTo>
                <a:lnTo>
                  <a:pt x="118779" y="141229"/>
                </a:lnTo>
                <a:lnTo>
                  <a:pt x="110618" y="148445"/>
                </a:lnTo>
                <a:lnTo>
                  <a:pt x="93931" y="164083"/>
                </a:lnTo>
                <a:lnTo>
                  <a:pt x="68471" y="188952"/>
                </a:lnTo>
                <a:lnTo>
                  <a:pt x="60888" y="195500"/>
                </a:lnTo>
                <a:lnTo>
                  <a:pt x="53927" y="200818"/>
                </a:lnTo>
                <a:lnTo>
                  <a:pt x="47381" y="205316"/>
                </a:lnTo>
                <a:lnTo>
                  <a:pt x="42065" y="210220"/>
                </a:lnTo>
                <a:lnTo>
                  <a:pt x="37568" y="215394"/>
                </a:lnTo>
                <a:lnTo>
                  <a:pt x="33618" y="220748"/>
                </a:lnTo>
                <a:lnTo>
                  <a:pt x="29079" y="225270"/>
                </a:lnTo>
                <a:lnTo>
                  <a:pt x="24149" y="229238"/>
                </a:lnTo>
                <a:lnTo>
                  <a:pt x="18957" y="232835"/>
                </a:lnTo>
                <a:lnTo>
                  <a:pt x="15495" y="236186"/>
                </a:lnTo>
                <a:lnTo>
                  <a:pt x="13188" y="239372"/>
                </a:lnTo>
                <a:lnTo>
                  <a:pt x="11649" y="242449"/>
                </a:lnTo>
                <a:lnTo>
                  <a:pt x="9671" y="244500"/>
                </a:lnTo>
                <a:lnTo>
                  <a:pt x="7400" y="245867"/>
                </a:lnTo>
                <a:lnTo>
                  <a:pt x="4933" y="246779"/>
                </a:lnTo>
                <a:lnTo>
                  <a:pt x="3289" y="248339"/>
                </a:lnTo>
                <a:lnTo>
                  <a:pt x="2192" y="250332"/>
                </a:lnTo>
                <a:lnTo>
                  <a:pt x="0" y="2571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3"/>
          <p:cNvSpPr/>
          <p:nvPr/>
        </p:nvSpPr>
        <p:spPr>
          <a:xfrm>
            <a:off x="997267" y="1560194"/>
            <a:ext cx="317183" cy="25719"/>
          </a:xfrm>
          <a:custGeom>
            <a:avLst/>
            <a:gdLst/>
            <a:ahLst/>
            <a:cxnLst/>
            <a:rect l="0" t="0" r="0" b="0"/>
            <a:pathLst>
              <a:path w="317183" h="25719">
                <a:moveTo>
                  <a:pt x="0" y="25718"/>
                </a:moveTo>
                <a:lnTo>
                  <a:pt x="18203" y="21167"/>
                </a:lnTo>
                <a:lnTo>
                  <a:pt x="26423" y="19827"/>
                </a:lnTo>
                <a:lnTo>
                  <a:pt x="34760" y="18933"/>
                </a:lnTo>
                <a:lnTo>
                  <a:pt x="43176" y="18337"/>
                </a:lnTo>
                <a:lnTo>
                  <a:pt x="55454" y="17940"/>
                </a:lnTo>
                <a:lnTo>
                  <a:pt x="86876" y="17499"/>
                </a:lnTo>
                <a:lnTo>
                  <a:pt x="101732" y="16428"/>
                </a:lnTo>
                <a:lnTo>
                  <a:pt x="115447" y="14762"/>
                </a:lnTo>
                <a:lnTo>
                  <a:pt x="128399" y="12699"/>
                </a:lnTo>
                <a:lnTo>
                  <a:pt x="151322" y="11324"/>
                </a:lnTo>
                <a:lnTo>
                  <a:pt x="214892" y="9796"/>
                </a:lnTo>
                <a:lnTo>
                  <a:pt x="280948" y="8935"/>
                </a:lnTo>
                <a:lnTo>
                  <a:pt x="293026" y="7862"/>
                </a:lnTo>
                <a:lnTo>
                  <a:pt x="301078" y="6194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4"/>
          <p:cNvSpPr/>
          <p:nvPr/>
        </p:nvSpPr>
        <p:spPr>
          <a:xfrm>
            <a:off x="1142999" y="1465897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6" y="16110"/>
                </a:lnTo>
                <a:lnTo>
                  <a:pt x="7381" y="19313"/>
                </a:lnTo>
                <a:lnTo>
                  <a:pt x="8731" y="23353"/>
                </a:lnTo>
                <a:lnTo>
                  <a:pt x="10583" y="27951"/>
                </a:lnTo>
                <a:lnTo>
                  <a:pt x="12771" y="32921"/>
                </a:lnTo>
                <a:lnTo>
                  <a:pt x="14229" y="37188"/>
                </a:lnTo>
                <a:lnTo>
                  <a:pt x="15201" y="40984"/>
                </a:lnTo>
                <a:lnTo>
                  <a:pt x="15849" y="44468"/>
                </a:lnTo>
                <a:lnTo>
                  <a:pt x="16281" y="49648"/>
                </a:lnTo>
                <a:lnTo>
                  <a:pt x="16569" y="55959"/>
                </a:lnTo>
                <a:lnTo>
                  <a:pt x="16761" y="63023"/>
                </a:lnTo>
                <a:lnTo>
                  <a:pt x="17842" y="70590"/>
                </a:lnTo>
                <a:lnTo>
                  <a:pt x="19515" y="78493"/>
                </a:lnTo>
                <a:lnTo>
                  <a:pt x="21583" y="86619"/>
                </a:lnTo>
                <a:lnTo>
                  <a:pt x="22961" y="93941"/>
                </a:lnTo>
                <a:lnTo>
                  <a:pt x="23880" y="100727"/>
                </a:lnTo>
                <a:lnTo>
                  <a:pt x="24493" y="107156"/>
                </a:lnTo>
                <a:lnTo>
                  <a:pt x="24901" y="121920"/>
                </a:lnTo>
                <a:lnTo>
                  <a:pt x="25355" y="166264"/>
                </a:lnTo>
                <a:lnTo>
                  <a:pt x="26428" y="184185"/>
                </a:lnTo>
                <a:lnTo>
                  <a:pt x="28097" y="198038"/>
                </a:lnTo>
                <a:lnTo>
                  <a:pt x="30161" y="209178"/>
                </a:lnTo>
                <a:lnTo>
                  <a:pt x="31538" y="217557"/>
                </a:lnTo>
                <a:lnTo>
                  <a:pt x="32455" y="224095"/>
                </a:lnTo>
                <a:lnTo>
                  <a:pt x="33067" y="229407"/>
                </a:lnTo>
                <a:lnTo>
                  <a:pt x="33747" y="237849"/>
                </a:lnTo>
                <a:lnTo>
                  <a:pt x="34049" y="245728"/>
                </a:lnTo>
                <a:lnTo>
                  <a:pt x="34259" y="267286"/>
                </a:lnTo>
                <a:lnTo>
                  <a:pt x="35222" y="269630"/>
                </a:lnTo>
                <a:lnTo>
                  <a:pt x="36816" y="271194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5"/>
          <p:cNvSpPr/>
          <p:nvPr/>
        </p:nvSpPr>
        <p:spPr>
          <a:xfrm>
            <a:off x="1468754" y="1253044"/>
            <a:ext cx="323501" cy="430947"/>
          </a:xfrm>
          <a:custGeom>
            <a:avLst/>
            <a:gdLst/>
            <a:ahLst/>
            <a:cxnLst/>
            <a:rect l="0" t="0" r="0" b="0"/>
            <a:pathLst>
              <a:path w="323501" h="430947">
                <a:moveTo>
                  <a:pt x="0" y="58548"/>
                </a:moveTo>
                <a:lnTo>
                  <a:pt x="4551" y="44896"/>
                </a:lnTo>
                <a:lnTo>
                  <a:pt x="9326" y="35653"/>
                </a:lnTo>
                <a:lnTo>
                  <a:pt x="11932" y="31855"/>
                </a:lnTo>
                <a:lnTo>
                  <a:pt x="16528" y="27417"/>
                </a:lnTo>
                <a:lnTo>
                  <a:pt x="22449" y="22554"/>
                </a:lnTo>
                <a:lnTo>
                  <a:pt x="29253" y="17407"/>
                </a:lnTo>
                <a:lnTo>
                  <a:pt x="35695" y="13976"/>
                </a:lnTo>
                <a:lnTo>
                  <a:pt x="41894" y="11688"/>
                </a:lnTo>
                <a:lnTo>
                  <a:pt x="47932" y="10163"/>
                </a:lnTo>
                <a:lnTo>
                  <a:pt x="54815" y="8194"/>
                </a:lnTo>
                <a:lnTo>
                  <a:pt x="70082" y="3466"/>
                </a:lnTo>
                <a:lnTo>
                  <a:pt x="77202" y="1824"/>
                </a:lnTo>
                <a:lnTo>
                  <a:pt x="83853" y="730"/>
                </a:lnTo>
                <a:lnTo>
                  <a:pt x="90192" y="0"/>
                </a:lnTo>
                <a:lnTo>
                  <a:pt x="97276" y="466"/>
                </a:lnTo>
                <a:lnTo>
                  <a:pt x="104856" y="1729"/>
                </a:lnTo>
                <a:lnTo>
                  <a:pt x="112766" y="3524"/>
                </a:lnTo>
                <a:lnTo>
                  <a:pt x="119945" y="4720"/>
                </a:lnTo>
                <a:lnTo>
                  <a:pt x="126636" y="5518"/>
                </a:lnTo>
                <a:lnTo>
                  <a:pt x="133002" y="6050"/>
                </a:lnTo>
                <a:lnTo>
                  <a:pt x="139150" y="7357"/>
                </a:lnTo>
                <a:lnTo>
                  <a:pt x="145155" y="9180"/>
                </a:lnTo>
                <a:lnTo>
                  <a:pt x="151063" y="11349"/>
                </a:lnTo>
                <a:lnTo>
                  <a:pt x="155953" y="14699"/>
                </a:lnTo>
                <a:lnTo>
                  <a:pt x="163928" y="23502"/>
                </a:lnTo>
                <a:lnTo>
                  <a:pt x="173773" y="34618"/>
                </a:lnTo>
                <a:lnTo>
                  <a:pt x="175856" y="41642"/>
                </a:lnTo>
                <a:lnTo>
                  <a:pt x="177245" y="51087"/>
                </a:lnTo>
                <a:lnTo>
                  <a:pt x="178171" y="62147"/>
                </a:lnTo>
                <a:lnTo>
                  <a:pt x="176883" y="71425"/>
                </a:lnTo>
                <a:lnTo>
                  <a:pt x="174120" y="79515"/>
                </a:lnTo>
                <a:lnTo>
                  <a:pt x="170373" y="86813"/>
                </a:lnTo>
                <a:lnTo>
                  <a:pt x="165969" y="94537"/>
                </a:lnTo>
                <a:lnTo>
                  <a:pt x="161129" y="102543"/>
                </a:lnTo>
                <a:lnTo>
                  <a:pt x="155997" y="110738"/>
                </a:lnTo>
                <a:lnTo>
                  <a:pt x="150671" y="118106"/>
                </a:lnTo>
                <a:lnTo>
                  <a:pt x="145215" y="124924"/>
                </a:lnTo>
                <a:lnTo>
                  <a:pt x="139672" y="131373"/>
                </a:lnTo>
                <a:lnTo>
                  <a:pt x="133120" y="138531"/>
                </a:lnTo>
                <a:lnTo>
                  <a:pt x="118220" y="154104"/>
                </a:lnTo>
                <a:lnTo>
                  <a:pt x="110246" y="161304"/>
                </a:lnTo>
                <a:lnTo>
                  <a:pt x="102072" y="168010"/>
                </a:lnTo>
                <a:lnTo>
                  <a:pt x="93766" y="174385"/>
                </a:lnTo>
                <a:lnTo>
                  <a:pt x="82513" y="181493"/>
                </a:lnTo>
                <a:lnTo>
                  <a:pt x="69296" y="189089"/>
                </a:lnTo>
                <a:lnTo>
                  <a:pt x="54770" y="197010"/>
                </a:lnTo>
                <a:lnTo>
                  <a:pt x="44134" y="204196"/>
                </a:lnTo>
                <a:lnTo>
                  <a:pt x="36090" y="210892"/>
                </a:lnTo>
                <a:lnTo>
                  <a:pt x="16337" y="230775"/>
                </a:lnTo>
                <a:lnTo>
                  <a:pt x="13749" y="234326"/>
                </a:lnTo>
                <a:lnTo>
                  <a:pt x="10873" y="240812"/>
                </a:lnTo>
                <a:lnTo>
                  <a:pt x="11059" y="242922"/>
                </a:lnTo>
                <a:lnTo>
                  <a:pt x="12135" y="244329"/>
                </a:lnTo>
                <a:lnTo>
                  <a:pt x="13805" y="245267"/>
                </a:lnTo>
                <a:lnTo>
                  <a:pt x="18729" y="244940"/>
                </a:lnTo>
                <a:lnTo>
                  <a:pt x="25821" y="243769"/>
                </a:lnTo>
                <a:lnTo>
                  <a:pt x="34359" y="242036"/>
                </a:lnTo>
                <a:lnTo>
                  <a:pt x="43861" y="240881"/>
                </a:lnTo>
                <a:lnTo>
                  <a:pt x="54006" y="240111"/>
                </a:lnTo>
                <a:lnTo>
                  <a:pt x="64579" y="239598"/>
                </a:lnTo>
                <a:lnTo>
                  <a:pt x="75438" y="238303"/>
                </a:lnTo>
                <a:lnTo>
                  <a:pt x="86487" y="236487"/>
                </a:lnTo>
                <a:lnTo>
                  <a:pt x="97663" y="234324"/>
                </a:lnTo>
                <a:lnTo>
                  <a:pt x="112734" y="232882"/>
                </a:lnTo>
                <a:lnTo>
                  <a:pt x="130401" y="231921"/>
                </a:lnTo>
                <a:lnTo>
                  <a:pt x="149799" y="231280"/>
                </a:lnTo>
                <a:lnTo>
                  <a:pt x="166541" y="231805"/>
                </a:lnTo>
                <a:lnTo>
                  <a:pt x="181513" y="233108"/>
                </a:lnTo>
                <a:lnTo>
                  <a:pt x="195304" y="234929"/>
                </a:lnTo>
                <a:lnTo>
                  <a:pt x="208308" y="236143"/>
                </a:lnTo>
                <a:lnTo>
                  <a:pt x="220787" y="236952"/>
                </a:lnTo>
                <a:lnTo>
                  <a:pt x="232916" y="237492"/>
                </a:lnTo>
                <a:lnTo>
                  <a:pt x="243860" y="238804"/>
                </a:lnTo>
                <a:lnTo>
                  <a:pt x="254014" y="240631"/>
                </a:lnTo>
                <a:lnTo>
                  <a:pt x="263640" y="242802"/>
                </a:lnTo>
                <a:lnTo>
                  <a:pt x="271963" y="246154"/>
                </a:lnTo>
                <a:lnTo>
                  <a:pt x="279416" y="250294"/>
                </a:lnTo>
                <a:lnTo>
                  <a:pt x="286290" y="254958"/>
                </a:lnTo>
                <a:lnTo>
                  <a:pt x="292778" y="259021"/>
                </a:lnTo>
                <a:lnTo>
                  <a:pt x="299008" y="262681"/>
                </a:lnTo>
                <a:lnTo>
                  <a:pt x="305066" y="266075"/>
                </a:lnTo>
                <a:lnTo>
                  <a:pt x="314338" y="274925"/>
                </a:lnTo>
                <a:lnTo>
                  <a:pt x="318144" y="279952"/>
                </a:lnTo>
                <a:lnTo>
                  <a:pt x="320681" y="286160"/>
                </a:lnTo>
                <a:lnTo>
                  <a:pt x="322373" y="293157"/>
                </a:lnTo>
                <a:lnTo>
                  <a:pt x="323500" y="300679"/>
                </a:lnTo>
                <a:lnTo>
                  <a:pt x="322213" y="314117"/>
                </a:lnTo>
                <a:lnTo>
                  <a:pt x="320536" y="320367"/>
                </a:lnTo>
                <a:lnTo>
                  <a:pt x="316561" y="326439"/>
                </a:lnTo>
                <a:lnTo>
                  <a:pt x="311053" y="332392"/>
                </a:lnTo>
                <a:lnTo>
                  <a:pt x="304524" y="338266"/>
                </a:lnTo>
                <a:lnTo>
                  <a:pt x="297314" y="344087"/>
                </a:lnTo>
                <a:lnTo>
                  <a:pt x="289649" y="349872"/>
                </a:lnTo>
                <a:lnTo>
                  <a:pt x="273513" y="361380"/>
                </a:lnTo>
                <a:lnTo>
                  <a:pt x="231352" y="390010"/>
                </a:lnTo>
                <a:lnTo>
                  <a:pt x="222815" y="394775"/>
                </a:lnTo>
                <a:lnTo>
                  <a:pt x="214266" y="398904"/>
                </a:lnTo>
                <a:lnTo>
                  <a:pt x="205709" y="402610"/>
                </a:lnTo>
                <a:lnTo>
                  <a:pt x="197147" y="406033"/>
                </a:lnTo>
                <a:lnTo>
                  <a:pt x="180014" y="412376"/>
                </a:lnTo>
                <a:lnTo>
                  <a:pt x="172397" y="415401"/>
                </a:lnTo>
                <a:lnTo>
                  <a:pt x="165414" y="418370"/>
                </a:lnTo>
                <a:lnTo>
                  <a:pt x="158854" y="421302"/>
                </a:lnTo>
                <a:lnTo>
                  <a:pt x="149718" y="424209"/>
                </a:lnTo>
                <a:lnTo>
                  <a:pt x="138864" y="427099"/>
                </a:lnTo>
                <a:lnTo>
                  <a:pt x="126866" y="429979"/>
                </a:lnTo>
                <a:lnTo>
                  <a:pt x="117915" y="430946"/>
                </a:lnTo>
                <a:lnTo>
                  <a:pt x="110995" y="430638"/>
                </a:lnTo>
                <a:lnTo>
                  <a:pt x="97596" y="427852"/>
                </a:lnTo>
                <a:lnTo>
                  <a:pt x="93224" y="424930"/>
                </a:lnTo>
                <a:lnTo>
                  <a:pt x="85725" y="4185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6"/>
          <p:cNvSpPr/>
          <p:nvPr/>
        </p:nvSpPr>
        <p:spPr>
          <a:xfrm>
            <a:off x="1871662" y="1423035"/>
            <a:ext cx="272990" cy="415982"/>
          </a:xfrm>
          <a:custGeom>
            <a:avLst/>
            <a:gdLst/>
            <a:ahLst/>
            <a:cxnLst/>
            <a:rect l="0" t="0" r="0" b="0"/>
            <a:pathLst>
              <a:path w="272990" h="415982">
                <a:moveTo>
                  <a:pt x="42863" y="0"/>
                </a:moveTo>
                <a:lnTo>
                  <a:pt x="42863" y="32921"/>
                </a:lnTo>
                <a:lnTo>
                  <a:pt x="43815" y="40045"/>
                </a:lnTo>
                <a:lnTo>
                  <a:pt x="45402" y="48604"/>
                </a:lnTo>
                <a:lnTo>
                  <a:pt x="47413" y="58120"/>
                </a:lnTo>
                <a:lnTo>
                  <a:pt x="50659" y="70179"/>
                </a:lnTo>
                <a:lnTo>
                  <a:pt x="59345" y="98818"/>
                </a:lnTo>
                <a:lnTo>
                  <a:pt x="64328" y="111598"/>
                </a:lnTo>
                <a:lnTo>
                  <a:pt x="69555" y="122976"/>
                </a:lnTo>
                <a:lnTo>
                  <a:pt x="74945" y="133419"/>
                </a:lnTo>
                <a:lnTo>
                  <a:pt x="81396" y="142286"/>
                </a:lnTo>
                <a:lnTo>
                  <a:pt x="88554" y="150102"/>
                </a:lnTo>
                <a:lnTo>
                  <a:pt x="96184" y="157218"/>
                </a:lnTo>
                <a:lnTo>
                  <a:pt x="102222" y="161962"/>
                </a:lnTo>
                <a:lnTo>
                  <a:pt x="107201" y="165124"/>
                </a:lnTo>
                <a:lnTo>
                  <a:pt x="115272" y="168638"/>
                </a:lnTo>
                <a:lnTo>
                  <a:pt x="122035" y="170200"/>
                </a:lnTo>
                <a:lnTo>
                  <a:pt x="125172" y="169664"/>
                </a:lnTo>
                <a:lnTo>
                  <a:pt x="131197" y="166529"/>
                </a:lnTo>
                <a:lnTo>
                  <a:pt x="137050" y="161960"/>
                </a:lnTo>
                <a:lnTo>
                  <a:pt x="144731" y="155802"/>
                </a:lnTo>
                <a:lnTo>
                  <a:pt x="157670" y="146715"/>
                </a:lnTo>
                <a:lnTo>
                  <a:pt x="163216" y="142577"/>
                </a:lnTo>
                <a:lnTo>
                  <a:pt x="167866" y="138866"/>
                </a:lnTo>
                <a:lnTo>
                  <a:pt x="171918" y="135440"/>
                </a:lnTo>
                <a:lnTo>
                  <a:pt x="176524" y="128393"/>
                </a:lnTo>
                <a:lnTo>
                  <a:pt x="181501" y="118933"/>
                </a:lnTo>
                <a:lnTo>
                  <a:pt x="198624" y="83183"/>
                </a:lnTo>
                <a:lnTo>
                  <a:pt x="202577" y="72530"/>
                </a:lnTo>
                <a:lnTo>
                  <a:pt x="204334" y="63668"/>
                </a:lnTo>
                <a:lnTo>
                  <a:pt x="205115" y="53379"/>
                </a:lnTo>
                <a:lnTo>
                  <a:pt x="205555" y="41427"/>
                </a:lnTo>
                <a:lnTo>
                  <a:pt x="208198" y="32382"/>
                </a:lnTo>
                <a:lnTo>
                  <a:pt x="213105" y="20154"/>
                </a:lnTo>
                <a:lnTo>
                  <a:pt x="213955" y="13486"/>
                </a:lnTo>
                <a:lnTo>
                  <a:pt x="215026" y="11848"/>
                </a:lnTo>
                <a:lnTo>
                  <a:pt x="216693" y="10756"/>
                </a:lnTo>
                <a:lnTo>
                  <a:pt x="218757" y="10028"/>
                </a:lnTo>
                <a:lnTo>
                  <a:pt x="221086" y="10495"/>
                </a:lnTo>
                <a:lnTo>
                  <a:pt x="226213" y="13554"/>
                </a:lnTo>
                <a:lnTo>
                  <a:pt x="227961" y="15703"/>
                </a:lnTo>
                <a:lnTo>
                  <a:pt x="229127" y="18089"/>
                </a:lnTo>
                <a:lnTo>
                  <a:pt x="229903" y="20632"/>
                </a:lnTo>
                <a:lnTo>
                  <a:pt x="233307" y="25997"/>
                </a:lnTo>
                <a:lnTo>
                  <a:pt x="237994" y="32509"/>
                </a:lnTo>
                <a:lnTo>
                  <a:pt x="243253" y="41753"/>
                </a:lnTo>
                <a:lnTo>
                  <a:pt x="246225" y="52212"/>
                </a:lnTo>
                <a:lnTo>
                  <a:pt x="248498" y="65115"/>
                </a:lnTo>
                <a:lnTo>
                  <a:pt x="252684" y="83550"/>
                </a:lnTo>
                <a:lnTo>
                  <a:pt x="255133" y="91895"/>
                </a:lnTo>
                <a:lnTo>
                  <a:pt x="257719" y="99363"/>
                </a:lnTo>
                <a:lnTo>
                  <a:pt x="260395" y="106247"/>
                </a:lnTo>
                <a:lnTo>
                  <a:pt x="262179" y="113694"/>
                </a:lnTo>
                <a:lnTo>
                  <a:pt x="263369" y="121516"/>
                </a:lnTo>
                <a:lnTo>
                  <a:pt x="264162" y="129588"/>
                </a:lnTo>
                <a:lnTo>
                  <a:pt x="265643" y="137827"/>
                </a:lnTo>
                <a:lnTo>
                  <a:pt x="267583" y="146177"/>
                </a:lnTo>
                <a:lnTo>
                  <a:pt x="269828" y="154601"/>
                </a:lnTo>
                <a:lnTo>
                  <a:pt x="271325" y="162122"/>
                </a:lnTo>
                <a:lnTo>
                  <a:pt x="272324" y="169041"/>
                </a:lnTo>
                <a:lnTo>
                  <a:pt x="272989" y="175559"/>
                </a:lnTo>
                <a:lnTo>
                  <a:pt x="272480" y="182762"/>
                </a:lnTo>
                <a:lnTo>
                  <a:pt x="271188" y="190421"/>
                </a:lnTo>
                <a:lnTo>
                  <a:pt x="269375" y="198385"/>
                </a:lnTo>
                <a:lnTo>
                  <a:pt x="267213" y="206551"/>
                </a:lnTo>
                <a:lnTo>
                  <a:pt x="262271" y="223245"/>
                </a:lnTo>
                <a:lnTo>
                  <a:pt x="254134" y="248709"/>
                </a:lnTo>
                <a:lnTo>
                  <a:pt x="248480" y="262008"/>
                </a:lnTo>
                <a:lnTo>
                  <a:pt x="232038" y="297105"/>
                </a:lnTo>
                <a:lnTo>
                  <a:pt x="224225" y="311418"/>
                </a:lnTo>
                <a:lnTo>
                  <a:pt x="217111" y="322864"/>
                </a:lnTo>
                <a:lnTo>
                  <a:pt x="210463" y="332400"/>
                </a:lnTo>
                <a:lnTo>
                  <a:pt x="205079" y="340662"/>
                </a:lnTo>
                <a:lnTo>
                  <a:pt x="200536" y="348076"/>
                </a:lnTo>
                <a:lnTo>
                  <a:pt x="196556" y="354923"/>
                </a:lnTo>
                <a:lnTo>
                  <a:pt x="191997" y="361392"/>
                </a:lnTo>
                <a:lnTo>
                  <a:pt x="187053" y="367611"/>
                </a:lnTo>
                <a:lnTo>
                  <a:pt x="181852" y="373661"/>
                </a:lnTo>
                <a:lnTo>
                  <a:pt x="173622" y="379600"/>
                </a:lnTo>
                <a:lnTo>
                  <a:pt x="163373" y="385464"/>
                </a:lnTo>
                <a:lnTo>
                  <a:pt x="126357" y="404012"/>
                </a:lnTo>
                <a:lnTo>
                  <a:pt x="119480" y="406501"/>
                </a:lnTo>
                <a:lnTo>
                  <a:pt x="112991" y="408161"/>
                </a:lnTo>
                <a:lnTo>
                  <a:pt x="106760" y="409267"/>
                </a:lnTo>
                <a:lnTo>
                  <a:pt x="99748" y="410957"/>
                </a:lnTo>
                <a:lnTo>
                  <a:pt x="92216" y="413036"/>
                </a:lnTo>
                <a:lnTo>
                  <a:pt x="84338" y="415375"/>
                </a:lnTo>
                <a:lnTo>
                  <a:pt x="76228" y="415981"/>
                </a:lnTo>
                <a:lnTo>
                  <a:pt x="67963" y="415433"/>
                </a:lnTo>
                <a:lnTo>
                  <a:pt x="59596" y="414115"/>
                </a:lnTo>
                <a:lnTo>
                  <a:pt x="52113" y="413237"/>
                </a:lnTo>
                <a:lnTo>
                  <a:pt x="45220" y="412651"/>
                </a:lnTo>
                <a:lnTo>
                  <a:pt x="38719" y="412260"/>
                </a:lnTo>
                <a:lnTo>
                  <a:pt x="33433" y="411048"/>
                </a:lnTo>
                <a:lnTo>
                  <a:pt x="25019" y="407160"/>
                </a:lnTo>
                <a:lnTo>
                  <a:pt x="18105" y="402257"/>
                </a:lnTo>
                <a:lnTo>
                  <a:pt x="14927" y="399616"/>
                </a:lnTo>
                <a:lnTo>
                  <a:pt x="11856" y="397856"/>
                </a:lnTo>
                <a:lnTo>
                  <a:pt x="5904" y="395900"/>
                </a:lnTo>
                <a:lnTo>
                  <a:pt x="3936" y="394425"/>
                </a:lnTo>
                <a:lnTo>
                  <a:pt x="2624" y="392490"/>
                </a:lnTo>
                <a:lnTo>
                  <a:pt x="1166" y="387800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7"/>
          <p:cNvSpPr/>
          <p:nvPr/>
        </p:nvSpPr>
        <p:spPr>
          <a:xfrm>
            <a:off x="2454592" y="1431607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60270" y="17145"/>
                </a:lnTo>
                <a:lnTo>
                  <a:pt x="79232" y="16193"/>
                </a:lnTo>
                <a:lnTo>
                  <a:pt x="96637" y="14605"/>
                </a:lnTo>
                <a:lnTo>
                  <a:pt x="113002" y="12594"/>
                </a:lnTo>
                <a:lnTo>
                  <a:pt x="129627" y="11254"/>
                </a:lnTo>
                <a:lnTo>
                  <a:pt x="146425" y="10360"/>
                </a:lnTo>
                <a:lnTo>
                  <a:pt x="178425" y="9367"/>
                </a:lnTo>
                <a:lnTo>
                  <a:pt x="205348" y="8926"/>
                </a:lnTo>
                <a:lnTo>
                  <a:pt x="215003" y="7855"/>
                </a:lnTo>
                <a:lnTo>
                  <a:pt x="222393" y="6190"/>
                </a:lnTo>
                <a:lnTo>
                  <a:pt x="228272" y="4126"/>
                </a:lnTo>
                <a:lnTo>
                  <a:pt x="233144" y="2751"/>
                </a:lnTo>
                <a:lnTo>
                  <a:pt x="237344" y="1834"/>
                </a:lnTo>
                <a:lnTo>
                  <a:pt x="245267" y="54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8"/>
          <p:cNvSpPr/>
          <p:nvPr/>
        </p:nvSpPr>
        <p:spPr>
          <a:xfrm>
            <a:off x="2523172" y="1500187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8573"/>
                </a:moveTo>
                <a:lnTo>
                  <a:pt x="30362" y="8573"/>
                </a:lnTo>
                <a:lnTo>
                  <a:pt x="36434" y="7620"/>
                </a:lnTo>
                <a:lnTo>
                  <a:pt x="55880" y="4022"/>
                </a:lnTo>
                <a:lnTo>
                  <a:pt x="66781" y="2681"/>
                </a:lnTo>
                <a:lnTo>
                  <a:pt x="77858" y="1787"/>
                </a:lnTo>
                <a:lnTo>
                  <a:pt x="98421" y="794"/>
                </a:lnTo>
                <a:lnTo>
                  <a:pt x="119755" y="235"/>
                </a:lnTo>
                <a:lnTo>
                  <a:pt x="146140" y="4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9"/>
          <p:cNvSpPr/>
          <p:nvPr/>
        </p:nvSpPr>
        <p:spPr>
          <a:xfrm>
            <a:off x="3037522" y="1191577"/>
            <a:ext cx="94298" cy="445771"/>
          </a:xfrm>
          <a:custGeom>
            <a:avLst/>
            <a:gdLst/>
            <a:ahLst/>
            <a:cxnLst/>
            <a:rect l="0" t="0" r="0" b="0"/>
            <a:pathLst>
              <a:path w="94298" h="445771">
                <a:moveTo>
                  <a:pt x="94297" y="0"/>
                </a:moveTo>
                <a:lnTo>
                  <a:pt x="94297" y="18203"/>
                </a:lnTo>
                <a:lnTo>
                  <a:pt x="93345" y="25471"/>
                </a:lnTo>
                <a:lnTo>
                  <a:pt x="91757" y="32220"/>
                </a:lnTo>
                <a:lnTo>
                  <a:pt x="89747" y="38625"/>
                </a:lnTo>
                <a:lnTo>
                  <a:pt x="87454" y="44800"/>
                </a:lnTo>
                <a:lnTo>
                  <a:pt x="84973" y="50822"/>
                </a:lnTo>
                <a:lnTo>
                  <a:pt x="82366" y="56741"/>
                </a:lnTo>
                <a:lnTo>
                  <a:pt x="79470" y="68398"/>
                </a:lnTo>
                <a:lnTo>
                  <a:pt x="78697" y="74174"/>
                </a:lnTo>
                <a:lnTo>
                  <a:pt x="75325" y="86597"/>
                </a:lnTo>
                <a:lnTo>
                  <a:pt x="54461" y="155430"/>
                </a:lnTo>
                <a:lnTo>
                  <a:pt x="36052" y="220779"/>
                </a:lnTo>
                <a:lnTo>
                  <a:pt x="27771" y="248619"/>
                </a:lnTo>
                <a:lnTo>
                  <a:pt x="24229" y="260043"/>
                </a:lnTo>
                <a:lnTo>
                  <a:pt x="21867" y="270517"/>
                </a:lnTo>
                <a:lnTo>
                  <a:pt x="20293" y="280357"/>
                </a:lnTo>
                <a:lnTo>
                  <a:pt x="17592" y="306531"/>
                </a:lnTo>
                <a:lnTo>
                  <a:pt x="13216" y="353088"/>
                </a:lnTo>
                <a:lnTo>
                  <a:pt x="10716" y="371600"/>
                </a:lnTo>
                <a:lnTo>
                  <a:pt x="8096" y="385846"/>
                </a:lnTo>
                <a:lnTo>
                  <a:pt x="5398" y="397248"/>
                </a:lnTo>
                <a:lnTo>
                  <a:pt x="3598" y="408660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0"/>
          <p:cNvSpPr/>
          <p:nvPr/>
        </p:nvSpPr>
        <p:spPr>
          <a:xfrm>
            <a:off x="3202121" y="1225867"/>
            <a:ext cx="356837" cy="417991"/>
          </a:xfrm>
          <a:custGeom>
            <a:avLst/>
            <a:gdLst/>
            <a:ahLst/>
            <a:cxnLst/>
            <a:rect l="0" t="0" r="0" b="0"/>
            <a:pathLst>
              <a:path w="356837" h="417991">
                <a:moveTo>
                  <a:pt x="135438" y="0"/>
                </a:moveTo>
                <a:lnTo>
                  <a:pt x="130888" y="13652"/>
                </a:lnTo>
                <a:lnTo>
                  <a:pt x="128057" y="26693"/>
                </a:lnTo>
                <a:lnTo>
                  <a:pt x="124856" y="35994"/>
                </a:lnTo>
                <a:lnTo>
                  <a:pt x="120257" y="46477"/>
                </a:lnTo>
                <a:lnTo>
                  <a:pt x="115039" y="57487"/>
                </a:lnTo>
                <a:lnTo>
                  <a:pt x="107004" y="68730"/>
                </a:lnTo>
                <a:lnTo>
                  <a:pt x="102195" y="74395"/>
                </a:lnTo>
                <a:lnTo>
                  <a:pt x="94226" y="88649"/>
                </a:lnTo>
                <a:lnTo>
                  <a:pt x="84151" y="108629"/>
                </a:lnTo>
                <a:lnTo>
                  <a:pt x="38313" y="202327"/>
                </a:lnTo>
                <a:lnTo>
                  <a:pt x="30683" y="220610"/>
                </a:lnTo>
                <a:lnTo>
                  <a:pt x="25596" y="235656"/>
                </a:lnTo>
                <a:lnTo>
                  <a:pt x="22206" y="248544"/>
                </a:lnTo>
                <a:lnTo>
                  <a:pt x="18992" y="259041"/>
                </a:lnTo>
                <a:lnTo>
                  <a:pt x="15898" y="267944"/>
                </a:lnTo>
                <a:lnTo>
                  <a:pt x="12882" y="275784"/>
                </a:lnTo>
                <a:lnTo>
                  <a:pt x="6992" y="292116"/>
                </a:lnTo>
                <a:lnTo>
                  <a:pt x="4087" y="300471"/>
                </a:lnTo>
                <a:lnTo>
                  <a:pt x="2151" y="307947"/>
                </a:lnTo>
                <a:lnTo>
                  <a:pt x="860" y="314835"/>
                </a:lnTo>
                <a:lnTo>
                  <a:pt x="0" y="321333"/>
                </a:lnTo>
                <a:lnTo>
                  <a:pt x="378" y="326617"/>
                </a:lnTo>
                <a:lnTo>
                  <a:pt x="1583" y="331092"/>
                </a:lnTo>
                <a:lnTo>
                  <a:pt x="6415" y="340510"/>
                </a:lnTo>
                <a:lnTo>
                  <a:pt x="10370" y="347021"/>
                </a:lnTo>
                <a:lnTo>
                  <a:pt x="19845" y="359972"/>
                </a:lnTo>
                <a:lnTo>
                  <a:pt x="30406" y="368902"/>
                </a:lnTo>
                <a:lnTo>
                  <a:pt x="37794" y="372617"/>
                </a:lnTo>
                <a:lnTo>
                  <a:pt x="46530" y="376047"/>
                </a:lnTo>
                <a:lnTo>
                  <a:pt x="56164" y="379285"/>
                </a:lnTo>
                <a:lnTo>
                  <a:pt x="64491" y="381444"/>
                </a:lnTo>
                <a:lnTo>
                  <a:pt x="71948" y="382884"/>
                </a:lnTo>
                <a:lnTo>
                  <a:pt x="78824" y="383843"/>
                </a:lnTo>
                <a:lnTo>
                  <a:pt x="86265" y="384483"/>
                </a:lnTo>
                <a:lnTo>
                  <a:pt x="94084" y="384910"/>
                </a:lnTo>
                <a:lnTo>
                  <a:pt x="102154" y="385194"/>
                </a:lnTo>
                <a:lnTo>
                  <a:pt x="110391" y="384431"/>
                </a:lnTo>
                <a:lnTo>
                  <a:pt x="118740" y="382970"/>
                </a:lnTo>
                <a:lnTo>
                  <a:pt x="196563" y="365216"/>
                </a:lnTo>
                <a:lnTo>
                  <a:pt x="210478" y="361587"/>
                </a:lnTo>
                <a:lnTo>
                  <a:pt x="222613" y="358216"/>
                </a:lnTo>
                <a:lnTo>
                  <a:pt x="232607" y="355016"/>
                </a:lnTo>
                <a:lnTo>
                  <a:pt x="241175" y="351930"/>
                </a:lnTo>
                <a:lnTo>
                  <a:pt x="248792" y="348920"/>
                </a:lnTo>
                <a:lnTo>
                  <a:pt x="264875" y="343035"/>
                </a:lnTo>
                <a:lnTo>
                  <a:pt x="273164" y="340133"/>
                </a:lnTo>
                <a:lnTo>
                  <a:pt x="279643" y="337245"/>
                </a:lnTo>
                <a:lnTo>
                  <a:pt x="289382" y="331497"/>
                </a:lnTo>
                <a:lnTo>
                  <a:pt x="299425" y="323227"/>
                </a:lnTo>
                <a:lnTo>
                  <a:pt x="310239" y="314154"/>
                </a:lnTo>
                <a:lnTo>
                  <a:pt x="315789" y="310401"/>
                </a:lnTo>
                <a:lnTo>
                  <a:pt x="321395" y="306946"/>
                </a:lnTo>
                <a:lnTo>
                  <a:pt x="327037" y="301786"/>
                </a:lnTo>
                <a:lnTo>
                  <a:pt x="332703" y="295488"/>
                </a:lnTo>
                <a:lnTo>
                  <a:pt x="338386" y="288432"/>
                </a:lnTo>
                <a:lnTo>
                  <a:pt x="344700" y="275512"/>
                </a:lnTo>
                <a:lnTo>
                  <a:pt x="348459" y="264372"/>
                </a:lnTo>
                <a:lnTo>
                  <a:pt x="354977" y="252746"/>
                </a:lnTo>
                <a:lnTo>
                  <a:pt x="356836" y="246317"/>
                </a:lnTo>
                <a:lnTo>
                  <a:pt x="356380" y="242316"/>
                </a:lnTo>
                <a:lnTo>
                  <a:pt x="353332" y="232791"/>
                </a:lnTo>
                <a:lnTo>
                  <a:pt x="351186" y="229489"/>
                </a:lnTo>
                <a:lnTo>
                  <a:pt x="348803" y="227288"/>
                </a:lnTo>
                <a:lnTo>
                  <a:pt x="346261" y="225820"/>
                </a:lnTo>
                <a:lnTo>
                  <a:pt x="340898" y="224190"/>
                </a:lnTo>
                <a:lnTo>
                  <a:pt x="332523" y="223272"/>
                </a:lnTo>
                <a:lnTo>
                  <a:pt x="329693" y="223143"/>
                </a:lnTo>
                <a:lnTo>
                  <a:pt x="323996" y="225914"/>
                </a:lnTo>
                <a:lnTo>
                  <a:pt x="316389" y="230620"/>
                </a:lnTo>
                <a:lnTo>
                  <a:pt x="307507" y="236614"/>
                </a:lnTo>
                <a:lnTo>
                  <a:pt x="293966" y="247278"/>
                </a:lnTo>
                <a:lnTo>
                  <a:pt x="258600" y="276906"/>
                </a:lnTo>
                <a:lnTo>
                  <a:pt x="243264" y="291284"/>
                </a:lnTo>
                <a:lnTo>
                  <a:pt x="230182" y="304679"/>
                </a:lnTo>
                <a:lnTo>
                  <a:pt x="218603" y="317420"/>
                </a:lnTo>
                <a:lnTo>
                  <a:pt x="209931" y="327818"/>
                </a:lnTo>
                <a:lnTo>
                  <a:pt x="203198" y="336655"/>
                </a:lnTo>
                <a:lnTo>
                  <a:pt x="197757" y="344452"/>
                </a:lnTo>
                <a:lnTo>
                  <a:pt x="194129" y="351555"/>
                </a:lnTo>
                <a:lnTo>
                  <a:pt x="190098" y="364527"/>
                </a:lnTo>
                <a:lnTo>
                  <a:pt x="185767" y="374102"/>
                </a:lnTo>
                <a:lnTo>
                  <a:pt x="181619" y="381533"/>
                </a:lnTo>
                <a:lnTo>
                  <a:pt x="179776" y="388010"/>
                </a:lnTo>
                <a:lnTo>
                  <a:pt x="180237" y="392023"/>
                </a:lnTo>
                <a:lnTo>
                  <a:pt x="183289" y="401563"/>
                </a:lnTo>
                <a:lnTo>
                  <a:pt x="187820" y="409612"/>
                </a:lnTo>
                <a:lnTo>
                  <a:pt x="190362" y="413093"/>
                </a:lnTo>
                <a:lnTo>
                  <a:pt x="193962" y="415412"/>
                </a:lnTo>
                <a:lnTo>
                  <a:pt x="203042" y="417990"/>
                </a:lnTo>
                <a:lnTo>
                  <a:pt x="206225" y="417725"/>
                </a:lnTo>
                <a:lnTo>
                  <a:pt x="208347" y="416596"/>
                </a:lnTo>
                <a:lnTo>
                  <a:pt x="209761" y="414891"/>
                </a:lnTo>
                <a:lnTo>
                  <a:pt x="212610" y="413754"/>
                </a:lnTo>
                <a:lnTo>
                  <a:pt x="216413" y="412996"/>
                </a:lnTo>
                <a:lnTo>
                  <a:pt x="238308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1"/>
          <p:cNvSpPr/>
          <p:nvPr/>
        </p:nvSpPr>
        <p:spPr>
          <a:xfrm>
            <a:off x="1142999" y="2187302"/>
            <a:ext cx="325756" cy="41549"/>
          </a:xfrm>
          <a:custGeom>
            <a:avLst/>
            <a:gdLst/>
            <a:ahLst/>
            <a:cxnLst/>
            <a:rect l="0" t="0" r="0" b="0"/>
            <a:pathLst>
              <a:path w="325756" h="41549">
                <a:moveTo>
                  <a:pt x="0" y="41548"/>
                </a:moveTo>
                <a:lnTo>
                  <a:pt x="22755" y="41548"/>
                </a:lnTo>
                <a:lnTo>
                  <a:pt x="32315" y="40595"/>
                </a:lnTo>
                <a:lnTo>
                  <a:pt x="41546" y="39008"/>
                </a:lnTo>
                <a:lnTo>
                  <a:pt x="50557" y="36997"/>
                </a:lnTo>
                <a:lnTo>
                  <a:pt x="59423" y="35656"/>
                </a:lnTo>
                <a:lnTo>
                  <a:pt x="68190" y="34762"/>
                </a:lnTo>
                <a:lnTo>
                  <a:pt x="76893" y="34167"/>
                </a:lnTo>
                <a:lnTo>
                  <a:pt x="88410" y="31865"/>
                </a:lnTo>
                <a:lnTo>
                  <a:pt x="101802" y="28425"/>
                </a:lnTo>
                <a:lnTo>
                  <a:pt x="116446" y="24226"/>
                </a:lnTo>
                <a:lnTo>
                  <a:pt x="130018" y="21428"/>
                </a:lnTo>
                <a:lnTo>
                  <a:pt x="142876" y="19562"/>
                </a:lnTo>
                <a:lnTo>
                  <a:pt x="155259" y="18318"/>
                </a:lnTo>
                <a:lnTo>
                  <a:pt x="166371" y="16536"/>
                </a:lnTo>
                <a:lnTo>
                  <a:pt x="176637" y="14396"/>
                </a:lnTo>
                <a:lnTo>
                  <a:pt x="186338" y="12016"/>
                </a:lnTo>
                <a:lnTo>
                  <a:pt x="198520" y="10430"/>
                </a:lnTo>
                <a:lnTo>
                  <a:pt x="212357" y="9373"/>
                </a:lnTo>
                <a:lnTo>
                  <a:pt x="227296" y="8668"/>
                </a:lnTo>
                <a:lnTo>
                  <a:pt x="241066" y="7245"/>
                </a:lnTo>
                <a:lnTo>
                  <a:pt x="254056" y="5344"/>
                </a:lnTo>
                <a:lnTo>
                  <a:pt x="266526" y="3124"/>
                </a:lnTo>
                <a:lnTo>
                  <a:pt x="275791" y="1645"/>
                </a:lnTo>
                <a:lnTo>
                  <a:pt x="282921" y="658"/>
                </a:lnTo>
                <a:lnTo>
                  <a:pt x="288627" y="0"/>
                </a:lnTo>
                <a:lnTo>
                  <a:pt x="295288" y="515"/>
                </a:lnTo>
                <a:lnTo>
                  <a:pt x="302586" y="1810"/>
                </a:lnTo>
                <a:lnTo>
                  <a:pt x="325755" y="72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2"/>
          <p:cNvSpPr/>
          <p:nvPr/>
        </p:nvSpPr>
        <p:spPr>
          <a:xfrm>
            <a:off x="1391602" y="2027112"/>
            <a:ext cx="300038" cy="431750"/>
          </a:xfrm>
          <a:custGeom>
            <a:avLst/>
            <a:gdLst/>
            <a:ahLst/>
            <a:cxnLst/>
            <a:rect l="0" t="0" r="0" b="0"/>
            <a:pathLst>
              <a:path w="300038" h="431750">
                <a:moveTo>
                  <a:pt x="197167" y="4570"/>
                </a:moveTo>
                <a:lnTo>
                  <a:pt x="192617" y="13672"/>
                </a:lnTo>
                <a:lnTo>
                  <a:pt x="187842" y="25760"/>
                </a:lnTo>
                <a:lnTo>
                  <a:pt x="185236" y="32984"/>
                </a:lnTo>
                <a:lnTo>
                  <a:pt x="172466" y="65906"/>
                </a:lnTo>
                <a:lnTo>
                  <a:pt x="169269" y="75941"/>
                </a:lnTo>
                <a:lnTo>
                  <a:pt x="167139" y="84535"/>
                </a:lnTo>
                <a:lnTo>
                  <a:pt x="165718" y="92170"/>
                </a:lnTo>
                <a:lnTo>
                  <a:pt x="161600" y="103194"/>
                </a:lnTo>
                <a:lnTo>
                  <a:pt x="159168" y="107467"/>
                </a:lnTo>
                <a:lnTo>
                  <a:pt x="156466" y="119834"/>
                </a:lnTo>
                <a:lnTo>
                  <a:pt x="155746" y="127133"/>
                </a:lnTo>
                <a:lnTo>
                  <a:pt x="157171" y="133904"/>
                </a:lnTo>
                <a:lnTo>
                  <a:pt x="163834" y="146507"/>
                </a:lnTo>
                <a:lnTo>
                  <a:pt x="168065" y="158458"/>
                </a:lnTo>
                <a:lnTo>
                  <a:pt x="170898" y="169167"/>
                </a:lnTo>
                <a:lnTo>
                  <a:pt x="175332" y="177102"/>
                </a:lnTo>
                <a:lnTo>
                  <a:pt x="178801" y="179599"/>
                </a:lnTo>
                <a:lnTo>
                  <a:pt x="187734" y="182373"/>
                </a:lnTo>
                <a:lnTo>
                  <a:pt x="195515" y="183606"/>
                </a:lnTo>
                <a:lnTo>
                  <a:pt x="203101" y="184154"/>
                </a:lnTo>
                <a:lnTo>
                  <a:pt x="212822" y="184398"/>
                </a:lnTo>
                <a:lnTo>
                  <a:pt x="217129" y="183510"/>
                </a:lnTo>
                <a:lnTo>
                  <a:pt x="224454" y="179984"/>
                </a:lnTo>
                <a:lnTo>
                  <a:pt x="233425" y="177782"/>
                </a:lnTo>
                <a:lnTo>
                  <a:pt x="238484" y="177195"/>
                </a:lnTo>
                <a:lnTo>
                  <a:pt x="242809" y="175851"/>
                </a:lnTo>
                <a:lnTo>
                  <a:pt x="250155" y="171817"/>
                </a:lnTo>
                <a:lnTo>
                  <a:pt x="256595" y="164310"/>
                </a:lnTo>
                <a:lnTo>
                  <a:pt x="261680" y="155575"/>
                </a:lnTo>
                <a:lnTo>
                  <a:pt x="263939" y="148519"/>
                </a:lnTo>
                <a:lnTo>
                  <a:pt x="267400" y="141493"/>
                </a:lnTo>
                <a:lnTo>
                  <a:pt x="272564" y="132047"/>
                </a:lnTo>
                <a:lnTo>
                  <a:pt x="278864" y="120987"/>
                </a:lnTo>
                <a:lnTo>
                  <a:pt x="283064" y="111709"/>
                </a:lnTo>
                <a:lnTo>
                  <a:pt x="285865" y="103618"/>
                </a:lnTo>
                <a:lnTo>
                  <a:pt x="287731" y="96320"/>
                </a:lnTo>
                <a:lnTo>
                  <a:pt x="292345" y="83130"/>
                </a:lnTo>
                <a:lnTo>
                  <a:pt x="296619" y="70918"/>
                </a:lnTo>
                <a:lnTo>
                  <a:pt x="298518" y="59141"/>
                </a:lnTo>
                <a:lnTo>
                  <a:pt x="299587" y="46351"/>
                </a:lnTo>
                <a:lnTo>
                  <a:pt x="299837" y="37109"/>
                </a:lnTo>
                <a:lnTo>
                  <a:pt x="300011" y="0"/>
                </a:lnTo>
                <a:lnTo>
                  <a:pt x="300037" y="94773"/>
                </a:lnTo>
                <a:lnTo>
                  <a:pt x="298132" y="106616"/>
                </a:lnTo>
                <a:lnTo>
                  <a:pt x="294957" y="122131"/>
                </a:lnTo>
                <a:lnTo>
                  <a:pt x="290936" y="140094"/>
                </a:lnTo>
                <a:lnTo>
                  <a:pt x="287302" y="153974"/>
                </a:lnTo>
                <a:lnTo>
                  <a:pt x="283927" y="165133"/>
                </a:lnTo>
                <a:lnTo>
                  <a:pt x="280725" y="174477"/>
                </a:lnTo>
                <a:lnTo>
                  <a:pt x="277637" y="186421"/>
                </a:lnTo>
                <a:lnTo>
                  <a:pt x="274627" y="200099"/>
                </a:lnTo>
                <a:lnTo>
                  <a:pt x="271667" y="214933"/>
                </a:lnTo>
                <a:lnTo>
                  <a:pt x="267789" y="227680"/>
                </a:lnTo>
                <a:lnTo>
                  <a:pt x="263298" y="239035"/>
                </a:lnTo>
                <a:lnTo>
                  <a:pt x="258400" y="249462"/>
                </a:lnTo>
                <a:lnTo>
                  <a:pt x="252276" y="261177"/>
                </a:lnTo>
                <a:lnTo>
                  <a:pt x="237853" y="286893"/>
                </a:lnTo>
                <a:lnTo>
                  <a:pt x="230006" y="299465"/>
                </a:lnTo>
                <a:lnTo>
                  <a:pt x="221918" y="311657"/>
                </a:lnTo>
                <a:lnTo>
                  <a:pt x="213667" y="323595"/>
                </a:lnTo>
                <a:lnTo>
                  <a:pt x="206262" y="333458"/>
                </a:lnTo>
                <a:lnTo>
                  <a:pt x="199421" y="341939"/>
                </a:lnTo>
                <a:lnTo>
                  <a:pt x="192955" y="349497"/>
                </a:lnTo>
                <a:lnTo>
                  <a:pt x="185786" y="356442"/>
                </a:lnTo>
                <a:lnTo>
                  <a:pt x="178150" y="362976"/>
                </a:lnTo>
                <a:lnTo>
                  <a:pt x="170202" y="369238"/>
                </a:lnTo>
                <a:lnTo>
                  <a:pt x="162998" y="374364"/>
                </a:lnTo>
                <a:lnTo>
                  <a:pt x="156290" y="378734"/>
                </a:lnTo>
                <a:lnTo>
                  <a:pt x="149913" y="382601"/>
                </a:lnTo>
                <a:lnTo>
                  <a:pt x="143757" y="386130"/>
                </a:lnTo>
                <a:lnTo>
                  <a:pt x="131837" y="392592"/>
                </a:lnTo>
                <a:lnTo>
                  <a:pt x="106757" y="405455"/>
                </a:lnTo>
                <a:lnTo>
                  <a:pt x="88088" y="414833"/>
                </a:lnTo>
                <a:lnTo>
                  <a:pt x="79680" y="418096"/>
                </a:lnTo>
                <a:lnTo>
                  <a:pt x="72170" y="420272"/>
                </a:lnTo>
                <a:lnTo>
                  <a:pt x="65258" y="421722"/>
                </a:lnTo>
                <a:lnTo>
                  <a:pt x="59698" y="423642"/>
                </a:lnTo>
                <a:lnTo>
                  <a:pt x="50980" y="428314"/>
                </a:lnTo>
                <a:lnTo>
                  <a:pt x="43930" y="431026"/>
                </a:lnTo>
                <a:lnTo>
                  <a:pt x="40717" y="431749"/>
                </a:lnTo>
                <a:lnTo>
                  <a:pt x="37622" y="431279"/>
                </a:lnTo>
                <a:lnTo>
                  <a:pt x="34606" y="430012"/>
                </a:lnTo>
                <a:lnTo>
                  <a:pt x="27763" y="426066"/>
                </a:lnTo>
                <a:lnTo>
                  <a:pt x="18372" y="421136"/>
                </a:lnTo>
                <a:lnTo>
                  <a:pt x="10388" y="418311"/>
                </a:lnTo>
                <a:lnTo>
                  <a:pt x="6925" y="417557"/>
                </a:lnTo>
                <a:lnTo>
                  <a:pt x="4617" y="416102"/>
                </a:lnTo>
                <a:lnTo>
                  <a:pt x="3078" y="414180"/>
                </a:lnTo>
                <a:lnTo>
                  <a:pt x="912" y="409463"/>
                </a:lnTo>
                <a:lnTo>
                  <a:pt x="0" y="3989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3"/>
          <p:cNvSpPr/>
          <p:nvPr/>
        </p:nvSpPr>
        <p:spPr>
          <a:xfrm>
            <a:off x="2094547" y="2125980"/>
            <a:ext cx="394336" cy="1"/>
          </a:xfrm>
          <a:custGeom>
            <a:avLst/>
            <a:gdLst/>
            <a:ahLst/>
            <a:cxnLst/>
            <a:rect l="0" t="0" r="0" b="0"/>
            <a:pathLst>
              <a:path w="394336" h="1">
                <a:moveTo>
                  <a:pt x="0" y="0"/>
                </a:move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4"/>
          <p:cNvSpPr/>
          <p:nvPr/>
        </p:nvSpPr>
        <p:spPr>
          <a:xfrm>
            <a:off x="2111692" y="2228881"/>
            <a:ext cx="394336" cy="8542"/>
          </a:xfrm>
          <a:custGeom>
            <a:avLst/>
            <a:gdLst/>
            <a:ahLst/>
            <a:cxnLst/>
            <a:rect l="0" t="0" r="0" b="0"/>
            <a:pathLst>
              <a:path w="394336" h="8542">
                <a:moveTo>
                  <a:pt x="0" y="8541"/>
                </a:moveTo>
                <a:lnTo>
                  <a:pt x="18203" y="3990"/>
                </a:lnTo>
                <a:lnTo>
                  <a:pt x="32138" y="2650"/>
                </a:lnTo>
                <a:lnTo>
                  <a:pt x="50000" y="1756"/>
                </a:lnTo>
                <a:lnTo>
                  <a:pt x="103397" y="498"/>
                </a:lnTo>
                <a:lnTo>
                  <a:pt x="289266" y="0"/>
                </a:lnTo>
                <a:lnTo>
                  <a:pt x="311906" y="942"/>
                </a:lnTo>
                <a:lnTo>
                  <a:pt x="328905" y="2522"/>
                </a:lnTo>
                <a:lnTo>
                  <a:pt x="342143" y="4529"/>
                </a:lnTo>
                <a:lnTo>
                  <a:pt x="353825" y="5866"/>
                </a:lnTo>
                <a:lnTo>
                  <a:pt x="364471" y="6758"/>
                </a:lnTo>
                <a:lnTo>
                  <a:pt x="394335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5"/>
          <p:cNvSpPr/>
          <p:nvPr/>
        </p:nvSpPr>
        <p:spPr>
          <a:xfrm>
            <a:off x="2652192" y="1972177"/>
            <a:ext cx="411048" cy="350832"/>
          </a:xfrm>
          <a:custGeom>
            <a:avLst/>
            <a:gdLst/>
            <a:ahLst/>
            <a:cxnLst/>
            <a:rect l="0" t="0" r="0" b="0"/>
            <a:pathLst>
              <a:path w="411048" h="350832">
                <a:moveTo>
                  <a:pt x="42430" y="85223"/>
                </a:moveTo>
                <a:lnTo>
                  <a:pt x="54362" y="61359"/>
                </a:lnTo>
                <a:lnTo>
                  <a:pt x="59798" y="53027"/>
                </a:lnTo>
                <a:lnTo>
                  <a:pt x="68214" y="42981"/>
                </a:lnTo>
                <a:lnTo>
                  <a:pt x="76740" y="33971"/>
                </a:lnTo>
                <a:lnTo>
                  <a:pt x="83396" y="28154"/>
                </a:lnTo>
                <a:lnTo>
                  <a:pt x="92705" y="22394"/>
                </a:lnTo>
                <a:lnTo>
                  <a:pt x="103192" y="16659"/>
                </a:lnTo>
                <a:lnTo>
                  <a:pt x="108655" y="13796"/>
                </a:lnTo>
                <a:lnTo>
                  <a:pt x="116108" y="10935"/>
                </a:lnTo>
                <a:lnTo>
                  <a:pt x="124886" y="8075"/>
                </a:lnTo>
                <a:lnTo>
                  <a:pt x="134548" y="5216"/>
                </a:lnTo>
                <a:lnTo>
                  <a:pt x="142895" y="3310"/>
                </a:lnTo>
                <a:lnTo>
                  <a:pt x="150364" y="2039"/>
                </a:lnTo>
                <a:lnTo>
                  <a:pt x="157248" y="1192"/>
                </a:lnTo>
                <a:lnTo>
                  <a:pt x="169978" y="251"/>
                </a:lnTo>
                <a:lnTo>
                  <a:pt x="176040" y="0"/>
                </a:lnTo>
                <a:lnTo>
                  <a:pt x="181033" y="785"/>
                </a:lnTo>
                <a:lnTo>
                  <a:pt x="192612" y="5488"/>
                </a:lnTo>
                <a:lnTo>
                  <a:pt x="199030" y="6922"/>
                </a:lnTo>
                <a:lnTo>
                  <a:pt x="202075" y="9210"/>
                </a:lnTo>
                <a:lnTo>
                  <a:pt x="207998" y="16832"/>
                </a:lnTo>
                <a:lnTo>
                  <a:pt x="213806" y="26569"/>
                </a:lnTo>
                <a:lnTo>
                  <a:pt x="216688" y="31833"/>
                </a:lnTo>
                <a:lnTo>
                  <a:pt x="218610" y="39152"/>
                </a:lnTo>
                <a:lnTo>
                  <a:pt x="219891" y="47841"/>
                </a:lnTo>
                <a:lnTo>
                  <a:pt x="220745" y="57444"/>
                </a:lnTo>
                <a:lnTo>
                  <a:pt x="220361" y="66704"/>
                </a:lnTo>
                <a:lnTo>
                  <a:pt x="219154" y="75734"/>
                </a:lnTo>
                <a:lnTo>
                  <a:pt x="217396" y="84612"/>
                </a:lnTo>
                <a:lnTo>
                  <a:pt x="215271" y="92435"/>
                </a:lnTo>
                <a:lnTo>
                  <a:pt x="212903" y="99556"/>
                </a:lnTo>
                <a:lnTo>
                  <a:pt x="210371" y="106208"/>
                </a:lnTo>
                <a:lnTo>
                  <a:pt x="205826" y="115406"/>
                </a:lnTo>
                <a:lnTo>
                  <a:pt x="199938" y="126299"/>
                </a:lnTo>
                <a:lnTo>
                  <a:pt x="193155" y="138325"/>
                </a:lnTo>
                <a:lnTo>
                  <a:pt x="186729" y="148247"/>
                </a:lnTo>
                <a:lnTo>
                  <a:pt x="180539" y="156766"/>
                </a:lnTo>
                <a:lnTo>
                  <a:pt x="174508" y="164351"/>
                </a:lnTo>
                <a:lnTo>
                  <a:pt x="168582" y="172265"/>
                </a:lnTo>
                <a:lnTo>
                  <a:pt x="156917" y="188678"/>
                </a:lnTo>
                <a:lnTo>
                  <a:pt x="151140" y="196103"/>
                </a:lnTo>
                <a:lnTo>
                  <a:pt x="145383" y="202958"/>
                </a:lnTo>
                <a:lnTo>
                  <a:pt x="139641" y="209433"/>
                </a:lnTo>
                <a:lnTo>
                  <a:pt x="128179" y="221707"/>
                </a:lnTo>
                <a:lnTo>
                  <a:pt x="105300" y="245109"/>
                </a:lnTo>
                <a:lnTo>
                  <a:pt x="98631" y="250869"/>
                </a:lnTo>
                <a:lnTo>
                  <a:pt x="91327" y="256613"/>
                </a:lnTo>
                <a:lnTo>
                  <a:pt x="83601" y="262348"/>
                </a:lnTo>
                <a:lnTo>
                  <a:pt x="76545" y="268076"/>
                </a:lnTo>
                <a:lnTo>
                  <a:pt x="69936" y="273800"/>
                </a:lnTo>
                <a:lnTo>
                  <a:pt x="57512" y="284287"/>
                </a:lnTo>
                <a:lnTo>
                  <a:pt x="40760" y="295546"/>
                </a:lnTo>
                <a:lnTo>
                  <a:pt x="28389" y="304915"/>
                </a:lnTo>
                <a:lnTo>
                  <a:pt x="18410" y="310816"/>
                </a:lnTo>
                <a:lnTo>
                  <a:pt x="14986" y="313723"/>
                </a:lnTo>
                <a:lnTo>
                  <a:pt x="12704" y="316614"/>
                </a:lnTo>
                <a:lnTo>
                  <a:pt x="9216" y="322366"/>
                </a:lnTo>
                <a:lnTo>
                  <a:pt x="1026" y="332128"/>
                </a:lnTo>
                <a:lnTo>
                  <a:pt x="216" y="335611"/>
                </a:lnTo>
                <a:lnTo>
                  <a:pt x="0" y="337873"/>
                </a:lnTo>
                <a:lnTo>
                  <a:pt x="1761" y="340334"/>
                </a:lnTo>
                <a:lnTo>
                  <a:pt x="8797" y="345608"/>
                </a:lnTo>
                <a:lnTo>
                  <a:pt x="15735" y="348587"/>
                </a:lnTo>
                <a:lnTo>
                  <a:pt x="22945" y="349911"/>
                </a:lnTo>
                <a:lnTo>
                  <a:pt x="32500" y="350499"/>
                </a:lnTo>
                <a:lnTo>
                  <a:pt x="48177" y="350761"/>
                </a:lnTo>
                <a:lnTo>
                  <a:pt x="57691" y="350831"/>
                </a:lnTo>
                <a:lnTo>
                  <a:pt x="106363" y="348368"/>
                </a:lnTo>
                <a:lnTo>
                  <a:pt x="139344" y="346378"/>
                </a:lnTo>
                <a:lnTo>
                  <a:pt x="196311" y="341627"/>
                </a:lnTo>
                <a:lnTo>
                  <a:pt x="222170" y="339026"/>
                </a:lnTo>
                <a:lnTo>
                  <a:pt x="243219" y="337292"/>
                </a:lnTo>
                <a:lnTo>
                  <a:pt x="261062" y="336137"/>
                </a:lnTo>
                <a:lnTo>
                  <a:pt x="276767" y="335366"/>
                </a:lnTo>
                <a:lnTo>
                  <a:pt x="317077" y="331970"/>
                </a:lnTo>
                <a:lnTo>
                  <a:pt x="367647" y="327243"/>
                </a:lnTo>
                <a:lnTo>
                  <a:pt x="383186" y="326137"/>
                </a:lnTo>
                <a:lnTo>
                  <a:pt x="393267" y="325646"/>
                </a:lnTo>
                <a:lnTo>
                  <a:pt x="397289" y="326467"/>
                </a:lnTo>
                <a:lnTo>
                  <a:pt x="400922" y="327967"/>
                </a:lnTo>
                <a:lnTo>
                  <a:pt x="411047" y="3338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6"/>
          <p:cNvSpPr/>
          <p:nvPr/>
        </p:nvSpPr>
        <p:spPr>
          <a:xfrm>
            <a:off x="329181" y="2006160"/>
            <a:ext cx="298445" cy="376460"/>
          </a:xfrm>
          <a:custGeom>
            <a:avLst/>
            <a:gdLst/>
            <a:ahLst/>
            <a:cxnLst/>
            <a:rect l="0" t="0" r="0" b="0"/>
            <a:pathLst>
              <a:path w="298445" h="376460">
                <a:moveTo>
                  <a:pt x="59438" y="42667"/>
                </a:moveTo>
                <a:lnTo>
                  <a:pt x="50337" y="47218"/>
                </a:lnTo>
                <a:lnTo>
                  <a:pt x="44798" y="49511"/>
                </a:lnTo>
                <a:lnTo>
                  <a:pt x="38248" y="51992"/>
                </a:lnTo>
                <a:lnTo>
                  <a:pt x="31024" y="54599"/>
                </a:lnTo>
                <a:lnTo>
                  <a:pt x="25256" y="56337"/>
                </a:lnTo>
                <a:lnTo>
                  <a:pt x="16306" y="58268"/>
                </a:lnTo>
                <a:lnTo>
                  <a:pt x="9153" y="59126"/>
                </a:lnTo>
                <a:lnTo>
                  <a:pt x="1351" y="59676"/>
                </a:lnTo>
                <a:lnTo>
                  <a:pt x="711" y="58769"/>
                </a:lnTo>
                <a:lnTo>
                  <a:pt x="0" y="55221"/>
                </a:lnTo>
                <a:lnTo>
                  <a:pt x="763" y="53894"/>
                </a:lnTo>
                <a:lnTo>
                  <a:pt x="2224" y="53009"/>
                </a:lnTo>
                <a:lnTo>
                  <a:pt x="4150" y="52419"/>
                </a:lnTo>
                <a:lnTo>
                  <a:pt x="10197" y="49169"/>
                </a:lnTo>
                <a:lnTo>
                  <a:pt x="29616" y="37937"/>
                </a:lnTo>
                <a:lnTo>
                  <a:pt x="43367" y="31893"/>
                </a:lnTo>
                <a:lnTo>
                  <a:pt x="59202" y="25960"/>
                </a:lnTo>
                <a:lnTo>
                  <a:pt x="76425" y="20099"/>
                </a:lnTo>
                <a:lnTo>
                  <a:pt x="91718" y="15239"/>
                </a:lnTo>
                <a:lnTo>
                  <a:pt x="118870" y="7299"/>
                </a:lnTo>
                <a:lnTo>
                  <a:pt x="130492" y="4801"/>
                </a:lnTo>
                <a:lnTo>
                  <a:pt x="141097" y="3135"/>
                </a:lnTo>
                <a:lnTo>
                  <a:pt x="151025" y="2025"/>
                </a:lnTo>
                <a:lnTo>
                  <a:pt x="160501" y="1285"/>
                </a:lnTo>
                <a:lnTo>
                  <a:pt x="169676" y="791"/>
                </a:lnTo>
                <a:lnTo>
                  <a:pt x="186538" y="243"/>
                </a:lnTo>
                <a:lnTo>
                  <a:pt x="200382" y="0"/>
                </a:lnTo>
                <a:lnTo>
                  <a:pt x="207693" y="887"/>
                </a:lnTo>
                <a:lnTo>
                  <a:pt x="215425" y="2431"/>
                </a:lnTo>
                <a:lnTo>
                  <a:pt x="223437" y="4413"/>
                </a:lnTo>
                <a:lnTo>
                  <a:pt x="229731" y="6687"/>
                </a:lnTo>
                <a:lnTo>
                  <a:pt x="234879" y="9155"/>
                </a:lnTo>
                <a:lnTo>
                  <a:pt x="243140" y="14438"/>
                </a:lnTo>
                <a:lnTo>
                  <a:pt x="249986" y="19961"/>
                </a:lnTo>
                <a:lnTo>
                  <a:pt x="259195" y="28425"/>
                </a:lnTo>
                <a:lnTo>
                  <a:pt x="261190" y="31267"/>
                </a:lnTo>
                <a:lnTo>
                  <a:pt x="263406" y="36966"/>
                </a:lnTo>
                <a:lnTo>
                  <a:pt x="263044" y="40771"/>
                </a:lnTo>
                <a:lnTo>
                  <a:pt x="260102" y="50079"/>
                </a:lnTo>
                <a:lnTo>
                  <a:pt x="255620" y="60566"/>
                </a:lnTo>
                <a:lnTo>
                  <a:pt x="249500" y="71577"/>
                </a:lnTo>
                <a:lnTo>
                  <a:pt x="240430" y="82821"/>
                </a:lnTo>
                <a:lnTo>
                  <a:pt x="234392" y="88486"/>
                </a:lnTo>
                <a:lnTo>
                  <a:pt x="227509" y="94168"/>
                </a:lnTo>
                <a:lnTo>
                  <a:pt x="220063" y="99861"/>
                </a:lnTo>
                <a:lnTo>
                  <a:pt x="211289" y="104609"/>
                </a:lnTo>
                <a:lnTo>
                  <a:pt x="201630" y="108727"/>
                </a:lnTo>
                <a:lnTo>
                  <a:pt x="191380" y="112424"/>
                </a:lnTo>
                <a:lnTo>
                  <a:pt x="181690" y="116794"/>
                </a:lnTo>
                <a:lnTo>
                  <a:pt x="172372" y="121613"/>
                </a:lnTo>
                <a:lnTo>
                  <a:pt x="163302" y="126730"/>
                </a:lnTo>
                <a:lnTo>
                  <a:pt x="149636" y="132999"/>
                </a:lnTo>
                <a:lnTo>
                  <a:pt x="132905" y="140036"/>
                </a:lnTo>
                <a:lnTo>
                  <a:pt x="99710" y="153569"/>
                </a:lnTo>
                <a:lnTo>
                  <a:pt x="78607" y="162760"/>
                </a:lnTo>
                <a:lnTo>
                  <a:pt x="71265" y="165591"/>
                </a:lnTo>
                <a:lnTo>
                  <a:pt x="65418" y="167479"/>
                </a:lnTo>
                <a:lnTo>
                  <a:pt x="60567" y="168737"/>
                </a:lnTo>
                <a:lnTo>
                  <a:pt x="58286" y="170529"/>
                </a:lnTo>
                <a:lnTo>
                  <a:pt x="57718" y="172676"/>
                </a:lnTo>
                <a:lnTo>
                  <a:pt x="58291" y="175059"/>
                </a:lnTo>
                <a:lnTo>
                  <a:pt x="61531" y="176649"/>
                </a:lnTo>
                <a:lnTo>
                  <a:pt x="66548" y="177708"/>
                </a:lnTo>
                <a:lnTo>
                  <a:pt x="72751" y="178414"/>
                </a:lnTo>
                <a:lnTo>
                  <a:pt x="140641" y="188510"/>
                </a:lnTo>
                <a:lnTo>
                  <a:pt x="162151" y="192283"/>
                </a:lnTo>
                <a:lnTo>
                  <a:pt x="179349" y="195751"/>
                </a:lnTo>
                <a:lnTo>
                  <a:pt x="193671" y="199016"/>
                </a:lnTo>
                <a:lnTo>
                  <a:pt x="206077" y="201192"/>
                </a:lnTo>
                <a:lnTo>
                  <a:pt x="217205" y="202643"/>
                </a:lnTo>
                <a:lnTo>
                  <a:pt x="227481" y="203610"/>
                </a:lnTo>
                <a:lnTo>
                  <a:pt x="236237" y="206160"/>
                </a:lnTo>
                <a:lnTo>
                  <a:pt x="243979" y="209765"/>
                </a:lnTo>
                <a:lnTo>
                  <a:pt x="251045" y="214073"/>
                </a:lnTo>
                <a:lnTo>
                  <a:pt x="257662" y="217898"/>
                </a:lnTo>
                <a:lnTo>
                  <a:pt x="270093" y="224687"/>
                </a:lnTo>
                <a:lnTo>
                  <a:pt x="287801" y="233865"/>
                </a:lnTo>
                <a:lnTo>
                  <a:pt x="291690" y="237760"/>
                </a:lnTo>
                <a:lnTo>
                  <a:pt x="294283" y="242261"/>
                </a:lnTo>
                <a:lnTo>
                  <a:pt x="296011" y="247167"/>
                </a:lnTo>
                <a:lnTo>
                  <a:pt x="297164" y="253296"/>
                </a:lnTo>
                <a:lnTo>
                  <a:pt x="297932" y="260239"/>
                </a:lnTo>
                <a:lnTo>
                  <a:pt x="298444" y="267725"/>
                </a:lnTo>
                <a:lnTo>
                  <a:pt x="297833" y="273668"/>
                </a:lnTo>
                <a:lnTo>
                  <a:pt x="294614" y="282812"/>
                </a:lnTo>
                <a:lnTo>
                  <a:pt x="290009" y="292590"/>
                </a:lnTo>
                <a:lnTo>
                  <a:pt x="287447" y="297865"/>
                </a:lnTo>
                <a:lnTo>
                  <a:pt x="283834" y="302334"/>
                </a:lnTo>
                <a:lnTo>
                  <a:pt x="274740" y="309840"/>
                </a:lnTo>
                <a:lnTo>
                  <a:pt x="261808" y="318891"/>
                </a:lnTo>
                <a:lnTo>
                  <a:pt x="254359" y="323971"/>
                </a:lnTo>
                <a:lnTo>
                  <a:pt x="246535" y="328310"/>
                </a:lnTo>
                <a:lnTo>
                  <a:pt x="238462" y="332156"/>
                </a:lnTo>
                <a:lnTo>
                  <a:pt x="230223" y="335672"/>
                </a:lnTo>
                <a:lnTo>
                  <a:pt x="217110" y="339921"/>
                </a:lnTo>
                <a:lnTo>
                  <a:pt x="200748" y="344659"/>
                </a:lnTo>
                <a:lnTo>
                  <a:pt x="167010" y="354051"/>
                </a:lnTo>
                <a:lnTo>
                  <a:pt x="130999" y="364693"/>
                </a:lnTo>
                <a:lnTo>
                  <a:pt x="108071" y="370892"/>
                </a:lnTo>
                <a:lnTo>
                  <a:pt x="97575" y="372926"/>
                </a:lnTo>
                <a:lnTo>
                  <a:pt x="87720" y="374282"/>
                </a:lnTo>
                <a:lnTo>
                  <a:pt x="78293" y="375187"/>
                </a:lnTo>
                <a:lnTo>
                  <a:pt x="70103" y="375789"/>
                </a:lnTo>
                <a:lnTo>
                  <a:pt x="62738" y="376191"/>
                </a:lnTo>
                <a:lnTo>
                  <a:pt x="55923" y="376459"/>
                </a:lnTo>
                <a:lnTo>
                  <a:pt x="49475" y="375685"/>
                </a:lnTo>
                <a:lnTo>
                  <a:pt x="43271" y="374216"/>
                </a:lnTo>
                <a:lnTo>
                  <a:pt x="37230" y="372285"/>
                </a:lnTo>
                <a:lnTo>
                  <a:pt x="27978" y="367599"/>
                </a:lnTo>
                <a:lnTo>
                  <a:pt x="18828" y="361380"/>
                </a:lnTo>
                <a:lnTo>
                  <a:pt x="19030" y="359918"/>
                </a:lnTo>
                <a:lnTo>
                  <a:pt x="21794" y="355752"/>
                </a:lnTo>
                <a:lnTo>
                  <a:pt x="30377" y="346270"/>
                </a:lnTo>
                <a:lnTo>
                  <a:pt x="33721" y="3427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7"/>
          <p:cNvSpPr/>
          <p:nvPr/>
        </p:nvSpPr>
        <p:spPr>
          <a:xfrm>
            <a:off x="748664" y="2108835"/>
            <a:ext cx="308611" cy="265748"/>
          </a:xfrm>
          <a:custGeom>
            <a:avLst/>
            <a:gdLst/>
            <a:ahLst/>
            <a:cxnLst/>
            <a:rect l="0" t="0" r="0" b="0"/>
            <a:pathLst>
              <a:path w="308611" h="265748">
                <a:moveTo>
                  <a:pt x="0" y="0"/>
                </a:moveTo>
                <a:lnTo>
                  <a:pt x="4551" y="9101"/>
                </a:lnTo>
                <a:lnTo>
                  <a:pt x="9326" y="16110"/>
                </a:lnTo>
                <a:lnTo>
                  <a:pt x="14622" y="22400"/>
                </a:lnTo>
                <a:lnTo>
                  <a:pt x="20152" y="28370"/>
                </a:lnTo>
                <a:lnTo>
                  <a:pt x="33170" y="41637"/>
                </a:lnTo>
                <a:lnTo>
                  <a:pt x="40211" y="47761"/>
                </a:lnTo>
                <a:lnTo>
                  <a:pt x="48715" y="54700"/>
                </a:lnTo>
                <a:lnTo>
                  <a:pt x="58194" y="62184"/>
                </a:lnTo>
                <a:lnTo>
                  <a:pt x="66419" y="69078"/>
                </a:lnTo>
                <a:lnTo>
                  <a:pt x="73807" y="75580"/>
                </a:lnTo>
                <a:lnTo>
                  <a:pt x="80637" y="81819"/>
                </a:lnTo>
                <a:lnTo>
                  <a:pt x="145075" y="145229"/>
                </a:lnTo>
                <a:lnTo>
                  <a:pt x="153867" y="153969"/>
                </a:lnTo>
                <a:lnTo>
                  <a:pt x="165443" y="163606"/>
                </a:lnTo>
                <a:lnTo>
                  <a:pt x="178875" y="173841"/>
                </a:lnTo>
                <a:lnTo>
                  <a:pt x="193545" y="184474"/>
                </a:lnTo>
                <a:lnTo>
                  <a:pt x="205230" y="193467"/>
                </a:lnTo>
                <a:lnTo>
                  <a:pt x="214925" y="201368"/>
                </a:lnTo>
                <a:lnTo>
                  <a:pt x="223294" y="208540"/>
                </a:lnTo>
                <a:lnTo>
                  <a:pt x="231730" y="216179"/>
                </a:lnTo>
                <a:lnTo>
                  <a:pt x="248724" y="232287"/>
                </a:lnTo>
                <a:lnTo>
                  <a:pt x="257256" y="239630"/>
                </a:lnTo>
                <a:lnTo>
                  <a:pt x="265802" y="246431"/>
                </a:lnTo>
                <a:lnTo>
                  <a:pt x="274356" y="252869"/>
                </a:lnTo>
                <a:lnTo>
                  <a:pt x="281012" y="257162"/>
                </a:lnTo>
                <a:lnTo>
                  <a:pt x="286401" y="260024"/>
                </a:lnTo>
                <a:lnTo>
                  <a:pt x="294930" y="263203"/>
                </a:lnTo>
                <a:lnTo>
                  <a:pt x="298537" y="264051"/>
                </a:lnTo>
                <a:lnTo>
                  <a:pt x="30861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8"/>
          <p:cNvSpPr/>
          <p:nvPr/>
        </p:nvSpPr>
        <p:spPr>
          <a:xfrm>
            <a:off x="714374" y="2117407"/>
            <a:ext cx="257176" cy="265749"/>
          </a:xfrm>
          <a:custGeom>
            <a:avLst/>
            <a:gdLst/>
            <a:ahLst/>
            <a:cxnLst/>
            <a:rect l="0" t="0" r="0" b="0"/>
            <a:pathLst>
              <a:path w="257176" h="265749">
                <a:moveTo>
                  <a:pt x="257175" y="0"/>
                </a:moveTo>
                <a:lnTo>
                  <a:pt x="248074" y="9102"/>
                </a:lnTo>
                <a:lnTo>
                  <a:pt x="243488" y="12735"/>
                </a:lnTo>
                <a:lnTo>
                  <a:pt x="238525" y="16110"/>
                </a:lnTo>
                <a:lnTo>
                  <a:pt x="233312" y="19313"/>
                </a:lnTo>
                <a:lnTo>
                  <a:pt x="226026" y="26210"/>
                </a:lnTo>
                <a:lnTo>
                  <a:pt x="217360" y="35571"/>
                </a:lnTo>
                <a:lnTo>
                  <a:pt x="207771" y="46574"/>
                </a:lnTo>
                <a:lnTo>
                  <a:pt x="199474" y="56767"/>
                </a:lnTo>
                <a:lnTo>
                  <a:pt x="192038" y="66420"/>
                </a:lnTo>
                <a:lnTo>
                  <a:pt x="185176" y="75712"/>
                </a:lnTo>
                <a:lnTo>
                  <a:pt x="177743" y="84765"/>
                </a:lnTo>
                <a:lnTo>
                  <a:pt x="169930" y="93657"/>
                </a:lnTo>
                <a:lnTo>
                  <a:pt x="161865" y="102443"/>
                </a:lnTo>
                <a:lnTo>
                  <a:pt x="154582" y="111158"/>
                </a:lnTo>
                <a:lnTo>
                  <a:pt x="147822" y="119825"/>
                </a:lnTo>
                <a:lnTo>
                  <a:pt x="141411" y="128461"/>
                </a:lnTo>
                <a:lnTo>
                  <a:pt x="128564" y="142791"/>
                </a:lnTo>
                <a:lnTo>
                  <a:pt x="76193" y="197248"/>
                </a:lnTo>
                <a:lnTo>
                  <a:pt x="54184" y="219746"/>
                </a:lnTo>
                <a:lnTo>
                  <a:pt x="45648" y="227460"/>
                </a:lnTo>
                <a:lnTo>
                  <a:pt x="38052" y="233555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9"/>
          <p:cNvSpPr/>
          <p:nvPr/>
        </p:nvSpPr>
        <p:spPr>
          <a:xfrm>
            <a:off x="182924" y="1840629"/>
            <a:ext cx="291421" cy="593961"/>
          </a:xfrm>
          <a:custGeom>
            <a:avLst/>
            <a:gdLst/>
            <a:ahLst/>
            <a:cxnLst/>
            <a:rect l="0" t="0" r="0" b="0"/>
            <a:pathLst>
              <a:path w="291421" h="593961">
                <a:moveTo>
                  <a:pt x="119970" y="11031"/>
                </a:moveTo>
                <a:lnTo>
                  <a:pt x="115420" y="1929"/>
                </a:lnTo>
                <a:lnTo>
                  <a:pt x="113126" y="200"/>
                </a:lnTo>
                <a:lnTo>
                  <a:pt x="110645" y="0"/>
                </a:lnTo>
                <a:lnTo>
                  <a:pt x="108039" y="820"/>
                </a:lnTo>
                <a:lnTo>
                  <a:pt x="105348" y="4223"/>
                </a:lnTo>
                <a:lnTo>
                  <a:pt x="97011" y="21714"/>
                </a:lnTo>
                <a:lnTo>
                  <a:pt x="91351" y="33559"/>
                </a:lnTo>
                <a:lnTo>
                  <a:pt x="86604" y="42242"/>
                </a:lnTo>
                <a:lnTo>
                  <a:pt x="73708" y="64590"/>
                </a:lnTo>
                <a:lnTo>
                  <a:pt x="66269" y="78169"/>
                </a:lnTo>
                <a:lnTo>
                  <a:pt x="50383" y="108497"/>
                </a:lnTo>
                <a:lnTo>
                  <a:pt x="44051" y="121728"/>
                </a:lnTo>
                <a:lnTo>
                  <a:pt x="38878" y="133407"/>
                </a:lnTo>
                <a:lnTo>
                  <a:pt x="34476" y="144050"/>
                </a:lnTo>
                <a:lnTo>
                  <a:pt x="30589" y="154002"/>
                </a:lnTo>
                <a:lnTo>
                  <a:pt x="23730" y="172681"/>
                </a:lnTo>
                <a:lnTo>
                  <a:pt x="8648" y="216609"/>
                </a:lnTo>
                <a:lnTo>
                  <a:pt x="3819" y="234796"/>
                </a:lnTo>
                <a:lnTo>
                  <a:pt x="2531" y="244980"/>
                </a:lnTo>
                <a:lnTo>
                  <a:pt x="1673" y="255580"/>
                </a:lnTo>
                <a:lnTo>
                  <a:pt x="1100" y="268361"/>
                </a:lnTo>
                <a:lnTo>
                  <a:pt x="295" y="310797"/>
                </a:lnTo>
                <a:lnTo>
                  <a:pt x="0" y="361339"/>
                </a:lnTo>
                <a:lnTo>
                  <a:pt x="2515" y="379131"/>
                </a:lnTo>
                <a:lnTo>
                  <a:pt x="6808" y="395611"/>
                </a:lnTo>
                <a:lnTo>
                  <a:pt x="11891" y="409285"/>
                </a:lnTo>
                <a:lnTo>
                  <a:pt x="17437" y="418456"/>
                </a:lnTo>
                <a:lnTo>
                  <a:pt x="24945" y="429333"/>
                </a:lnTo>
                <a:lnTo>
                  <a:pt x="33760" y="441346"/>
                </a:lnTo>
                <a:lnTo>
                  <a:pt x="41542" y="451260"/>
                </a:lnTo>
                <a:lnTo>
                  <a:pt x="48635" y="459774"/>
                </a:lnTo>
                <a:lnTo>
                  <a:pt x="55268" y="467356"/>
                </a:lnTo>
                <a:lnTo>
                  <a:pt x="63501" y="475267"/>
                </a:lnTo>
                <a:lnTo>
                  <a:pt x="72799" y="483399"/>
                </a:lnTo>
                <a:lnTo>
                  <a:pt x="82808" y="491678"/>
                </a:lnTo>
                <a:lnTo>
                  <a:pt x="93290" y="501007"/>
                </a:lnTo>
                <a:lnTo>
                  <a:pt x="115098" y="521533"/>
                </a:lnTo>
                <a:lnTo>
                  <a:pt x="124342" y="529483"/>
                </a:lnTo>
                <a:lnTo>
                  <a:pt x="132410" y="535735"/>
                </a:lnTo>
                <a:lnTo>
                  <a:pt x="139693" y="540857"/>
                </a:lnTo>
                <a:lnTo>
                  <a:pt x="147407" y="545223"/>
                </a:lnTo>
                <a:lnTo>
                  <a:pt x="155406" y="549086"/>
                </a:lnTo>
                <a:lnTo>
                  <a:pt x="163597" y="552614"/>
                </a:lnTo>
                <a:lnTo>
                  <a:pt x="177630" y="557824"/>
                </a:lnTo>
                <a:lnTo>
                  <a:pt x="216082" y="571232"/>
                </a:lnTo>
                <a:lnTo>
                  <a:pt x="233575" y="576903"/>
                </a:lnTo>
                <a:lnTo>
                  <a:pt x="291420" y="5939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0"/>
          <p:cNvSpPr/>
          <p:nvPr/>
        </p:nvSpPr>
        <p:spPr>
          <a:xfrm>
            <a:off x="3054667" y="1937385"/>
            <a:ext cx="238539" cy="406406"/>
          </a:xfrm>
          <a:custGeom>
            <a:avLst/>
            <a:gdLst/>
            <a:ahLst/>
            <a:cxnLst/>
            <a:rect l="0" t="0" r="0" b="0"/>
            <a:pathLst>
              <a:path w="238539" h="406406">
                <a:moveTo>
                  <a:pt x="0" y="0"/>
                </a:moveTo>
                <a:lnTo>
                  <a:pt x="9102" y="0"/>
                </a:lnTo>
                <a:lnTo>
                  <a:pt x="17498" y="1905"/>
                </a:lnTo>
                <a:lnTo>
                  <a:pt x="28810" y="5079"/>
                </a:lnTo>
                <a:lnTo>
                  <a:pt x="42067" y="9101"/>
                </a:lnTo>
                <a:lnTo>
                  <a:pt x="53762" y="13687"/>
                </a:lnTo>
                <a:lnTo>
                  <a:pt x="64416" y="18650"/>
                </a:lnTo>
                <a:lnTo>
                  <a:pt x="97497" y="35751"/>
                </a:lnTo>
                <a:lnTo>
                  <a:pt x="105003" y="40026"/>
                </a:lnTo>
                <a:lnTo>
                  <a:pt x="112864" y="44782"/>
                </a:lnTo>
                <a:lnTo>
                  <a:pt x="120963" y="49857"/>
                </a:lnTo>
                <a:lnTo>
                  <a:pt x="132077" y="56098"/>
                </a:lnTo>
                <a:lnTo>
                  <a:pt x="159666" y="70652"/>
                </a:lnTo>
                <a:lnTo>
                  <a:pt x="170261" y="78534"/>
                </a:lnTo>
                <a:lnTo>
                  <a:pt x="178278" y="86646"/>
                </a:lnTo>
                <a:lnTo>
                  <a:pt x="184574" y="94911"/>
                </a:lnTo>
                <a:lnTo>
                  <a:pt x="190677" y="102326"/>
                </a:lnTo>
                <a:lnTo>
                  <a:pt x="196650" y="109175"/>
                </a:lnTo>
                <a:lnTo>
                  <a:pt x="202538" y="115646"/>
                </a:lnTo>
                <a:lnTo>
                  <a:pt x="208367" y="122817"/>
                </a:lnTo>
                <a:lnTo>
                  <a:pt x="214159" y="130455"/>
                </a:lnTo>
                <a:lnTo>
                  <a:pt x="219926" y="138405"/>
                </a:lnTo>
                <a:lnTo>
                  <a:pt x="223770" y="146562"/>
                </a:lnTo>
                <a:lnTo>
                  <a:pt x="226332" y="154858"/>
                </a:lnTo>
                <a:lnTo>
                  <a:pt x="228041" y="163246"/>
                </a:lnTo>
                <a:lnTo>
                  <a:pt x="230132" y="170743"/>
                </a:lnTo>
                <a:lnTo>
                  <a:pt x="232479" y="177646"/>
                </a:lnTo>
                <a:lnTo>
                  <a:pt x="234996" y="184153"/>
                </a:lnTo>
                <a:lnTo>
                  <a:pt x="236674" y="191349"/>
                </a:lnTo>
                <a:lnTo>
                  <a:pt x="237793" y="199003"/>
                </a:lnTo>
                <a:lnTo>
                  <a:pt x="238538" y="206963"/>
                </a:lnTo>
                <a:lnTo>
                  <a:pt x="238083" y="215128"/>
                </a:lnTo>
                <a:lnTo>
                  <a:pt x="236827" y="223429"/>
                </a:lnTo>
                <a:lnTo>
                  <a:pt x="235037" y="231820"/>
                </a:lnTo>
                <a:lnTo>
                  <a:pt x="232892" y="240271"/>
                </a:lnTo>
                <a:lnTo>
                  <a:pt x="230509" y="248763"/>
                </a:lnTo>
                <a:lnTo>
                  <a:pt x="227967" y="257282"/>
                </a:lnTo>
                <a:lnTo>
                  <a:pt x="223415" y="267724"/>
                </a:lnTo>
                <a:lnTo>
                  <a:pt x="217524" y="279447"/>
                </a:lnTo>
                <a:lnTo>
                  <a:pt x="210738" y="292026"/>
                </a:lnTo>
                <a:lnTo>
                  <a:pt x="204310" y="302316"/>
                </a:lnTo>
                <a:lnTo>
                  <a:pt x="198119" y="311082"/>
                </a:lnTo>
                <a:lnTo>
                  <a:pt x="163779" y="355784"/>
                </a:lnTo>
                <a:lnTo>
                  <a:pt x="158716" y="361967"/>
                </a:lnTo>
                <a:lnTo>
                  <a:pt x="154388" y="367041"/>
                </a:lnTo>
                <a:lnTo>
                  <a:pt x="147039" y="377759"/>
                </a:lnTo>
                <a:lnTo>
                  <a:pt x="143746" y="383284"/>
                </a:lnTo>
                <a:lnTo>
                  <a:pt x="139646" y="387920"/>
                </a:lnTo>
                <a:lnTo>
                  <a:pt x="135007" y="391963"/>
                </a:lnTo>
                <a:lnTo>
                  <a:pt x="130010" y="395611"/>
                </a:lnTo>
                <a:lnTo>
                  <a:pt x="125726" y="398996"/>
                </a:lnTo>
                <a:lnTo>
                  <a:pt x="118426" y="405296"/>
                </a:lnTo>
                <a:lnTo>
                  <a:pt x="115145" y="406405"/>
                </a:lnTo>
                <a:lnTo>
                  <a:pt x="112006" y="406191"/>
                </a:lnTo>
                <a:lnTo>
                  <a:pt x="102870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1"/>
          <p:cNvSpPr/>
          <p:nvPr/>
        </p:nvSpPr>
        <p:spPr>
          <a:xfrm>
            <a:off x="3371850" y="2006453"/>
            <a:ext cx="341880" cy="290829"/>
          </a:xfrm>
          <a:custGeom>
            <a:avLst/>
            <a:gdLst/>
            <a:ahLst/>
            <a:cxnLst/>
            <a:rect l="0" t="0" r="0" b="0"/>
            <a:pathLst>
              <a:path w="341880" h="290829">
                <a:moveTo>
                  <a:pt x="51434" y="25229"/>
                </a:moveTo>
                <a:lnTo>
                  <a:pt x="75298" y="13297"/>
                </a:lnTo>
                <a:lnTo>
                  <a:pt x="83536" y="10607"/>
                </a:lnTo>
                <a:lnTo>
                  <a:pt x="93790" y="7861"/>
                </a:lnTo>
                <a:lnTo>
                  <a:pt x="105389" y="5078"/>
                </a:lnTo>
                <a:lnTo>
                  <a:pt x="115979" y="3222"/>
                </a:lnTo>
                <a:lnTo>
                  <a:pt x="125897" y="1986"/>
                </a:lnTo>
                <a:lnTo>
                  <a:pt x="135366" y="1161"/>
                </a:lnTo>
                <a:lnTo>
                  <a:pt x="144536" y="611"/>
                </a:lnTo>
                <a:lnTo>
                  <a:pt x="162345" y="0"/>
                </a:lnTo>
                <a:lnTo>
                  <a:pt x="171095" y="790"/>
                </a:lnTo>
                <a:lnTo>
                  <a:pt x="179786" y="2269"/>
                </a:lnTo>
                <a:lnTo>
                  <a:pt x="188437" y="4207"/>
                </a:lnTo>
                <a:lnTo>
                  <a:pt x="196110" y="6452"/>
                </a:lnTo>
                <a:lnTo>
                  <a:pt x="203130" y="8901"/>
                </a:lnTo>
                <a:lnTo>
                  <a:pt x="209714" y="11486"/>
                </a:lnTo>
                <a:lnTo>
                  <a:pt x="219571" y="14359"/>
                </a:lnTo>
                <a:lnTo>
                  <a:pt x="223533" y="15124"/>
                </a:lnTo>
                <a:lnTo>
                  <a:pt x="230475" y="18516"/>
                </a:lnTo>
                <a:lnTo>
                  <a:pt x="233660" y="20754"/>
                </a:lnTo>
                <a:lnTo>
                  <a:pt x="239738" y="28320"/>
                </a:lnTo>
                <a:lnTo>
                  <a:pt x="242693" y="33005"/>
                </a:lnTo>
                <a:lnTo>
                  <a:pt x="243710" y="37080"/>
                </a:lnTo>
                <a:lnTo>
                  <a:pt x="243436" y="40750"/>
                </a:lnTo>
                <a:lnTo>
                  <a:pt x="242300" y="44149"/>
                </a:lnTo>
                <a:lnTo>
                  <a:pt x="238499" y="50465"/>
                </a:lnTo>
                <a:lnTo>
                  <a:pt x="232682" y="57400"/>
                </a:lnTo>
                <a:lnTo>
                  <a:pt x="223746" y="66832"/>
                </a:lnTo>
                <a:lnTo>
                  <a:pt x="208005" y="82853"/>
                </a:lnTo>
                <a:lnTo>
                  <a:pt x="201535" y="88410"/>
                </a:lnTo>
                <a:lnTo>
                  <a:pt x="194364" y="94019"/>
                </a:lnTo>
                <a:lnTo>
                  <a:pt x="186726" y="99664"/>
                </a:lnTo>
                <a:lnTo>
                  <a:pt x="178776" y="104380"/>
                </a:lnTo>
                <a:lnTo>
                  <a:pt x="170619" y="108477"/>
                </a:lnTo>
                <a:lnTo>
                  <a:pt x="162323" y="112160"/>
                </a:lnTo>
                <a:lnTo>
                  <a:pt x="155841" y="115568"/>
                </a:lnTo>
                <a:lnTo>
                  <a:pt x="141213" y="124915"/>
                </a:lnTo>
                <a:lnTo>
                  <a:pt x="130706" y="130812"/>
                </a:lnTo>
                <a:lnTo>
                  <a:pt x="123183" y="134935"/>
                </a:lnTo>
                <a:lnTo>
                  <a:pt x="118883" y="135900"/>
                </a:lnTo>
                <a:lnTo>
                  <a:pt x="116402" y="136157"/>
                </a:lnTo>
                <a:lnTo>
                  <a:pt x="116654" y="136328"/>
                </a:lnTo>
                <a:lnTo>
                  <a:pt x="126110" y="136570"/>
                </a:lnTo>
                <a:lnTo>
                  <a:pt x="156424" y="136658"/>
                </a:lnTo>
                <a:lnTo>
                  <a:pt x="164290" y="135710"/>
                </a:lnTo>
                <a:lnTo>
                  <a:pt x="172392" y="134126"/>
                </a:lnTo>
                <a:lnTo>
                  <a:pt x="180650" y="132117"/>
                </a:lnTo>
                <a:lnTo>
                  <a:pt x="189966" y="130777"/>
                </a:lnTo>
                <a:lnTo>
                  <a:pt x="199986" y="129885"/>
                </a:lnTo>
                <a:lnTo>
                  <a:pt x="210477" y="129290"/>
                </a:lnTo>
                <a:lnTo>
                  <a:pt x="232293" y="128628"/>
                </a:lnTo>
                <a:lnTo>
                  <a:pt x="243444" y="128452"/>
                </a:lnTo>
                <a:lnTo>
                  <a:pt x="253736" y="129287"/>
                </a:lnTo>
                <a:lnTo>
                  <a:pt x="263455" y="130796"/>
                </a:lnTo>
                <a:lnTo>
                  <a:pt x="272791" y="132754"/>
                </a:lnTo>
                <a:lnTo>
                  <a:pt x="280920" y="134060"/>
                </a:lnTo>
                <a:lnTo>
                  <a:pt x="288245" y="134931"/>
                </a:lnTo>
                <a:lnTo>
                  <a:pt x="295033" y="135511"/>
                </a:lnTo>
                <a:lnTo>
                  <a:pt x="301464" y="136850"/>
                </a:lnTo>
                <a:lnTo>
                  <a:pt x="307656" y="138696"/>
                </a:lnTo>
                <a:lnTo>
                  <a:pt x="313688" y="140879"/>
                </a:lnTo>
                <a:lnTo>
                  <a:pt x="319616" y="144239"/>
                </a:lnTo>
                <a:lnTo>
                  <a:pt x="325472" y="148384"/>
                </a:lnTo>
                <a:lnTo>
                  <a:pt x="335153" y="157117"/>
                </a:lnTo>
                <a:lnTo>
                  <a:pt x="339457" y="164174"/>
                </a:lnTo>
                <a:lnTo>
                  <a:pt x="341369" y="170485"/>
                </a:lnTo>
                <a:lnTo>
                  <a:pt x="341879" y="173501"/>
                </a:lnTo>
                <a:lnTo>
                  <a:pt x="339906" y="181933"/>
                </a:lnTo>
                <a:lnTo>
                  <a:pt x="338047" y="186848"/>
                </a:lnTo>
                <a:lnTo>
                  <a:pt x="334902" y="191078"/>
                </a:lnTo>
                <a:lnTo>
                  <a:pt x="326327" y="198317"/>
                </a:lnTo>
                <a:lnTo>
                  <a:pt x="318707" y="207250"/>
                </a:lnTo>
                <a:lnTo>
                  <a:pt x="315341" y="212299"/>
                </a:lnTo>
                <a:lnTo>
                  <a:pt x="310240" y="216617"/>
                </a:lnTo>
                <a:lnTo>
                  <a:pt x="303981" y="220449"/>
                </a:lnTo>
                <a:lnTo>
                  <a:pt x="296952" y="223956"/>
                </a:lnTo>
                <a:lnTo>
                  <a:pt x="289408" y="228198"/>
                </a:lnTo>
                <a:lnTo>
                  <a:pt x="281521" y="232932"/>
                </a:lnTo>
                <a:lnTo>
                  <a:pt x="273405" y="237992"/>
                </a:lnTo>
                <a:lnTo>
                  <a:pt x="264185" y="242319"/>
                </a:lnTo>
                <a:lnTo>
                  <a:pt x="254228" y="246156"/>
                </a:lnTo>
                <a:lnTo>
                  <a:pt x="243780" y="249666"/>
                </a:lnTo>
                <a:lnTo>
                  <a:pt x="233005" y="252959"/>
                </a:lnTo>
                <a:lnTo>
                  <a:pt x="200589" y="262144"/>
                </a:lnTo>
                <a:lnTo>
                  <a:pt x="171511" y="270898"/>
                </a:lnTo>
                <a:lnTo>
                  <a:pt x="150204" y="276655"/>
                </a:lnTo>
                <a:lnTo>
                  <a:pt x="136331" y="279524"/>
                </a:lnTo>
                <a:lnTo>
                  <a:pt x="103136" y="285251"/>
                </a:lnTo>
                <a:lnTo>
                  <a:pt x="87807" y="287160"/>
                </a:lnTo>
                <a:lnTo>
                  <a:pt x="73778" y="288432"/>
                </a:lnTo>
                <a:lnTo>
                  <a:pt x="49935" y="289846"/>
                </a:lnTo>
                <a:lnTo>
                  <a:pt x="32988" y="290474"/>
                </a:lnTo>
                <a:lnTo>
                  <a:pt x="17288" y="290828"/>
                </a:lnTo>
                <a:lnTo>
                  <a:pt x="13430" y="289925"/>
                </a:lnTo>
                <a:lnTo>
                  <a:pt x="2935" y="284172"/>
                </a:lnTo>
                <a:lnTo>
                  <a:pt x="0" y="2824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2"/>
          <p:cNvSpPr/>
          <p:nvPr/>
        </p:nvSpPr>
        <p:spPr>
          <a:xfrm>
            <a:off x="269088" y="3086165"/>
            <a:ext cx="308127" cy="263976"/>
          </a:xfrm>
          <a:custGeom>
            <a:avLst/>
            <a:gdLst/>
            <a:ahLst/>
            <a:cxnLst/>
            <a:rect l="0" t="0" r="0" b="0"/>
            <a:pathLst>
              <a:path w="308127" h="263976">
                <a:moveTo>
                  <a:pt x="25234" y="77087"/>
                </a:moveTo>
                <a:lnTo>
                  <a:pt x="3091" y="77087"/>
                </a:lnTo>
                <a:lnTo>
                  <a:pt x="1900" y="76135"/>
                </a:lnTo>
                <a:lnTo>
                  <a:pt x="1105" y="74547"/>
                </a:lnTo>
                <a:lnTo>
                  <a:pt x="576" y="72536"/>
                </a:lnTo>
                <a:lnTo>
                  <a:pt x="1175" y="70243"/>
                </a:lnTo>
                <a:lnTo>
                  <a:pt x="4381" y="65156"/>
                </a:lnTo>
                <a:lnTo>
                  <a:pt x="11541" y="56936"/>
                </a:lnTo>
                <a:lnTo>
                  <a:pt x="16926" y="48764"/>
                </a:lnTo>
                <a:lnTo>
                  <a:pt x="19695" y="43917"/>
                </a:lnTo>
                <a:lnTo>
                  <a:pt x="26304" y="37829"/>
                </a:lnTo>
                <a:lnTo>
                  <a:pt x="35472" y="30912"/>
                </a:lnTo>
                <a:lnTo>
                  <a:pt x="46347" y="23444"/>
                </a:lnTo>
                <a:lnTo>
                  <a:pt x="55502" y="17512"/>
                </a:lnTo>
                <a:lnTo>
                  <a:pt x="63510" y="12606"/>
                </a:lnTo>
                <a:lnTo>
                  <a:pt x="70754" y="8382"/>
                </a:lnTo>
                <a:lnTo>
                  <a:pt x="78441" y="5566"/>
                </a:lnTo>
                <a:lnTo>
                  <a:pt x="86422" y="3689"/>
                </a:lnTo>
                <a:lnTo>
                  <a:pt x="94601" y="2437"/>
                </a:lnTo>
                <a:lnTo>
                  <a:pt x="101959" y="1603"/>
                </a:lnTo>
                <a:lnTo>
                  <a:pt x="108769" y="1047"/>
                </a:lnTo>
                <a:lnTo>
                  <a:pt x="115214" y="676"/>
                </a:lnTo>
                <a:lnTo>
                  <a:pt x="127455" y="264"/>
                </a:lnTo>
                <a:lnTo>
                  <a:pt x="150836" y="0"/>
                </a:lnTo>
                <a:lnTo>
                  <a:pt x="156593" y="931"/>
                </a:lnTo>
                <a:lnTo>
                  <a:pt x="162337" y="2504"/>
                </a:lnTo>
                <a:lnTo>
                  <a:pt x="168071" y="4505"/>
                </a:lnTo>
                <a:lnTo>
                  <a:pt x="176982" y="9268"/>
                </a:lnTo>
                <a:lnTo>
                  <a:pt x="184118" y="14560"/>
                </a:lnTo>
                <a:lnTo>
                  <a:pt x="190464" y="20088"/>
                </a:lnTo>
                <a:lnTo>
                  <a:pt x="192537" y="23847"/>
                </a:lnTo>
                <a:lnTo>
                  <a:pt x="193919" y="28259"/>
                </a:lnTo>
                <a:lnTo>
                  <a:pt x="194841" y="33105"/>
                </a:lnTo>
                <a:lnTo>
                  <a:pt x="195455" y="38240"/>
                </a:lnTo>
                <a:lnTo>
                  <a:pt x="195865" y="43570"/>
                </a:lnTo>
                <a:lnTo>
                  <a:pt x="196138" y="49027"/>
                </a:lnTo>
                <a:lnTo>
                  <a:pt x="196441" y="67791"/>
                </a:lnTo>
                <a:lnTo>
                  <a:pt x="196522" y="79462"/>
                </a:lnTo>
                <a:lnTo>
                  <a:pt x="195624" y="90101"/>
                </a:lnTo>
                <a:lnTo>
                  <a:pt x="194072" y="100050"/>
                </a:lnTo>
                <a:lnTo>
                  <a:pt x="192085" y="109541"/>
                </a:lnTo>
                <a:lnTo>
                  <a:pt x="188856" y="118726"/>
                </a:lnTo>
                <a:lnTo>
                  <a:pt x="184798" y="127706"/>
                </a:lnTo>
                <a:lnTo>
                  <a:pt x="180187" y="136550"/>
                </a:lnTo>
                <a:lnTo>
                  <a:pt x="175209" y="144352"/>
                </a:lnTo>
                <a:lnTo>
                  <a:pt x="169985" y="151458"/>
                </a:lnTo>
                <a:lnTo>
                  <a:pt x="164597" y="158100"/>
                </a:lnTo>
                <a:lnTo>
                  <a:pt x="159100" y="165386"/>
                </a:lnTo>
                <a:lnTo>
                  <a:pt x="147913" y="181101"/>
                </a:lnTo>
                <a:lnTo>
                  <a:pt x="142262" y="188340"/>
                </a:lnTo>
                <a:lnTo>
                  <a:pt x="136590" y="195070"/>
                </a:lnTo>
                <a:lnTo>
                  <a:pt x="130904" y="201463"/>
                </a:lnTo>
                <a:lnTo>
                  <a:pt x="119506" y="213645"/>
                </a:lnTo>
                <a:lnTo>
                  <a:pt x="113799" y="219561"/>
                </a:lnTo>
                <a:lnTo>
                  <a:pt x="108090" y="224457"/>
                </a:lnTo>
                <a:lnTo>
                  <a:pt x="102379" y="228674"/>
                </a:lnTo>
                <a:lnTo>
                  <a:pt x="96666" y="232437"/>
                </a:lnTo>
                <a:lnTo>
                  <a:pt x="90001" y="235899"/>
                </a:lnTo>
                <a:lnTo>
                  <a:pt x="82699" y="239159"/>
                </a:lnTo>
                <a:lnTo>
                  <a:pt x="74974" y="242285"/>
                </a:lnTo>
                <a:lnTo>
                  <a:pt x="68872" y="245321"/>
                </a:lnTo>
                <a:lnTo>
                  <a:pt x="54779" y="254146"/>
                </a:lnTo>
                <a:lnTo>
                  <a:pt x="49693" y="257039"/>
                </a:lnTo>
                <a:lnTo>
                  <a:pt x="44398" y="259920"/>
                </a:lnTo>
                <a:lnTo>
                  <a:pt x="38962" y="261841"/>
                </a:lnTo>
                <a:lnTo>
                  <a:pt x="33434" y="263121"/>
                </a:lnTo>
                <a:lnTo>
                  <a:pt x="27843" y="263975"/>
                </a:lnTo>
                <a:lnTo>
                  <a:pt x="24116" y="263591"/>
                </a:lnTo>
                <a:lnTo>
                  <a:pt x="21631" y="262383"/>
                </a:lnTo>
                <a:lnTo>
                  <a:pt x="19974" y="260625"/>
                </a:lnTo>
                <a:lnTo>
                  <a:pt x="17918" y="259453"/>
                </a:lnTo>
                <a:lnTo>
                  <a:pt x="10472" y="256852"/>
                </a:lnTo>
                <a:lnTo>
                  <a:pt x="5021" y="252868"/>
                </a:lnTo>
                <a:lnTo>
                  <a:pt x="3186" y="250472"/>
                </a:lnTo>
                <a:lnTo>
                  <a:pt x="1963" y="247922"/>
                </a:lnTo>
                <a:lnTo>
                  <a:pt x="1147" y="245269"/>
                </a:lnTo>
                <a:lnTo>
                  <a:pt x="241" y="237242"/>
                </a:lnTo>
                <a:lnTo>
                  <a:pt x="0" y="232435"/>
                </a:lnTo>
                <a:lnTo>
                  <a:pt x="1743" y="226372"/>
                </a:lnTo>
                <a:lnTo>
                  <a:pt x="4811" y="219473"/>
                </a:lnTo>
                <a:lnTo>
                  <a:pt x="8761" y="212016"/>
                </a:lnTo>
                <a:lnTo>
                  <a:pt x="13300" y="205140"/>
                </a:lnTo>
                <a:lnTo>
                  <a:pt x="18230" y="198651"/>
                </a:lnTo>
                <a:lnTo>
                  <a:pt x="23422" y="192420"/>
                </a:lnTo>
                <a:lnTo>
                  <a:pt x="28789" y="187313"/>
                </a:lnTo>
                <a:lnTo>
                  <a:pt x="34271" y="182956"/>
                </a:lnTo>
                <a:lnTo>
                  <a:pt x="39831" y="179099"/>
                </a:lnTo>
                <a:lnTo>
                  <a:pt x="45443" y="174623"/>
                </a:lnTo>
                <a:lnTo>
                  <a:pt x="51089" y="169733"/>
                </a:lnTo>
                <a:lnTo>
                  <a:pt x="56758" y="164568"/>
                </a:lnTo>
                <a:lnTo>
                  <a:pt x="62443" y="160173"/>
                </a:lnTo>
                <a:lnTo>
                  <a:pt x="68137" y="156290"/>
                </a:lnTo>
                <a:lnTo>
                  <a:pt x="73839" y="152749"/>
                </a:lnTo>
                <a:lnTo>
                  <a:pt x="79545" y="150388"/>
                </a:lnTo>
                <a:lnTo>
                  <a:pt x="85254" y="148815"/>
                </a:lnTo>
                <a:lnTo>
                  <a:pt x="90964" y="147765"/>
                </a:lnTo>
                <a:lnTo>
                  <a:pt x="97629" y="146114"/>
                </a:lnTo>
                <a:lnTo>
                  <a:pt x="104930" y="144060"/>
                </a:lnTo>
                <a:lnTo>
                  <a:pt x="112655" y="141738"/>
                </a:lnTo>
                <a:lnTo>
                  <a:pt x="118757" y="141143"/>
                </a:lnTo>
                <a:lnTo>
                  <a:pt x="123778" y="141698"/>
                </a:lnTo>
                <a:lnTo>
                  <a:pt x="132849" y="143903"/>
                </a:lnTo>
                <a:lnTo>
                  <a:pt x="137934" y="144491"/>
                </a:lnTo>
                <a:lnTo>
                  <a:pt x="143230" y="144883"/>
                </a:lnTo>
                <a:lnTo>
                  <a:pt x="148666" y="146097"/>
                </a:lnTo>
                <a:lnTo>
                  <a:pt x="154194" y="147859"/>
                </a:lnTo>
                <a:lnTo>
                  <a:pt x="159785" y="149985"/>
                </a:lnTo>
                <a:lnTo>
                  <a:pt x="165417" y="152356"/>
                </a:lnTo>
                <a:lnTo>
                  <a:pt x="171077" y="154889"/>
                </a:lnTo>
                <a:lnTo>
                  <a:pt x="176755" y="157530"/>
                </a:lnTo>
                <a:lnTo>
                  <a:pt x="182446" y="161196"/>
                </a:lnTo>
                <a:lnTo>
                  <a:pt x="188144" y="165545"/>
                </a:lnTo>
                <a:lnTo>
                  <a:pt x="193848" y="170349"/>
                </a:lnTo>
                <a:lnTo>
                  <a:pt x="202726" y="178227"/>
                </a:lnTo>
                <a:lnTo>
                  <a:pt x="209847" y="184903"/>
                </a:lnTo>
                <a:lnTo>
                  <a:pt x="216187" y="191045"/>
                </a:lnTo>
                <a:lnTo>
                  <a:pt x="219211" y="194969"/>
                </a:lnTo>
                <a:lnTo>
                  <a:pt x="222179" y="199490"/>
                </a:lnTo>
                <a:lnTo>
                  <a:pt x="225111" y="204409"/>
                </a:lnTo>
                <a:lnTo>
                  <a:pt x="229923" y="209593"/>
                </a:lnTo>
                <a:lnTo>
                  <a:pt x="235988" y="214955"/>
                </a:lnTo>
                <a:lnTo>
                  <a:pt x="242889" y="220434"/>
                </a:lnTo>
                <a:lnTo>
                  <a:pt x="248443" y="225039"/>
                </a:lnTo>
                <a:lnTo>
                  <a:pt x="257153" y="232696"/>
                </a:lnTo>
                <a:lnTo>
                  <a:pt x="264199" y="239274"/>
                </a:lnTo>
                <a:lnTo>
                  <a:pt x="280653" y="255376"/>
                </a:lnTo>
                <a:lnTo>
                  <a:pt x="282191" y="255954"/>
                </a:lnTo>
                <a:lnTo>
                  <a:pt x="288906" y="256767"/>
                </a:lnTo>
                <a:lnTo>
                  <a:pt x="296928" y="257008"/>
                </a:lnTo>
                <a:lnTo>
                  <a:pt x="308126" y="2571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3"/>
          <p:cNvSpPr/>
          <p:nvPr/>
        </p:nvSpPr>
        <p:spPr>
          <a:xfrm>
            <a:off x="637222" y="3137535"/>
            <a:ext cx="231458" cy="231458"/>
          </a:xfrm>
          <a:custGeom>
            <a:avLst/>
            <a:gdLst/>
            <a:ahLst/>
            <a:cxnLst/>
            <a:rect l="0" t="0" r="0" b="0"/>
            <a:pathLst>
              <a:path w="231458" h="231458">
                <a:moveTo>
                  <a:pt x="0" y="0"/>
                </a:moveTo>
                <a:lnTo>
                  <a:pt x="4551" y="13652"/>
                </a:lnTo>
                <a:lnTo>
                  <a:pt x="9701" y="24341"/>
                </a:lnTo>
                <a:lnTo>
                  <a:pt x="16945" y="38135"/>
                </a:lnTo>
                <a:lnTo>
                  <a:pt x="25584" y="53998"/>
                </a:lnTo>
                <a:lnTo>
                  <a:pt x="33249" y="65526"/>
                </a:lnTo>
                <a:lnTo>
                  <a:pt x="40263" y="74164"/>
                </a:lnTo>
                <a:lnTo>
                  <a:pt x="46845" y="80875"/>
                </a:lnTo>
                <a:lnTo>
                  <a:pt x="52185" y="87254"/>
                </a:lnTo>
                <a:lnTo>
                  <a:pt x="56697" y="93412"/>
                </a:lnTo>
                <a:lnTo>
                  <a:pt x="60658" y="99422"/>
                </a:lnTo>
                <a:lnTo>
                  <a:pt x="65204" y="105334"/>
                </a:lnTo>
                <a:lnTo>
                  <a:pt x="70139" y="111180"/>
                </a:lnTo>
                <a:lnTo>
                  <a:pt x="75334" y="116982"/>
                </a:lnTo>
                <a:lnTo>
                  <a:pt x="80703" y="121803"/>
                </a:lnTo>
                <a:lnTo>
                  <a:pt x="86187" y="125969"/>
                </a:lnTo>
                <a:lnTo>
                  <a:pt x="91748" y="129700"/>
                </a:lnTo>
                <a:lnTo>
                  <a:pt x="97360" y="135044"/>
                </a:lnTo>
                <a:lnTo>
                  <a:pt x="103007" y="141464"/>
                </a:lnTo>
                <a:lnTo>
                  <a:pt x="108676" y="148602"/>
                </a:lnTo>
                <a:lnTo>
                  <a:pt x="114361" y="155265"/>
                </a:lnTo>
                <a:lnTo>
                  <a:pt x="120055" y="161612"/>
                </a:lnTo>
                <a:lnTo>
                  <a:pt x="125757" y="167749"/>
                </a:lnTo>
                <a:lnTo>
                  <a:pt x="131463" y="172793"/>
                </a:lnTo>
                <a:lnTo>
                  <a:pt x="137172" y="177108"/>
                </a:lnTo>
                <a:lnTo>
                  <a:pt x="142883" y="180936"/>
                </a:lnTo>
                <a:lnTo>
                  <a:pt x="147643" y="184442"/>
                </a:lnTo>
                <a:lnTo>
                  <a:pt x="151769" y="187731"/>
                </a:lnTo>
                <a:lnTo>
                  <a:pt x="155472" y="190876"/>
                </a:lnTo>
                <a:lnTo>
                  <a:pt x="159845" y="193926"/>
                </a:lnTo>
                <a:lnTo>
                  <a:pt x="164666" y="196911"/>
                </a:lnTo>
                <a:lnTo>
                  <a:pt x="169785" y="199854"/>
                </a:lnTo>
                <a:lnTo>
                  <a:pt x="175102" y="203721"/>
                </a:lnTo>
                <a:lnTo>
                  <a:pt x="180552" y="208204"/>
                </a:lnTo>
                <a:lnTo>
                  <a:pt x="186091" y="213098"/>
                </a:lnTo>
                <a:lnTo>
                  <a:pt x="190735" y="216360"/>
                </a:lnTo>
                <a:lnTo>
                  <a:pt x="194784" y="218535"/>
                </a:lnTo>
                <a:lnTo>
                  <a:pt x="198436" y="219985"/>
                </a:lnTo>
                <a:lnTo>
                  <a:pt x="202776" y="221904"/>
                </a:lnTo>
                <a:lnTo>
                  <a:pt x="212678" y="226577"/>
                </a:lnTo>
                <a:lnTo>
                  <a:pt x="217033" y="228203"/>
                </a:lnTo>
                <a:lnTo>
                  <a:pt x="220888" y="229288"/>
                </a:lnTo>
                <a:lnTo>
                  <a:pt x="231457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4"/>
          <p:cNvSpPr/>
          <p:nvPr/>
        </p:nvSpPr>
        <p:spPr>
          <a:xfrm>
            <a:off x="620077" y="3128962"/>
            <a:ext cx="240031" cy="205741"/>
          </a:xfrm>
          <a:custGeom>
            <a:avLst/>
            <a:gdLst/>
            <a:ahLst/>
            <a:cxnLst/>
            <a:rect l="0" t="0" r="0" b="0"/>
            <a:pathLst>
              <a:path w="240031" h="205741">
                <a:moveTo>
                  <a:pt x="240030" y="0"/>
                </a:moveTo>
                <a:lnTo>
                  <a:pt x="230928" y="4551"/>
                </a:lnTo>
                <a:lnTo>
                  <a:pt x="223920" y="9325"/>
                </a:lnTo>
                <a:lnTo>
                  <a:pt x="216677" y="15575"/>
                </a:lnTo>
                <a:lnTo>
                  <a:pt x="207109" y="24702"/>
                </a:lnTo>
                <a:lnTo>
                  <a:pt x="200937" y="29803"/>
                </a:lnTo>
                <a:lnTo>
                  <a:pt x="193966" y="35109"/>
                </a:lnTo>
                <a:lnTo>
                  <a:pt x="186460" y="40551"/>
                </a:lnTo>
                <a:lnTo>
                  <a:pt x="168122" y="56562"/>
                </a:lnTo>
                <a:lnTo>
                  <a:pt x="89078" y="128731"/>
                </a:lnTo>
                <a:lnTo>
                  <a:pt x="55783" y="160084"/>
                </a:lnTo>
                <a:lnTo>
                  <a:pt x="44808" y="169587"/>
                </a:lnTo>
                <a:lnTo>
                  <a:pt x="36540" y="175923"/>
                </a:lnTo>
                <a:lnTo>
                  <a:pt x="30075" y="180148"/>
                </a:lnTo>
                <a:lnTo>
                  <a:pt x="24812" y="183916"/>
                </a:lnTo>
                <a:lnTo>
                  <a:pt x="20352" y="187380"/>
                </a:lnTo>
                <a:lnTo>
                  <a:pt x="10899" y="195234"/>
                </a:lnTo>
                <a:lnTo>
                  <a:pt x="7067" y="198848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5"/>
          <p:cNvSpPr/>
          <p:nvPr/>
        </p:nvSpPr>
        <p:spPr>
          <a:xfrm>
            <a:off x="962977" y="3190628"/>
            <a:ext cx="351473" cy="32633"/>
          </a:xfrm>
          <a:custGeom>
            <a:avLst/>
            <a:gdLst/>
            <a:ahLst/>
            <a:cxnLst/>
            <a:rect l="0" t="0" r="0" b="0"/>
            <a:pathLst>
              <a:path w="351473" h="32633">
                <a:moveTo>
                  <a:pt x="0" y="32632"/>
                </a:moveTo>
                <a:lnTo>
                  <a:pt x="56741" y="32632"/>
                </a:lnTo>
                <a:lnTo>
                  <a:pt x="63545" y="31679"/>
                </a:lnTo>
                <a:lnTo>
                  <a:pt x="70938" y="30092"/>
                </a:lnTo>
                <a:lnTo>
                  <a:pt x="78725" y="28081"/>
                </a:lnTo>
                <a:lnTo>
                  <a:pt x="86773" y="26740"/>
                </a:lnTo>
                <a:lnTo>
                  <a:pt x="94996" y="25846"/>
                </a:lnTo>
                <a:lnTo>
                  <a:pt x="103336" y="25251"/>
                </a:lnTo>
                <a:lnTo>
                  <a:pt x="111753" y="23901"/>
                </a:lnTo>
                <a:lnTo>
                  <a:pt x="120222" y="22049"/>
                </a:lnTo>
                <a:lnTo>
                  <a:pt x="128725" y="19861"/>
                </a:lnTo>
                <a:lnTo>
                  <a:pt x="141062" y="17450"/>
                </a:lnTo>
                <a:lnTo>
                  <a:pt x="172549" y="12232"/>
                </a:lnTo>
                <a:lnTo>
                  <a:pt x="232312" y="3939"/>
                </a:lnTo>
                <a:lnTo>
                  <a:pt x="248220" y="2073"/>
                </a:lnTo>
                <a:lnTo>
                  <a:pt x="260730" y="829"/>
                </a:lnTo>
                <a:lnTo>
                  <a:pt x="270975" y="0"/>
                </a:lnTo>
                <a:lnTo>
                  <a:pt x="279710" y="400"/>
                </a:lnTo>
                <a:lnTo>
                  <a:pt x="287438" y="1619"/>
                </a:lnTo>
                <a:lnTo>
                  <a:pt x="294495" y="3384"/>
                </a:lnTo>
                <a:lnTo>
                  <a:pt x="300153" y="4561"/>
                </a:lnTo>
                <a:lnTo>
                  <a:pt x="304877" y="5345"/>
                </a:lnTo>
                <a:lnTo>
                  <a:pt x="313618" y="6217"/>
                </a:lnTo>
                <a:lnTo>
                  <a:pt x="323853" y="6604"/>
                </a:lnTo>
                <a:lnTo>
                  <a:pt x="329250" y="7660"/>
                </a:lnTo>
                <a:lnTo>
                  <a:pt x="334752" y="9316"/>
                </a:lnTo>
                <a:lnTo>
                  <a:pt x="351472" y="154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6"/>
          <p:cNvSpPr/>
          <p:nvPr/>
        </p:nvSpPr>
        <p:spPr>
          <a:xfrm>
            <a:off x="1117282" y="3137535"/>
            <a:ext cx="68581" cy="205741"/>
          </a:xfrm>
          <a:custGeom>
            <a:avLst/>
            <a:gdLst/>
            <a:ahLst/>
            <a:cxnLst/>
            <a:rect l="0" t="0" r="0" b="0"/>
            <a:pathLst>
              <a:path w="68581" h="205741">
                <a:moveTo>
                  <a:pt x="0" y="0"/>
                </a:moveTo>
                <a:lnTo>
                  <a:pt x="0" y="9101"/>
                </a:lnTo>
                <a:lnTo>
                  <a:pt x="952" y="12735"/>
                </a:lnTo>
                <a:lnTo>
                  <a:pt x="2540" y="16110"/>
                </a:lnTo>
                <a:lnTo>
                  <a:pt x="4551" y="19312"/>
                </a:lnTo>
                <a:lnTo>
                  <a:pt x="7796" y="23352"/>
                </a:lnTo>
                <a:lnTo>
                  <a:pt x="11865" y="27950"/>
                </a:lnTo>
                <a:lnTo>
                  <a:pt x="16483" y="32921"/>
                </a:lnTo>
                <a:lnTo>
                  <a:pt x="19561" y="38140"/>
                </a:lnTo>
                <a:lnTo>
                  <a:pt x="21613" y="43524"/>
                </a:lnTo>
                <a:lnTo>
                  <a:pt x="22981" y="49018"/>
                </a:lnTo>
                <a:lnTo>
                  <a:pt x="25798" y="56491"/>
                </a:lnTo>
                <a:lnTo>
                  <a:pt x="29581" y="65283"/>
                </a:lnTo>
                <a:lnTo>
                  <a:pt x="37912" y="83307"/>
                </a:lnTo>
                <a:lnTo>
                  <a:pt x="44790" y="97668"/>
                </a:lnTo>
                <a:lnTo>
                  <a:pt x="47005" y="104164"/>
                </a:lnTo>
                <a:lnTo>
                  <a:pt x="48482" y="110400"/>
                </a:lnTo>
                <a:lnTo>
                  <a:pt x="49466" y="116462"/>
                </a:lnTo>
                <a:lnTo>
                  <a:pt x="51075" y="123361"/>
                </a:lnTo>
                <a:lnTo>
                  <a:pt x="53100" y="130818"/>
                </a:lnTo>
                <a:lnTo>
                  <a:pt x="55402" y="138647"/>
                </a:lnTo>
                <a:lnTo>
                  <a:pt x="56937" y="145771"/>
                </a:lnTo>
                <a:lnTo>
                  <a:pt x="57961" y="152426"/>
                </a:lnTo>
                <a:lnTo>
                  <a:pt x="58643" y="158767"/>
                </a:lnTo>
                <a:lnTo>
                  <a:pt x="59098" y="163947"/>
                </a:lnTo>
                <a:lnTo>
                  <a:pt x="59401" y="168353"/>
                </a:lnTo>
                <a:lnTo>
                  <a:pt x="59603" y="172242"/>
                </a:lnTo>
                <a:lnTo>
                  <a:pt x="60690" y="175788"/>
                </a:lnTo>
                <a:lnTo>
                  <a:pt x="62368" y="179105"/>
                </a:lnTo>
                <a:lnTo>
                  <a:pt x="64438" y="182268"/>
                </a:lnTo>
                <a:lnTo>
                  <a:pt x="65819" y="185330"/>
                </a:lnTo>
                <a:lnTo>
                  <a:pt x="67353" y="191271"/>
                </a:lnTo>
                <a:lnTo>
                  <a:pt x="68035" y="197087"/>
                </a:lnTo>
                <a:lnTo>
                  <a:pt x="6858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7"/>
          <p:cNvSpPr/>
          <p:nvPr/>
        </p:nvSpPr>
        <p:spPr>
          <a:xfrm>
            <a:off x="1340167" y="3077571"/>
            <a:ext cx="281121" cy="221142"/>
          </a:xfrm>
          <a:custGeom>
            <a:avLst/>
            <a:gdLst/>
            <a:ahLst/>
            <a:cxnLst/>
            <a:rect l="0" t="0" r="0" b="0"/>
            <a:pathLst>
              <a:path w="281121" h="221142">
                <a:moveTo>
                  <a:pt x="0" y="34246"/>
                </a:moveTo>
                <a:lnTo>
                  <a:pt x="9102" y="29695"/>
                </a:lnTo>
                <a:lnTo>
                  <a:pt x="16110" y="24921"/>
                </a:lnTo>
                <a:lnTo>
                  <a:pt x="23352" y="19624"/>
                </a:lnTo>
                <a:lnTo>
                  <a:pt x="27951" y="16878"/>
                </a:lnTo>
                <a:lnTo>
                  <a:pt x="32921" y="14095"/>
                </a:lnTo>
                <a:lnTo>
                  <a:pt x="43524" y="8463"/>
                </a:lnTo>
                <a:lnTo>
                  <a:pt x="49019" y="5627"/>
                </a:lnTo>
                <a:lnTo>
                  <a:pt x="55539" y="3737"/>
                </a:lnTo>
                <a:lnTo>
                  <a:pt x="62744" y="2476"/>
                </a:lnTo>
                <a:lnTo>
                  <a:pt x="70404" y="1636"/>
                </a:lnTo>
                <a:lnTo>
                  <a:pt x="80273" y="1076"/>
                </a:lnTo>
                <a:lnTo>
                  <a:pt x="103940" y="454"/>
                </a:lnTo>
                <a:lnTo>
                  <a:pt x="150287" y="0"/>
                </a:lnTo>
                <a:lnTo>
                  <a:pt x="156389" y="938"/>
                </a:lnTo>
                <a:lnTo>
                  <a:pt x="162362" y="2515"/>
                </a:lnTo>
                <a:lnTo>
                  <a:pt x="168249" y="4520"/>
                </a:lnTo>
                <a:lnTo>
                  <a:pt x="173126" y="6808"/>
                </a:lnTo>
                <a:lnTo>
                  <a:pt x="181085" y="11892"/>
                </a:lnTo>
                <a:lnTo>
                  <a:pt x="183588" y="14581"/>
                </a:lnTo>
                <a:lnTo>
                  <a:pt x="185257" y="17326"/>
                </a:lnTo>
                <a:lnTo>
                  <a:pt x="187111" y="22916"/>
                </a:lnTo>
                <a:lnTo>
                  <a:pt x="187936" y="28575"/>
                </a:lnTo>
                <a:lnTo>
                  <a:pt x="187203" y="32371"/>
                </a:lnTo>
                <a:lnTo>
                  <a:pt x="185762" y="36806"/>
                </a:lnTo>
                <a:lnTo>
                  <a:pt x="183849" y="41668"/>
                </a:lnTo>
                <a:lnTo>
                  <a:pt x="181621" y="45861"/>
                </a:lnTo>
                <a:lnTo>
                  <a:pt x="179183" y="49610"/>
                </a:lnTo>
                <a:lnTo>
                  <a:pt x="176605" y="53061"/>
                </a:lnTo>
                <a:lnTo>
                  <a:pt x="172982" y="57267"/>
                </a:lnTo>
                <a:lnTo>
                  <a:pt x="168661" y="61976"/>
                </a:lnTo>
                <a:lnTo>
                  <a:pt x="163876" y="67020"/>
                </a:lnTo>
                <a:lnTo>
                  <a:pt x="157828" y="72288"/>
                </a:lnTo>
                <a:lnTo>
                  <a:pt x="150939" y="77705"/>
                </a:lnTo>
                <a:lnTo>
                  <a:pt x="143488" y="83221"/>
                </a:lnTo>
                <a:lnTo>
                  <a:pt x="136616" y="87851"/>
                </a:lnTo>
                <a:lnTo>
                  <a:pt x="130130" y="91890"/>
                </a:lnTo>
                <a:lnTo>
                  <a:pt x="123901" y="95535"/>
                </a:lnTo>
                <a:lnTo>
                  <a:pt x="118796" y="98918"/>
                </a:lnTo>
                <a:lnTo>
                  <a:pt x="110583" y="105217"/>
                </a:lnTo>
                <a:lnTo>
                  <a:pt x="106107" y="108230"/>
                </a:lnTo>
                <a:lnTo>
                  <a:pt x="101218" y="111191"/>
                </a:lnTo>
                <a:lnTo>
                  <a:pt x="96054" y="114118"/>
                </a:lnTo>
                <a:lnTo>
                  <a:pt x="87775" y="117370"/>
                </a:lnTo>
                <a:lnTo>
                  <a:pt x="84235" y="118237"/>
                </a:lnTo>
                <a:lnTo>
                  <a:pt x="77760" y="121740"/>
                </a:lnTo>
                <a:lnTo>
                  <a:pt x="74700" y="124008"/>
                </a:lnTo>
                <a:lnTo>
                  <a:pt x="73613" y="124567"/>
                </a:lnTo>
                <a:lnTo>
                  <a:pt x="73840" y="123988"/>
                </a:lnTo>
                <a:lnTo>
                  <a:pt x="74944" y="122649"/>
                </a:lnTo>
                <a:lnTo>
                  <a:pt x="75680" y="120804"/>
                </a:lnTo>
                <a:lnTo>
                  <a:pt x="76498" y="116214"/>
                </a:lnTo>
                <a:lnTo>
                  <a:pt x="79574" y="114608"/>
                </a:lnTo>
                <a:lnTo>
                  <a:pt x="84482" y="113539"/>
                </a:lnTo>
                <a:lnTo>
                  <a:pt x="90611" y="112825"/>
                </a:lnTo>
                <a:lnTo>
                  <a:pt x="95650" y="111397"/>
                </a:lnTo>
                <a:lnTo>
                  <a:pt x="109197" y="104837"/>
                </a:lnTo>
                <a:lnTo>
                  <a:pt x="115661" y="102262"/>
                </a:lnTo>
                <a:lnTo>
                  <a:pt x="130462" y="96860"/>
                </a:lnTo>
                <a:lnTo>
                  <a:pt x="146566" y="91284"/>
                </a:lnTo>
                <a:lnTo>
                  <a:pt x="154861" y="89417"/>
                </a:lnTo>
                <a:lnTo>
                  <a:pt x="163248" y="88172"/>
                </a:lnTo>
                <a:lnTo>
                  <a:pt x="171697" y="87342"/>
                </a:lnTo>
                <a:lnTo>
                  <a:pt x="180187" y="86788"/>
                </a:lnTo>
                <a:lnTo>
                  <a:pt x="188705" y="86419"/>
                </a:lnTo>
                <a:lnTo>
                  <a:pt x="211805" y="85900"/>
                </a:lnTo>
                <a:lnTo>
                  <a:pt x="218356" y="85827"/>
                </a:lnTo>
                <a:lnTo>
                  <a:pt x="225581" y="86731"/>
                </a:lnTo>
                <a:lnTo>
                  <a:pt x="233254" y="88286"/>
                </a:lnTo>
                <a:lnTo>
                  <a:pt x="241228" y="90275"/>
                </a:lnTo>
                <a:lnTo>
                  <a:pt x="247496" y="92554"/>
                </a:lnTo>
                <a:lnTo>
                  <a:pt x="252627" y="95025"/>
                </a:lnTo>
                <a:lnTo>
                  <a:pt x="260869" y="100312"/>
                </a:lnTo>
                <a:lnTo>
                  <a:pt x="267707" y="105836"/>
                </a:lnTo>
                <a:lnTo>
                  <a:pt x="273921" y="111466"/>
                </a:lnTo>
                <a:lnTo>
                  <a:pt x="276911" y="114301"/>
                </a:lnTo>
                <a:lnTo>
                  <a:pt x="278905" y="117144"/>
                </a:lnTo>
                <a:lnTo>
                  <a:pt x="281120" y="122842"/>
                </a:lnTo>
                <a:lnTo>
                  <a:pt x="280758" y="125695"/>
                </a:lnTo>
                <a:lnTo>
                  <a:pt x="279565" y="128550"/>
                </a:lnTo>
                <a:lnTo>
                  <a:pt x="277816" y="131405"/>
                </a:lnTo>
                <a:lnTo>
                  <a:pt x="276651" y="135214"/>
                </a:lnTo>
                <a:lnTo>
                  <a:pt x="275874" y="139658"/>
                </a:lnTo>
                <a:lnTo>
                  <a:pt x="275356" y="144525"/>
                </a:lnTo>
                <a:lnTo>
                  <a:pt x="272153" y="150628"/>
                </a:lnTo>
                <a:lnTo>
                  <a:pt x="267160" y="157554"/>
                </a:lnTo>
                <a:lnTo>
                  <a:pt x="260974" y="165029"/>
                </a:lnTo>
                <a:lnTo>
                  <a:pt x="253993" y="170965"/>
                </a:lnTo>
                <a:lnTo>
                  <a:pt x="246481" y="175874"/>
                </a:lnTo>
                <a:lnTo>
                  <a:pt x="224796" y="187335"/>
                </a:lnTo>
                <a:lnTo>
                  <a:pt x="218444" y="190598"/>
                </a:lnTo>
                <a:lnTo>
                  <a:pt x="211352" y="193726"/>
                </a:lnTo>
                <a:lnTo>
                  <a:pt x="203766" y="196763"/>
                </a:lnTo>
                <a:lnTo>
                  <a:pt x="195852" y="199741"/>
                </a:lnTo>
                <a:lnTo>
                  <a:pt x="188670" y="202678"/>
                </a:lnTo>
                <a:lnTo>
                  <a:pt x="181978" y="205589"/>
                </a:lnTo>
                <a:lnTo>
                  <a:pt x="175611" y="208483"/>
                </a:lnTo>
                <a:lnTo>
                  <a:pt x="168509" y="211364"/>
                </a:lnTo>
                <a:lnTo>
                  <a:pt x="160917" y="214237"/>
                </a:lnTo>
                <a:lnTo>
                  <a:pt x="152998" y="217105"/>
                </a:lnTo>
                <a:lnTo>
                  <a:pt x="146766" y="219017"/>
                </a:lnTo>
                <a:lnTo>
                  <a:pt x="141659" y="220292"/>
                </a:lnTo>
                <a:lnTo>
                  <a:pt x="137302" y="221141"/>
                </a:lnTo>
                <a:lnTo>
                  <a:pt x="132492" y="220755"/>
                </a:lnTo>
                <a:lnTo>
                  <a:pt x="127381" y="219546"/>
                </a:lnTo>
                <a:lnTo>
                  <a:pt x="122068" y="217787"/>
                </a:lnTo>
                <a:lnTo>
                  <a:pt x="113625" y="213292"/>
                </a:lnTo>
                <a:lnTo>
                  <a:pt x="102870" y="2056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8"/>
          <p:cNvSpPr/>
          <p:nvPr/>
        </p:nvSpPr>
        <p:spPr>
          <a:xfrm>
            <a:off x="1657350" y="3135894"/>
            <a:ext cx="214270" cy="344542"/>
          </a:xfrm>
          <a:custGeom>
            <a:avLst/>
            <a:gdLst/>
            <a:ahLst/>
            <a:cxnLst/>
            <a:rect l="0" t="0" r="0" b="0"/>
            <a:pathLst>
              <a:path w="214270" h="344542">
                <a:moveTo>
                  <a:pt x="0" y="10213"/>
                </a:moveTo>
                <a:lnTo>
                  <a:pt x="9101" y="23866"/>
                </a:lnTo>
                <a:lnTo>
                  <a:pt x="12735" y="28840"/>
                </a:lnTo>
                <a:lnTo>
                  <a:pt x="19312" y="36907"/>
                </a:lnTo>
                <a:lnTo>
                  <a:pt x="22870" y="43667"/>
                </a:lnTo>
                <a:lnTo>
                  <a:pt x="23819" y="46803"/>
                </a:lnTo>
                <a:lnTo>
                  <a:pt x="26357" y="51752"/>
                </a:lnTo>
                <a:lnTo>
                  <a:pt x="29953" y="57908"/>
                </a:lnTo>
                <a:lnTo>
                  <a:pt x="34256" y="64870"/>
                </a:lnTo>
                <a:lnTo>
                  <a:pt x="37125" y="71416"/>
                </a:lnTo>
                <a:lnTo>
                  <a:pt x="39037" y="77685"/>
                </a:lnTo>
                <a:lnTo>
                  <a:pt x="40312" y="83769"/>
                </a:lnTo>
                <a:lnTo>
                  <a:pt x="41729" y="93070"/>
                </a:lnTo>
                <a:lnTo>
                  <a:pt x="42106" y="96883"/>
                </a:lnTo>
                <a:lnTo>
                  <a:pt x="44263" y="101331"/>
                </a:lnTo>
                <a:lnTo>
                  <a:pt x="47606" y="106201"/>
                </a:lnTo>
                <a:lnTo>
                  <a:pt x="51740" y="111352"/>
                </a:lnTo>
                <a:lnTo>
                  <a:pt x="56401" y="115739"/>
                </a:lnTo>
                <a:lnTo>
                  <a:pt x="61413" y="119616"/>
                </a:lnTo>
                <a:lnTo>
                  <a:pt x="66659" y="123153"/>
                </a:lnTo>
                <a:lnTo>
                  <a:pt x="71109" y="125512"/>
                </a:lnTo>
                <a:lnTo>
                  <a:pt x="75028" y="127084"/>
                </a:lnTo>
                <a:lnTo>
                  <a:pt x="78594" y="128132"/>
                </a:lnTo>
                <a:lnTo>
                  <a:pt x="85095" y="129297"/>
                </a:lnTo>
                <a:lnTo>
                  <a:pt x="88163" y="129607"/>
                </a:lnTo>
                <a:lnTo>
                  <a:pt x="92112" y="129814"/>
                </a:lnTo>
                <a:lnTo>
                  <a:pt x="101581" y="130044"/>
                </a:lnTo>
                <a:lnTo>
                  <a:pt x="122508" y="130212"/>
                </a:lnTo>
                <a:lnTo>
                  <a:pt x="125487" y="129265"/>
                </a:lnTo>
                <a:lnTo>
                  <a:pt x="131336" y="125673"/>
                </a:lnTo>
                <a:lnTo>
                  <a:pt x="135182" y="121476"/>
                </a:lnTo>
                <a:lnTo>
                  <a:pt x="139652" y="115821"/>
                </a:lnTo>
                <a:lnTo>
                  <a:pt x="144536" y="109193"/>
                </a:lnTo>
                <a:lnTo>
                  <a:pt x="148745" y="103822"/>
                </a:lnTo>
                <a:lnTo>
                  <a:pt x="152503" y="99289"/>
                </a:lnTo>
                <a:lnTo>
                  <a:pt x="158266" y="91713"/>
                </a:lnTo>
                <a:lnTo>
                  <a:pt x="160828" y="85170"/>
                </a:lnTo>
                <a:lnTo>
                  <a:pt x="171371" y="53377"/>
                </a:lnTo>
                <a:lnTo>
                  <a:pt x="174255" y="41847"/>
                </a:lnTo>
                <a:lnTo>
                  <a:pt x="176177" y="31302"/>
                </a:lnTo>
                <a:lnTo>
                  <a:pt x="177459" y="21415"/>
                </a:lnTo>
                <a:lnTo>
                  <a:pt x="178313" y="13871"/>
                </a:lnTo>
                <a:lnTo>
                  <a:pt x="178883" y="7889"/>
                </a:lnTo>
                <a:lnTo>
                  <a:pt x="179262" y="2949"/>
                </a:lnTo>
                <a:lnTo>
                  <a:pt x="180468" y="608"/>
                </a:lnTo>
                <a:lnTo>
                  <a:pt x="182224" y="0"/>
                </a:lnTo>
                <a:lnTo>
                  <a:pt x="184348" y="546"/>
                </a:lnTo>
                <a:lnTo>
                  <a:pt x="185763" y="1864"/>
                </a:lnTo>
                <a:lnTo>
                  <a:pt x="186707" y="3694"/>
                </a:lnTo>
                <a:lnTo>
                  <a:pt x="187756" y="8268"/>
                </a:lnTo>
                <a:lnTo>
                  <a:pt x="189298" y="18103"/>
                </a:lnTo>
                <a:lnTo>
                  <a:pt x="190969" y="24046"/>
                </a:lnTo>
                <a:lnTo>
                  <a:pt x="193035" y="30865"/>
                </a:lnTo>
                <a:lnTo>
                  <a:pt x="197870" y="48602"/>
                </a:lnTo>
                <a:lnTo>
                  <a:pt x="200493" y="58665"/>
                </a:lnTo>
                <a:lnTo>
                  <a:pt x="203194" y="67280"/>
                </a:lnTo>
                <a:lnTo>
                  <a:pt x="205948" y="74928"/>
                </a:lnTo>
                <a:lnTo>
                  <a:pt x="208736" y="81931"/>
                </a:lnTo>
                <a:lnTo>
                  <a:pt x="210594" y="88505"/>
                </a:lnTo>
                <a:lnTo>
                  <a:pt x="211834" y="94793"/>
                </a:lnTo>
                <a:lnTo>
                  <a:pt x="212660" y="100890"/>
                </a:lnTo>
                <a:lnTo>
                  <a:pt x="213211" y="106859"/>
                </a:lnTo>
                <a:lnTo>
                  <a:pt x="213578" y="112744"/>
                </a:lnTo>
                <a:lnTo>
                  <a:pt x="213985" y="124362"/>
                </a:lnTo>
                <a:lnTo>
                  <a:pt x="214167" y="135876"/>
                </a:lnTo>
                <a:lnTo>
                  <a:pt x="214269" y="175822"/>
                </a:lnTo>
                <a:lnTo>
                  <a:pt x="212378" y="191104"/>
                </a:lnTo>
                <a:lnTo>
                  <a:pt x="209213" y="206055"/>
                </a:lnTo>
                <a:lnTo>
                  <a:pt x="205198" y="220784"/>
                </a:lnTo>
                <a:lnTo>
                  <a:pt x="201568" y="232509"/>
                </a:lnTo>
                <a:lnTo>
                  <a:pt x="198196" y="242230"/>
                </a:lnTo>
                <a:lnTo>
                  <a:pt x="194996" y="250616"/>
                </a:lnTo>
                <a:lnTo>
                  <a:pt x="190957" y="258112"/>
                </a:lnTo>
                <a:lnTo>
                  <a:pt x="186359" y="265014"/>
                </a:lnTo>
                <a:lnTo>
                  <a:pt x="181389" y="271520"/>
                </a:lnTo>
                <a:lnTo>
                  <a:pt x="174266" y="278715"/>
                </a:lnTo>
                <a:lnTo>
                  <a:pt x="165707" y="286369"/>
                </a:lnTo>
                <a:lnTo>
                  <a:pt x="156192" y="294330"/>
                </a:lnTo>
                <a:lnTo>
                  <a:pt x="146990" y="301542"/>
                </a:lnTo>
                <a:lnTo>
                  <a:pt x="137998" y="308255"/>
                </a:lnTo>
                <a:lnTo>
                  <a:pt x="129146" y="314635"/>
                </a:lnTo>
                <a:lnTo>
                  <a:pt x="121340" y="319841"/>
                </a:lnTo>
                <a:lnTo>
                  <a:pt x="114231" y="324264"/>
                </a:lnTo>
                <a:lnTo>
                  <a:pt x="107586" y="328166"/>
                </a:lnTo>
                <a:lnTo>
                  <a:pt x="102204" y="331719"/>
                </a:lnTo>
                <a:lnTo>
                  <a:pt x="97663" y="335041"/>
                </a:lnTo>
                <a:lnTo>
                  <a:pt x="93684" y="338207"/>
                </a:lnTo>
                <a:lnTo>
                  <a:pt x="89126" y="340318"/>
                </a:lnTo>
                <a:lnTo>
                  <a:pt x="84182" y="341726"/>
                </a:lnTo>
                <a:lnTo>
                  <a:pt x="78981" y="342664"/>
                </a:lnTo>
                <a:lnTo>
                  <a:pt x="74561" y="343290"/>
                </a:lnTo>
                <a:lnTo>
                  <a:pt x="70662" y="343707"/>
                </a:lnTo>
                <a:lnTo>
                  <a:pt x="67111" y="343985"/>
                </a:lnTo>
                <a:lnTo>
                  <a:pt x="62838" y="344170"/>
                </a:lnTo>
                <a:lnTo>
                  <a:pt x="48675" y="344431"/>
                </a:lnTo>
                <a:lnTo>
                  <a:pt x="34289" y="344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9"/>
          <p:cNvSpPr/>
          <p:nvPr/>
        </p:nvSpPr>
        <p:spPr>
          <a:xfrm>
            <a:off x="2017394" y="3146107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17145"/>
                </a:moveTo>
                <a:lnTo>
                  <a:pt x="13653" y="12594"/>
                </a:lnTo>
                <a:lnTo>
                  <a:pt x="18627" y="11253"/>
                </a:lnTo>
                <a:lnTo>
                  <a:pt x="22896" y="10360"/>
                </a:lnTo>
                <a:lnTo>
                  <a:pt x="26694" y="9764"/>
                </a:lnTo>
                <a:lnTo>
                  <a:pt x="31131" y="9367"/>
                </a:lnTo>
                <a:lnTo>
                  <a:pt x="35994" y="9102"/>
                </a:lnTo>
                <a:lnTo>
                  <a:pt x="41141" y="8926"/>
                </a:lnTo>
                <a:lnTo>
                  <a:pt x="46478" y="7855"/>
                </a:lnTo>
                <a:lnTo>
                  <a:pt x="51940" y="6190"/>
                </a:lnTo>
                <a:lnTo>
                  <a:pt x="57487" y="4126"/>
                </a:lnTo>
                <a:lnTo>
                  <a:pt x="65947" y="2751"/>
                </a:lnTo>
                <a:lnTo>
                  <a:pt x="76350" y="1834"/>
                </a:lnTo>
                <a:lnTo>
                  <a:pt x="98703" y="815"/>
                </a:lnTo>
                <a:lnTo>
                  <a:pt x="126401" y="242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0"/>
          <p:cNvSpPr/>
          <p:nvPr/>
        </p:nvSpPr>
        <p:spPr>
          <a:xfrm>
            <a:off x="2043112" y="3209818"/>
            <a:ext cx="300039" cy="13443"/>
          </a:xfrm>
          <a:custGeom>
            <a:avLst/>
            <a:gdLst/>
            <a:ahLst/>
            <a:cxnLst/>
            <a:rect l="0" t="0" r="0" b="0"/>
            <a:pathLst>
              <a:path w="300039" h="13443">
                <a:moveTo>
                  <a:pt x="0" y="13442"/>
                </a:moveTo>
                <a:lnTo>
                  <a:pt x="67834" y="13442"/>
                </a:lnTo>
                <a:lnTo>
                  <a:pt x="78561" y="12489"/>
                </a:lnTo>
                <a:lnTo>
                  <a:pt x="90474" y="10902"/>
                </a:lnTo>
                <a:lnTo>
                  <a:pt x="103178" y="8891"/>
                </a:lnTo>
                <a:lnTo>
                  <a:pt x="114506" y="7550"/>
                </a:lnTo>
                <a:lnTo>
                  <a:pt x="124914" y="6656"/>
                </a:lnTo>
                <a:lnTo>
                  <a:pt x="134711" y="6061"/>
                </a:lnTo>
                <a:lnTo>
                  <a:pt x="153217" y="5399"/>
                </a:lnTo>
                <a:lnTo>
                  <a:pt x="162152" y="5222"/>
                </a:lnTo>
                <a:lnTo>
                  <a:pt x="177634" y="4152"/>
                </a:lnTo>
                <a:lnTo>
                  <a:pt x="220236" y="423"/>
                </a:lnTo>
                <a:lnTo>
                  <a:pt x="237311" y="0"/>
                </a:lnTo>
                <a:lnTo>
                  <a:pt x="250600" y="670"/>
                </a:lnTo>
                <a:lnTo>
                  <a:pt x="261364" y="2070"/>
                </a:lnTo>
                <a:lnTo>
                  <a:pt x="270445" y="3003"/>
                </a:lnTo>
                <a:lnTo>
                  <a:pt x="278404" y="3625"/>
                </a:lnTo>
                <a:lnTo>
                  <a:pt x="300038" y="4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1"/>
          <p:cNvSpPr/>
          <p:nvPr/>
        </p:nvSpPr>
        <p:spPr>
          <a:xfrm>
            <a:off x="2437447" y="3060382"/>
            <a:ext cx="42863" cy="231459"/>
          </a:xfrm>
          <a:custGeom>
            <a:avLst/>
            <a:gdLst/>
            <a:ahLst/>
            <a:cxnLst/>
            <a:rect l="0" t="0" r="0" b="0"/>
            <a:pathLst>
              <a:path w="42863" h="231459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1" y="37022"/>
                </a:lnTo>
                <a:lnTo>
                  <a:pt x="6785" y="42779"/>
                </a:lnTo>
                <a:lnTo>
                  <a:pt x="7381" y="48522"/>
                </a:lnTo>
                <a:lnTo>
                  <a:pt x="7778" y="54255"/>
                </a:lnTo>
                <a:lnTo>
                  <a:pt x="8043" y="59983"/>
                </a:lnTo>
                <a:lnTo>
                  <a:pt x="8219" y="65706"/>
                </a:lnTo>
                <a:lnTo>
                  <a:pt x="9290" y="74284"/>
                </a:lnTo>
                <a:lnTo>
                  <a:pt x="10956" y="84765"/>
                </a:lnTo>
                <a:lnTo>
                  <a:pt x="13019" y="96515"/>
                </a:lnTo>
                <a:lnTo>
                  <a:pt x="14394" y="106253"/>
                </a:lnTo>
                <a:lnTo>
                  <a:pt x="15311" y="114651"/>
                </a:lnTo>
                <a:lnTo>
                  <a:pt x="15923" y="122154"/>
                </a:lnTo>
                <a:lnTo>
                  <a:pt x="17283" y="129061"/>
                </a:lnTo>
                <a:lnTo>
                  <a:pt x="19142" y="135571"/>
                </a:lnTo>
                <a:lnTo>
                  <a:pt x="21334" y="141815"/>
                </a:lnTo>
                <a:lnTo>
                  <a:pt x="22795" y="146931"/>
                </a:lnTo>
                <a:lnTo>
                  <a:pt x="23769" y="151294"/>
                </a:lnTo>
                <a:lnTo>
                  <a:pt x="24419" y="155155"/>
                </a:lnTo>
                <a:lnTo>
                  <a:pt x="24851" y="159634"/>
                </a:lnTo>
                <a:lnTo>
                  <a:pt x="25140" y="164526"/>
                </a:lnTo>
                <a:lnTo>
                  <a:pt x="25333" y="169691"/>
                </a:lnTo>
                <a:lnTo>
                  <a:pt x="26413" y="175992"/>
                </a:lnTo>
                <a:lnTo>
                  <a:pt x="28086" y="183051"/>
                </a:lnTo>
                <a:lnTo>
                  <a:pt x="30154" y="190614"/>
                </a:lnTo>
                <a:lnTo>
                  <a:pt x="32485" y="197561"/>
                </a:lnTo>
                <a:lnTo>
                  <a:pt x="34992" y="204097"/>
                </a:lnTo>
                <a:lnTo>
                  <a:pt x="37615" y="210360"/>
                </a:lnTo>
                <a:lnTo>
                  <a:pt x="39364" y="215487"/>
                </a:lnTo>
                <a:lnTo>
                  <a:pt x="40531" y="219858"/>
                </a:lnTo>
                <a:lnTo>
                  <a:pt x="42862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2"/>
          <p:cNvSpPr/>
          <p:nvPr/>
        </p:nvSpPr>
        <p:spPr>
          <a:xfrm>
            <a:off x="2575374" y="3043237"/>
            <a:ext cx="238869" cy="317184"/>
          </a:xfrm>
          <a:custGeom>
            <a:avLst/>
            <a:gdLst/>
            <a:ahLst/>
            <a:cxnLst/>
            <a:rect l="0" t="0" r="0" b="0"/>
            <a:pathLst>
              <a:path w="238869" h="317184">
                <a:moveTo>
                  <a:pt x="59240" y="0"/>
                </a:moveTo>
                <a:lnTo>
                  <a:pt x="54690" y="13652"/>
                </a:lnTo>
                <a:lnTo>
                  <a:pt x="50492" y="22437"/>
                </a:lnTo>
                <a:lnTo>
                  <a:pt x="44835" y="33056"/>
                </a:lnTo>
                <a:lnTo>
                  <a:pt x="32836" y="54696"/>
                </a:lnTo>
                <a:lnTo>
                  <a:pt x="24327" y="70664"/>
                </a:lnTo>
                <a:lnTo>
                  <a:pt x="21678" y="77590"/>
                </a:lnTo>
                <a:lnTo>
                  <a:pt x="19911" y="84111"/>
                </a:lnTo>
                <a:lnTo>
                  <a:pt x="18733" y="90364"/>
                </a:lnTo>
                <a:lnTo>
                  <a:pt x="16043" y="98343"/>
                </a:lnTo>
                <a:lnTo>
                  <a:pt x="12345" y="107472"/>
                </a:lnTo>
                <a:lnTo>
                  <a:pt x="7974" y="117368"/>
                </a:lnTo>
                <a:lnTo>
                  <a:pt x="5061" y="126823"/>
                </a:lnTo>
                <a:lnTo>
                  <a:pt x="3118" y="135984"/>
                </a:lnTo>
                <a:lnTo>
                  <a:pt x="1823" y="144948"/>
                </a:lnTo>
                <a:lnTo>
                  <a:pt x="960" y="152830"/>
                </a:lnTo>
                <a:lnTo>
                  <a:pt x="384" y="159989"/>
                </a:lnTo>
                <a:lnTo>
                  <a:pt x="0" y="166667"/>
                </a:lnTo>
                <a:lnTo>
                  <a:pt x="697" y="176834"/>
                </a:lnTo>
                <a:lnTo>
                  <a:pt x="2114" y="189327"/>
                </a:lnTo>
                <a:lnTo>
                  <a:pt x="5276" y="213685"/>
                </a:lnTo>
                <a:lnTo>
                  <a:pt x="6119" y="221514"/>
                </a:lnTo>
                <a:lnTo>
                  <a:pt x="6681" y="227686"/>
                </a:lnTo>
                <a:lnTo>
                  <a:pt x="8961" y="234659"/>
                </a:lnTo>
                <a:lnTo>
                  <a:pt x="12386" y="242164"/>
                </a:lnTo>
                <a:lnTo>
                  <a:pt x="23768" y="263840"/>
                </a:lnTo>
                <a:lnTo>
                  <a:pt x="27020" y="270191"/>
                </a:lnTo>
                <a:lnTo>
                  <a:pt x="31092" y="275377"/>
                </a:lnTo>
                <a:lnTo>
                  <a:pt x="35713" y="279787"/>
                </a:lnTo>
                <a:lnTo>
                  <a:pt x="40698" y="283680"/>
                </a:lnTo>
                <a:lnTo>
                  <a:pt x="47831" y="287227"/>
                </a:lnTo>
                <a:lnTo>
                  <a:pt x="56397" y="290545"/>
                </a:lnTo>
                <a:lnTo>
                  <a:pt x="65917" y="293709"/>
                </a:lnTo>
                <a:lnTo>
                  <a:pt x="74169" y="295819"/>
                </a:lnTo>
                <a:lnTo>
                  <a:pt x="81575" y="297225"/>
                </a:lnTo>
                <a:lnTo>
                  <a:pt x="88418" y="298162"/>
                </a:lnTo>
                <a:lnTo>
                  <a:pt x="94885" y="298788"/>
                </a:lnTo>
                <a:lnTo>
                  <a:pt x="101101" y="299204"/>
                </a:lnTo>
                <a:lnTo>
                  <a:pt x="107150" y="299482"/>
                </a:lnTo>
                <a:lnTo>
                  <a:pt x="113088" y="298715"/>
                </a:lnTo>
                <a:lnTo>
                  <a:pt x="118951" y="297250"/>
                </a:lnTo>
                <a:lnTo>
                  <a:pt x="124765" y="295322"/>
                </a:lnTo>
                <a:lnTo>
                  <a:pt x="132451" y="293084"/>
                </a:lnTo>
                <a:lnTo>
                  <a:pt x="151151" y="288057"/>
                </a:lnTo>
                <a:lnTo>
                  <a:pt x="161472" y="283478"/>
                </a:lnTo>
                <a:lnTo>
                  <a:pt x="172162" y="277568"/>
                </a:lnTo>
                <a:lnTo>
                  <a:pt x="183099" y="270771"/>
                </a:lnTo>
                <a:lnTo>
                  <a:pt x="191343" y="265286"/>
                </a:lnTo>
                <a:lnTo>
                  <a:pt x="197791" y="260677"/>
                </a:lnTo>
                <a:lnTo>
                  <a:pt x="203043" y="256653"/>
                </a:lnTo>
                <a:lnTo>
                  <a:pt x="209401" y="251112"/>
                </a:lnTo>
                <a:lnTo>
                  <a:pt x="216498" y="244560"/>
                </a:lnTo>
                <a:lnTo>
                  <a:pt x="224086" y="237335"/>
                </a:lnTo>
                <a:lnTo>
                  <a:pt x="229145" y="231566"/>
                </a:lnTo>
                <a:lnTo>
                  <a:pt x="234766" y="222616"/>
                </a:lnTo>
                <a:lnTo>
                  <a:pt x="237264" y="215463"/>
                </a:lnTo>
                <a:lnTo>
                  <a:pt x="238671" y="206081"/>
                </a:lnTo>
                <a:lnTo>
                  <a:pt x="238868" y="203110"/>
                </a:lnTo>
                <a:lnTo>
                  <a:pt x="236548" y="194729"/>
                </a:lnTo>
                <a:lnTo>
                  <a:pt x="234595" y="189827"/>
                </a:lnTo>
                <a:lnTo>
                  <a:pt x="231389" y="186559"/>
                </a:lnTo>
                <a:lnTo>
                  <a:pt x="227346" y="184380"/>
                </a:lnTo>
                <a:lnTo>
                  <a:pt x="222746" y="182927"/>
                </a:lnTo>
                <a:lnTo>
                  <a:pt x="218727" y="181959"/>
                </a:lnTo>
                <a:lnTo>
                  <a:pt x="211721" y="180883"/>
                </a:lnTo>
                <a:lnTo>
                  <a:pt x="208519" y="181549"/>
                </a:lnTo>
                <a:lnTo>
                  <a:pt x="202421" y="184828"/>
                </a:lnTo>
                <a:lnTo>
                  <a:pt x="198509" y="187037"/>
                </a:lnTo>
                <a:lnTo>
                  <a:pt x="189083" y="192030"/>
                </a:lnTo>
                <a:lnTo>
                  <a:pt x="183902" y="193742"/>
                </a:lnTo>
                <a:lnTo>
                  <a:pt x="178543" y="194884"/>
                </a:lnTo>
                <a:lnTo>
                  <a:pt x="173066" y="195645"/>
                </a:lnTo>
                <a:lnTo>
                  <a:pt x="168461" y="198058"/>
                </a:lnTo>
                <a:lnTo>
                  <a:pt x="164440" y="201571"/>
                </a:lnTo>
                <a:lnTo>
                  <a:pt x="160806" y="205818"/>
                </a:lnTo>
                <a:lnTo>
                  <a:pt x="156478" y="209602"/>
                </a:lnTo>
                <a:lnTo>
                  <a:pt x="151688" y="213077"/>
                </a:lnTo>
                <a:lnTo>
                  <a:pt x="146590" y="216346"/>
                </a:lnTo>
                <a:lnTo>
                  <a:pt x="142238" y="219478"/>
                </a:lnTo>
                <a:lnTo>
                  <a:pt x="134864" y="225499"/>
                </a:lnTo>
                <a:lnTo>
                  <a:pt x="128411" y="231349"/>
                </a:lnTo>
                <a:lnTo>
                  <a:pt x="122368" y="237124"/>
                </a:lnTo>
                <a:lnTo>
                  <a:pt x="116507" y="242866"/>
                </a:lnTo>
                <a:lnTo>
                  <a:pt x="113611" y="247636"/>
                </a:lnTo>
                <a:lnTo>
                  <a:pt x="110727" y="253673"/>
                </a:lnTo>
                <a:lnTo>
                  <a:pt x="107853" y="260556"/>
                </a:lnTo>
                <a:lnTo>
                  <a:pt x="105936" y="267049"/>
                </a:lnTo>
                <a:lnTo>
                  <a:pt x="104658" y="273283"/>
                </a:lnTo>
                <a:lnTo>
                  <a:pt x="103807" y="279343"/>
                </a:lnTo>
                <a:lnTo>
                  <a:pt x="102860" y="288618"/>
                </a:lnTo>
                <a:lnTo>
                  <a:pt x="102439" y="295914"/>
                </a:lnTo>
                <a:lnTo>
                  <a:pt x="102253" y="302333"/>
                </a:lnTo>
                <a:lnTo>
                  <a:pt x="103155" y="304425"/>
                </a:lnTo>
                <a:lnTo>
                  <a:pt x="104709" y="305820"/>
                </a:lnTo>
                <a:lnTo>
                  <a:pt x="106698" y="306750"/>
                </a:lnTo>
                <a:lnTo>
                  <a:pt x="108024" y="308323"/>
                </a:lnTo>
                <a:lnTo>
                  <a:pt x="108908" y="310323"/>
                </a:lnTo>
                <a:lnTo>
                  <a:pt x="110676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3"/>
          <p:cNvSpPr/>
          <p:nvPr/>
        </p:nvSpPr>
        <p:spPr>
          <a:xfrm>
            <a:off x="261840" y="3429142"/>
            <a:ext cx="272513" cy="334186"/>
          </a:xfrm>
          <a:custGeom>
            <a:avLst/>
            <a:gdLst/>
            <a:ahLst/>
            <a:cxnLst/>
            <a:rect l="0" t="0" r="0" b="0"/>
            <a:pathLst>
              <a:path w="272513" h="334186">
                <a:moveTo>
                  <a:pt x="186787" y="68437"/>
                </a:moveTo>
                <a:lnTo>
                  <a:pt x="182236" y="59336"/>
                </a:lnTo>
                <a:lnTo>
                  <a:pt x="174855" y="49125"/>
                </a:lnTo>
                <a:lnTo>
                  <a:pt x="171959" y="43027"/>
                </a:lnTo>
                <a:lnTo>
                  <a:pt x="169719" y="36189"/>
                </a:lnTo>
                <a:lnTo>
                  <a:pt x="165549" y="26800"/>
                </a:lnTo>
                <a:lnTo>
                  <a:pt x="163103" y="23534"/>
                </a:lnTo>
                <a:lnTo>
                  <a:pt x="160520" y="21357"/>
                </a:lnTo>
                <a:lnTo>
                  <a:pt x="155110" y="17985"/>
                </a:lnTo>
                <a:lnTo>
                  <a:pt x="149531" y="13312"/>
                </a:lnTo>
                <a:lnTo>
                  <a:pt x="147662" y="10732"/>
                </a:lnTo>
                <a:lnTo>
                  <a:pt x="145586" y="5326"/>
                </a:lnTo>
                <a:lnTo>
                  <a:pt x="144079" y="3503"/>
                </a:lnTo>
                <a:lnTo>
                  <a:pt x="142123" y="2288"/>
                </a:lnTo>
                <a:lnTo>
                  <a:pt x="139866" y="1478"/>
                </a:lnTo>
                <a:lnTo>
                  <a:pt x="135504" y="938"/>
                </a:lnTo>
                <a:lnTo>
                  <a:pt x="129738" y="578"/>
                </a:lnTo>
                <a:lnTo>
                  <a:pt x="116664" y="178"/>
                </a:lnTo>
                <a:lnTo>
                  <a:pt x="104504" y="0"/>
                </a:lnTo>
                <a:lnTo>
                  <a:pt x="99547" y="905"/>
                </a:lnTo>
                <a:lnTo>
                  <a:pt x="91498" y="4451"/>
                </a:lnTo>
                <a:lnTo>
                  <a:pt x="87066" y="5777"/>
                </a:lnTo>
                <a:lnTo>
                  <a:pt x="82206" y="6662"/>
                </a:lnTo>
                <a:lnTo>
                  <a:pt x="77062" y="7251"/>
                </a:lnTo>
                <a:lnTo>
                  <a:pt x="72679" y="8597"/>
                </a:lnTo>
                <a:lnTo>
                  <a:pt x="65270" y="12632"/>
                </a:lnTo>
                <a:lnTo>
                  <a:pt x="61008" y="15041"/>
                </a:lnTo>
                <a:lnTo>
                  <a:pt x="51193" y="20258"/>
                </a:lnTo>
                <a:lnTo>
                  <a:pt x="43020" y="25752"/>
                </a:lnTo>
                <a:lnTo>
                  <a:pt x="35261" y="32321"/>
                </a:lnTo>
                <a:lnTo>
                  <a:pt x="25462" y="41591"/>
                </a:lnTo>
                <a:lnTo>
                  <a:pt x="21134" y="46730"/>
                </a:lnTo>
                <a:lnTo>
                  <a:pt x="17297" y="52061"/>
                </a:lnTo>
                <a:lnTo>
                  <a:pt x="13786" y="57520"/>
                </a:lnTo>
                <a:lnTo>
                  <a:pt x="10493" y="63064"/>
                </a:lnTo>
                <a:lnTo>
                  <a:pt x="7345" y="68665"/>
                </a:lnTo>
                <a:lnTo>
                  <a:pt x="4294" y="74305"/>
                </a:lnTo>
                <a:lnTo>
                  <a:pt x="2260" y="79969"/>
                </a:lnTo>
                <a:lnTo>
                  <a:pt x="904" y="85650"/>
                </a:lnTo>
                <a:lnTo>
                  <a:pt x="0" y="91343"/>
                </a:lnTo>
                <a:lnTo>
                  <a:pt x="350" y="96090"/>
                </a:lnTo>
                <a:lnTo>
                  <a:pt x="1535" y="100208"/>
                </a:lnTo>
                <a:lnTo>
                  <a:pt x="7298" y="110180"/>
                </a:lnTo>
                <a:lnTo>
                  <a:pt x="12835" y="118174"/>
                </a:lnTo>
                <a:lnTo>
                  <a:pt x="19384" y="127312"/>
                </a:lnTo>
                <a:lnTo>
                  <a:pt x="26608" y="133405"/>
                </a:lnTo>
                <a:lnTo>
                  <a:pt x="34281" y="137467"/>
                </a:lnTo>
                <a:lnTo>
                  <a:pt x="42253" y="140175"/>
                </a:lnTo>
                <a:lnTo>
                  <a:pt x="48521" y="141979"/>
                </a:lnTo>
                <a:lnTo>
                  <a:pt x="53652" y="143183"/>
                </a:lnTo>
                <a:lnTo>
                  <a:pt x="58026" y="143986"/>
                </a:lnTo>
                <a:lnTo>
                  <a:pt x="62846" y="144520"/>
                </a:lnTo>
                <a:lnTo>
                  <a:pt x="67965" y="144877"/>
                </a:lnTo>
                <a:lnTo>
                  <a:pt x="73282" y="145115"/>
                </a:lnTo>
                <a:lnTo>
                  <a:pt x="79685" y="144321"/>
                </a:lnTo>
                <a:lnTo>
                  <a:pt x="86810" y="142839"/>
                </a:lnTo>
                <a:lnTo>
                  <a:pt x="94418" y="140899"/>
                </a:lnTo>
                <a:lnTo>
                  <a:pt x="100443" y="138653"/>
                </a:lnTo>
                <a:lnTo>
                  <a:pt x="105412" y="136202"/>
                </a:lnTo>
                <a:lnTo>
                  <a:pt x="109677" y="133617"/>
                </a:lnTo>
                <a:lnTo>
                  <a:pt x="114425" y="130940"/>
                </a:lnTo>
                <a:lnTo>
                  <a:pt x="124781" y="125427"/>
                </a:lnTo>
                <a:lnTo>
                  <a:pt x="141321" y="116968"/>
                </a:lnTo>
                <a:lnTo>
                  <a:pt x="145999" y="113173"/>
                </a:lnTo>
                <a:lnTo>
                  <a:pt x="160943" y="95875"/>
                </a:lnTo>
                <a:lnTo>
                  <a:pt x="181651" y="74282"/>
                </a:lnTo>
                <a:lnTo>
                  <a:pt x="190030" y="64714"/>
                </a:lnTo>
                <a:lnTo>
                  <a:pt x="196569" y="56430"/>
                </a:lnTo>
                <a:lnTo>
                  <a:pt x="201881" y="49003"/>
                </a:lnTo>
                <a:lnTo>
                  <a:pt x="207327" y="43098"/>
                </a:lnTo>
                <a:lnTo>
                  <a:pt x="212863" y="38210"/>
                </a:lnTo>
                <a:lnTo>
                  <a:pt x="218458" y="33998"/>
                </a:lnTo>
                <a:lnTo>
                  <a:pt x="222189" y="30238"/>
                </a:lnTo>
                <a:lnTo>
                  <a:pt x="224676" y="26779"/>
                </a:lnTo>
                <a:lnTo>
                  <a:pt x="226334" y="23520"/>
                </a:lnTo>
                <a:lnTo>
                  <a:pt x="228176" y="14819"/>
                </a:lnTo>
                <a:lnTo>
                  <a:pt x="228994" y="7460"/>
                </a:lnTo>
                <a:lnTo>
                  <a:pt x="229213" y="6831"/>
                </a:lnTo>
                <a:lnTo>
                  <a:pt x="229358" y="7364"/>
                </a:lnTo>
                <a:lnTo>
                  <a:pt x="229563" y="12665"/>
                </a:lnTo>
                <a:lnTo>
                  <a:pt x="230544" y="17921"/>
                </a:lnTo>
                <a:lnTo>
                  <a:pt x="234175" y="33921"/>
                </a:lnTo>
                <a:lnTo>
                  <a:pt x="238963" y="58812"/>
                </a:lnTo>
                <a:lnTo>
                  <a:pt x="244266" y="89877"/>
                </a:lnTo>
                <a:lnTo>
                  <a:pt x="249798" y="125909"/>
                </a:lnTo>
                <a:lnTo>
                  <a:pt x="251655" y="142947"/>
                </a:lnTo>
                <a:lnTo>
                  <a:pt x="252892" y="159068"/>
                </a:lnTo>
                <a:lnTo>
                  <a:pt x="254267" y="186823"/>
                </a:lnTo>
                <a:lnTo>
                  <a:pt x="254878" y="205509"/>
                </a:lnTo>
                <a:lnTo>
                  <a:pt x="255993" y="214111"/>
                </a:lnTo>
                <a:lnTo>
                  <a:pt x="257690" y="222703"/>
                </a:lnTo>
                <a:lnTo>
                  <a:pt x="259773" y="231289"/>
                </a:lnTo>
                <a:lnTo>
                  <a:pt x="261162" y="238917"/>
                </a:lnTo>
                <a:lnTo>
                  <a:pt x="262088" y="245908"/>
                </a:lnTo>
                <a:lnTo>
                  <a:pt x="262705" y="252474"/>
                </a:lnTo>
                <a:lnTo>
                  <a:pt x="263116" y="262566"/>
                </a:lnTo>
                <a:lnTo>
                  <a:pt x="263907" y="321961"/>
                </a:lnTo>
                <a:lnTo>
                  <a:pt x="263925" y="326530"/>
                </a:lnTo>
                <a:lnTo>
                  <a:pt x="272512" y="3341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4"/>
          <p:cNvSpPr/>
          <p:nvPr/>
        </p:nvSpPr>
        <p:spPr>
          <a:xfrm>
            <a:off x="637222" y="3497579"/>
            <a:ext cx="214313" cy="248604"/>
          </a:xfrm>
          <a:custGeom>
            <a:avLst/>
            <a:gdLst/>
            <a:ahLst/>
            <a:cxnLst/>
            <a:rect l="0" t="0" r="0" b="0"/>
            <a:pathLst>
              <a:path w="214313" h="248604">
                <a:moveTo>
                  <a:pt x="0" y="0"/>
                </a:moveTo>
                <a:lnTo>
                  <a:pt x="9102" y="4552"/>
                </a:lnTo>
                <a:lnTo>
                  <a:pt x="12735" y="6845"/>
                </a:lnTo>
                <a:lnTo>
                  <a:pt x="19312" y="11932"/>
                </a:lnTo>
                <a:lnTo>
                  <a:pt x="22400" y="15575"/>
                </a:lnTo>
                <a:lnTo>
                  <a:pt x="25411" y="19909"/>
                </a:lnTo>
                <a:lnTo>
                  <a:pt x="28371" y="24703"/>
                </a:lnTo>
                <a:lnTo>
                  <a:pt x="31296" y="28851"/>
                </a:lnTo>
                <a:lnTo>
                  <a:pt x="37087" y="36001"/>
                </a:lnTo>
                <a:lnTo>
                  <a:pt x="40917" y="40193"/>
                </a:lnTo>
                <a:lnTo>
                  <a:pt x="54457" y="54243"/>
                </a:lnTo>
                <a:lnTo>
                  <a:pt x="126024" y="126022"/>
                </a:lnTo>
                <a:lnTo>
                  <a:pt x="133546" y="134497"/>
                </a:lnTo>
                <a:lnTo>
                  <a:pt x="139513" y="142053"/>
                </a:lnTo>
                <a:lnTo>
                  <a:pt x="149636" y="156480"/>
                </a:lnTo>
                <a:lnTo>
                  <a:pt x="160485" y="172417"/>
                </a:lnTo>
                <a:lnTo>
                  <a:pt x="165092" y="179715"/>
                </a:lnTo>
                <a:lnTo>
                  <a:pt x="169116" y="186485"/>
                </a:lnTo>
                <a:lnTo>
                  <a:pt x="172752" y="192903"/>
                </a:lnTo>
                <a:lnTo>
                  <a:pt x="177080" y="198135"/>
                </a:lnTo>
                <a:lnTo>
                  <a:pt x="181871" y="202575"/>
                </a:lnTo>
                <a:lnTo>
                  <a:pt x="186970" y="206488"/>
                </a:lnTo>
                <a:lnTo>
                  <a:pt x="190369" y="210049"/>
                </a:lnTo>
                <a:lnTo>
                  <a:pt x="192635" y="213375"/>
                </a:lnTo>
                <a:lnTo>
                  <a:pt x="198365" y="225148"/>
                </a:lnTo>
                <a:lnTo>
                  <a:pt x="200823" y="230109"/>
                </a:lnTo>
                <a:lnTo>
                  <a:pt x="203414" y="234369"/>
                </a:lnTo>
                <a:lnTo>
                  <a:pt x="206095" y="238161"/>
                </a:lnTo>
                <a:lnTo>
                  <a:pt x="214312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5"/>
          <p:cNvSpPr/>
          <p:nvPr/>
        </p:nvSpPr>
        <p:spPr>
          <a:xfrm>
            <a:off x="680084" y="3480435"/>
            <a:ext cx="197169" cy="231458"/>
          </a:xfrm>
          <a:custGeom>
            <a:avLst/>
            <a:gdLst/>
            <a:ahLst/>
            <a:cxnLst/>
            <a:rect l="0" t="0" r="0" b="0"/>
            <a:pathLst>
              <a:path w="197169" h="231458">
                <a:moveTo>
                  <a:pt x="197168" y="0"/>
                </a:moveTo>
                <a:lnTo>
                  <a:pt x="178965" y="9101"/>
                </a:lnTo>
                <a:lnTo>
                  <a:pt x="173602" y="12735"/>
                </a:lnTo>
                <a:lnTo>
                  <a:pt x="170028" y="16110"/>
                </a:lnTo>
                <a:lnTo>
                  <a:pt x="167644" y="19312"/>
                </a:lnTo>
                <a:lnTo>
                  <a:pt x="124671" y="83093"/>
                </a:lnTo>
                <a:lnTo>
                  <a:pt x="114547" y="96352"/>
                </a:lnTo>
                <a:lnTo>
                  <a:pt x="88057" y="128866"/>
                </a:lnTo>
                <a:lnTo>
                  <a:pt x="77755" y="143060"/>
                </a:lnTo>
                <a:lnTo>
                  <a:pt x="69934" y="155381"/>
                </a:lnTo>
                <a:lnTo>
                  <a:pt x="63768" y="166452"/>
                </a:lnTo>
                <a:lnTo>
                  <a:pt x="57752" y="174786"/>
                </a:lnTo>
                <a:lnTo>
                  <a:pt x="51837" y="181293"/>
                </a:lnTo>
                <a:lnTo>
                  <a:pt x="45988" y="186585"/>
                </a:lnTo>
                <a:lnTo>
                  <a:pt x="41136" y="192017"/>
                </a:lnTo>
                <a:lnTo>
                  <a:pt x="36949" y="197544"/>
                </a:lnTo>
                <a:lnTo>
                  <a:pt x="33205" y="203133"/>
                </a:lnTo>
                <a:lnTo>
                  <a:pt x="29757" y="207812"/>
                </a:lnTo>
                <a:lnTo>
                  <a:pt x="26506" y="211884"/>
                </a:lnTo>
                <a:lnTo>
                  <a:pt x="20353" y="218948"/>
                </a:lnTo>
                <a:lnTo>
                  <a:pt x="14444" y="225262"/>
                </a:lnTo>
                <a:lnTo>
                  <a:pt x="11534" y="227327"/>
                </a:lnTo>
                <a:lnTo>
                  <a:pt x="8642" y="228704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6"/>
          <p:cNvSpPr/>
          <p:nvPr/>
        </p:nvSpPr>
        <p:spPr>
          <a:xfrm>
            <a:off x="1022984" y="3549015"/>
            <a:ext cx="265749" cy="34290"/>
          </a:xfrm>
          <a:custGeom>
            <a:avLst/>
            <a:gdLst/>
            <a:ahLst/>
            <a:cxnLst/>
            <a:rect l="0" t="0" r="0" b="0"/>
            <a:pathLst>
              <a:path w="265749" h="34290">
                <a:moveTo>
                  <a:pt x="0" y="34289"/>
                </a:moveTo>
                <a:lnTo>
                  <a:pt x="4551" y="29739"/>
                </a:lnTo>
                <a:lnTo>
                  <a:pt x="6844" y="28398"/>
                </a:lnTo>
                <a:lnTo>
                  <a:pt x="9326" y="27505"/>
                </a:lnTo>
                <a:lnTo>
                  <a:pt x="15575" y="26512"/>
                </a:lnTo>
                <a:lnTo>
                  <a:pt x="19908" y="26247"/>
                </a:lnTo>
                <a:lnTo>
                  <a:pt x="24702" y="26070"/>
                </a:lnTo>
                <a:lnTo>
                  <a:pt x="28851" y="25000"/>
                </a:lnTo>
                <a:lnTo>
                  <a:pt x="32569" y="23334"/>
                </a:lnTo>
                <a:lnTo>
                  <a:pt x="36000" y="21271"/>
                </a:lnTo>
                <a:lnTo>
                  <a:pt x="40193" y="19895"/>
                </a:lnTo>
                <a:lnTo>
                  <a:pt x="44893" y="18978"/>
                </a:lnTo>
                <a:lnTo>
                  <a:pt x="49931" y="18367"/>
                </a:lnTo>
                <a:lnTo>
                  <a:pt x="56148" y="17007"/>
                </a:lnTo>
                <a:lnTo>
                  <a:pt x="63149" y="15148"/>
                </a:lnTo>
                <a:lnTo>
                  <a:pt x="70675" y="12956"/>
                </a:lnTo>
                <a:lnTo>
                  <a:pt x="83312" y="10542"/>
                </a:lnTo>
                <a:lnTo>
                  <a:pt x="117673" y="5320"/>
                </a:lnTo>
                <a:lnTo>
                  <a:pt x="133694" y="3547"/>
                </a:lnTo>
                <a:lnTo>
                  <a:pt x="148184" y="2364"/>
                </a:lnTo>
                <a:lnTo>
                  <a:pt x="172540" y="1050"/>
                </a:lnTo>
                <a:lnTo>
                  <a:pt x="189715" y="467"/>
                </a:lnTo>
                <a:lnTo>
                  <a:pt x="210094" y="13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7"/>
          <p:cNvSpPr/>
          <p:nvPr/>
        </p:nvSpPr>
        <p:spPr>
          <a:xfrm>
            <a:off x="1323022" y="3454822"/>
            <a:ext cx="253132" cy="239458"/>
          </a:xfrm>
          <a:custGeom>
            <a:avLst/>
            <a:gdLst/>
            <a:ahLst/>
            <a:cxnLst/>
            <a:rect l="0" t="0" r="0" b="0"/>
            <a:pathLst>
              <a:path w="253132" h="239458">
                <a:moveTo>
                  <a:pt x="0" y="8468"/>
                </a:moveTo>
                <a:lnTo>
                  <a:pt x="13652" y="3917"/>
                </a:lnTo>
                <a:lnTo>
                  <a:pt x="18627" y="2576"/>
                </a:lnTo>
                <a:lnTo>
                  <a:pt x="22895" y="1682"/>
                </a:lnTo>
                <a:lnTo>
                  <a:pt x="26693" y="1087"/>
                </a:lnTo>
                <a:lnTo>
                  <a:pt x="31131" y="689"/>
                </a:lnTo>
                <a:lnTo>
                  <a:pt x="35994" y="425"/>
                </a:lnTo>
                <a:lnTo>
                  <a:pt x="41141" y="248"/>
                </a:lnTo>
                <a:lnTo>
                  <a:pt x="93893" y="0"/>
                </a:lnTo>
                <a:lnTo>
                  <a:pt x="110220" y="917"/>
                </a:lnTo>
                <a:lnTo>
                  <a:pt x="123010" y="2482"/>
                </a:lnTo>
                <a:lnTo>
                  <a:pt x="133442" y="4477"/>
                </a:lnTo>
                <a:lnTo>
                  <a:pt x="141349" y="5807"/>
                </a:lnTo>
                <a:lnTo>
                  <a:pt x="147573" y="6694"/>
                </a:lnTo>
                <a:lnTo>
                  <a:pt x="152674" y="7285"/>
                </a:lnTo>
                <a:lnTo>
                  <a:pt x="157980" y="7679"/>
                </a:lnTo>
                <a:lnTo>
                  <a:pt x="163423" y="7942"/>
                </a:lnTo>
                <a:lnTo>
                  <a:pt x="168956" y="8117"/>
                </a:lnTo>
                <a:lnTo>
                  <a:pt x="173597" y="9187"/>
                </a:lnTo>
                <a:lnTo>
                  <a:pt x="181294" y="12915"/>
                </a:lnTo>
                <a:lnTo>
                  <a:pt x="183728" y="15242"/>
                </a:lnTo>
                <a:lnTo>
                  <a:pt x="185350" y="17747"/>
                </a:lnTo>
                <a:lnTo>
                  <a:pt x="186432" y="20368"/>
                </a:lnTo>
                <a:lnTo>
                  <a:pt x="190174" y="25822"/>
                </a:lnTo>
                <a:lnTo>
                  <a:pt x="192505" y="28609"/>
                </a:lnTo>
                <a:lnTo>
                  <a:pt x="194059" y="31421"/>
                </a:lnTo>
                <a:lnTo>
                  <a:pt x="195786" y="37084"/>
                </a:lnTo>
                <a:lnTo>
                  <a:pt x="195294" y="38975"/>
                </a:lnTo>
                <a:lnTo>
                  <a:pt x="194013" y="40236"/>
                </a:lnTo>
                <a:lnTo>
                  <a:pt x="192207" y="41077"/>
                </a:lnTo>
                <a:lnTo>
                  <a:pt x="187660" y="47090"/>
                </a:lnTo>
                <a:lnTo>
                  <a:pt x="185114" y="51361"/>
                </a:lnTo>
                <a:lnTo>
                  <a:pt x="177206" y="58646"/>
                </a:lnTo>
                <a:lnTo>
                  <a:pt x="172430" y="61923"/>
                </a:lnTo>
                <a:lnTo>
                  <a:pt x="164583" y="68103"/>
                </a:lnTo>
                <a:lnTo>
                  <a:pt x="161157" y="71085"/>
                </a:lnTo>
                <a:lnTo>
                  <a:pt x="155063" y="74977"/>
                </a:lnTo>
                <a:lnTo>
                  <a:pt x="147190" y="79477"/>
                </a:lnTo>
                <a:lnTo>
                  <a:pt x="138132" y="84382"/>
                </a:lnTo>
                <a:lnTo>
                  <a:pt x="131140" y="88605"/>
                </a:lnTo>
                <a:lnTo>
                  <a:pt x="125527" y="92373"/>
                </a:lnTo>
                <a:lnTo>
                  <a:pt x="120832" y="95837"/>
                </a:lnTo>
                <a:lnTo>
                  <a:pt x="115797" y="99099"/>
                </a:lnTo>
                <a:lnTo>
                  <a:pt x="110536" y="102226"/>
                </a:lnTo>
                <a:lnTo>
                  <a:pt x="105123" y="105263"/>
                </a:lnTo>
                <a:lnTo>
                  <a:pt x="99609" y="107288"/>
                </a:lnTo>
                <a:lnTo>
                  <a:pt x="94029" y="108638"/>
                </a:lnTo>
                <a:lnTo>
                  <a:pt x="88403" y="109538"/>
                </a:lnTo>
                <a:lnTo>
                  <a:pt x="83701" y="111090"/>
                </a:lnTo>
                <a:lnTo>
                  <a:pt x="75935" y="115355"/>
                </a:lnTo>
                <a:lnTo>
                  <a:pt x="70759" y="118561"/>
                </a:lnTo>
                <a:lnTo>
                  <a:pt x="70033" y="118058"/>
                </a:lnTo>
                <a:lnTo>
                  <a:pt x="69549" y="116770"/>
                </a:lnTo>
                <a:lnTo>
                  <a:pt x="69226" y="114959"/>
                </a:lnTo>
                <a:lnTo>
                  <a:pt x="69963" y="113752"/>
                </a:lnTo>
                <a:lnTo>
                  <a:pt x="71407" y="112947"/>
                </a:lnTo>
                <a:lnTo>
                  <a:pt x="73322" y="112411"/>
                </a:lnTo>
                <a:lnTo>
                  <a:pt x="80530" y="111814"/>
                </a:lnTo>
                <a:lnTo>
                  <a:pt x="85119" y="111656"/>
                </a:lnTo>
                <a:lnTo>
                  <a:pt x="90084" y="110597"/>
                </a:lnTo>
                <a:lnTo>
                  <a:pt x="95298" y="108939"/>
                </a:lnTo>
                <a:lnTo>
                  <a:pt x="100680" y="106881"/>
                </a:lnTo>
                <a:lnTo>
                  <a:pt x="108077" y="105509"/>
                </a:lnTo>
                <a:lnTo>
                  <a:pt x="116819" y="104594"/>
                </a:lnTo>
                <a:lnTo>
                  <a:pt x="126457" y="103984"/>
                </a:lnTo>
                <a:lnTo>
                  <a:pt x="136692" y="103578"/>
                </a:lnTo>
                <a:lnTo>
                  <a:pt x="158225" y="103126"/>
                </a:lnTo>
                <a:lnTo>
                  <a:pt x="167395" y="103959"/>
                </a:lnTo>
                <a:lnTo>
                  <a:pt x="175414" y="105466"/>
                </a:lnTo>
                <a:lnTo>
                  <a:pt x="200882" y="112138"/>
                </a:lnTo>
                <a:lnTo>
                  <a:pt x="211074" y="114729"/>
                </a:lnTo>
                <a:lnTo>
                  <a:pt x="218821" y="116456"/>
                </a:lnTo>
                <a:lnTo>
                  <a:pt x="224938" y="117607"/>
                </a:lnTo>
                <a:lnTo>
                  <a:pt x="229969" y="118375"/>
                </a:lnTo>
                <a:lnTo>
                  <a:pt x="234275" y="119839"/>
                </a:lnTo>
                <a:lnTo>
                  <a:pt x="241600" y="124006"/>
                </a:lnTo>
                <a:lnTo>
                  <a:pt x="243934" y="126451"/>
                </a:lnTo>
                <a:lnTo>
                  <a:pt x="245490" y="129033"/>
                </a:lnTo>
                <a:lnTo>
                  <a:pt x="248172" y="135395"/>
                </a:lnTo>
                <a:lnTo>
                  <a:pt x="252538" y="144572"/>
                </a:lnTo>
                <a:lnTo>
                  <a:pt x="253131" y="148734"/>
                </a:lnTo>
                <a:lnTo>
                  <a:pt x="252574" y="152461"/>
                </a:lnTo>
                <a:lnTo>
                  <a:pt x="250368" y="159142"/>
                </a:lnTo>
                <a:lnTo>
                  <a:pt x="249387" y="165287"/>
                </a:lnTo>
                <a:lnTo>
                  <a:pt x="247221" y="168259"/>
                </a:lnTo>
                <a:lnTo>
                  <a:pt x="239733" y="174101"/>
                </a:lnTo>
                <a:lnTo>
                  <a:pt x="232596" y="179872"/>
                </a:lnTo>
                <a:lnTo>
                  <a:pt x="225296" y="185613"/>
                </a:lnTo>
                <a:lnTo>
                  <a:pt x="220682" y="188477"/>
                </a:lnTo>
                <a:lnTo>
                  <a:pt x="215701" y="191339"/>
                </a:lnTo>
                <a:lnTo>
                  <a:pt x="211428" y="194199"/>
                </a:lnTo>
                <a:lnTo>
                  <a:pt x="204141" y="199918"/>
                </a:lnTo>
                <a:lnTo>
                  <a:pt x="199911" y="202776"/>
                </a:lnTo>
                <a:lnTo>
                  <a:pt x="195187" y="205634"/>
                </a:lnTo>
                <a:lnTo>
                  <a:pt x="190132" y="208492"/>
                </a:lnTo>
                <a:lnTo>
                  <a:pt x="184857" y="210397"/>
                </a:lnTo>
                <a:lnTo>
                  <a:pt x="179436" y="211667"/>
                </a:lnTo>
                <a:lnTo>
                  <a:pt x="173916" y="212514"/>
                </a:lnTo>
                <a:lnTo>
                  <a:pt x="169284" y="214031"/>
                </a:lnTo>
                <a:lnTo>
                  <a:pt x="161597" y="218256"/>
                </a:lnTo>
                <a:lnTo>
                  <a:pt x="157262" y="219764"/>
                </a:lnTo>
                <a:lnTo>
                  <a:pt x="152466" y="220769"/>
                </a:lnTo>
                <a:lnTo>
                  <a:pt x="147364" y="221440"/>
                </a:lnTo>
                <a:lnTo>
                  <a:pt x="140153" y="222839"/>
                </a:lnTo>
                <a:lnTo>
                  <a:pt x="121980" y="226934"/>
                </a:lnTo>
                <a:lnTo>
                  <a:pt x="114658" y="229359"/>
                </a:lnTo>
                <a:lnTo>
                  <a:pt x="108823" y="231929"/>
                </a:lnTo>
                <a:lnTo>
                  <a:pt x="103981" y="234594"/>
                </a:lnTo>
                <a:lnTo>
                  <a:pt x="98848" y="236371"/>
                </a:lnTo>
                <a:lnTo>
                  <a:pt x="93521" y="237556"/>
                </a:lnTo>
                <a:lnTo>
                  <a:pt x="88065" y="238345"/>
                </a:lnTo>
                <a:lnTo>
                  <a:pt x="82523" y="238872"/>
                </a:lnTo>
                <a:lnTo>
                  <a:pt x="76922" y="239223"/>
                </a:lnTo>
                <a:lnTo>
                  <a:pt x="71284" y="239457"/>
                </a:lnTo>
                <a:lnTo>
                  <a:pt x="66573" y="238661"/>
                </a:lnTo>
                <a:lnTo>
                  <a:pt x="58798" y="235236"/>
                </a:lnTo>
                <a:lnTo>
                  <a:pt x="51435" y="2313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8"/>
          <p:cNvSpPr/>
          <p:nvPr/>
        </p:nvSpPr>
        <p:spPr>
          <a:xfrm>
            <a:off x="1580197" y="3531870"/>
            <a:ext cx="260151" cy="469863"/>
          </a:xfrm>
          <a:custGeom>
            <a:avLst/>
            <a:gdLst/>
            <a:ahLst/>
            <a:cxnLst/>
            <a:rect l="0" t="0" r="0" b="0"/>
            <a:pathLst>
              <a:path w="260151" h="469863">
                <a:moveTo>
                  <a:pt x="85725" y="0"/>
                </a:moveTo>
                <a:lnTo>
                  <a:pt x="81174" y="13652"/>
                </a:lnTo>
                <a:lnTo>
                  <a:pt x="76400" y="22895"/>
                </a:lnTo>
                <a:lnTo>
                  <a:pt x="73793" y="26693"/>
                </a:lnTo>
                <a:lnTo>
                  <a:pt x="70897" y="35994"/>
                </a:lnTo>
                <a:lnTo>
                  <a:pt x="69266" y="49400"/>
                </a:lnTo>
                <a:lnTo>
                  <a:pt x="68783" y="61944"/>
                </a:lnTo>
                <a:lnTo>
                  <a:pt x="68620" y="87801"/>
                </a:lnTo>
                <a:lnTo>
                  <a:pt x="69559" y="93776"/>
                </a:lnTo>
                <a:lnTo>
                  <a:pt x="73143" y="102955"/>
                </a:lnTo>
                <a:lnTo>
                  <a:pt x="80515" y="113478"/>
                </a:lnTo>
                <a:lnTo>
                  <a:pt x="83409" y="119650"/>
                </a:lnTo>
                <a:lnTo>
                  <a:pt x="84181" y="122629"/>
                </a:lnTo>
                <a:lnTo>
                  <a:pt x="86601" y="125567"/>
                </a:lnTo>
                <a:lnTo>
                  <a:pt x="94369" y="131373"/>
                </a:lnTo>
                <a:lnTo>
                  <a:pt x="101632" y="137128"/>
                </a:lnTo>
                <a:lnTo>
                  <a:pt x="104902" y="139996"/>
                </a:lnTo>
                <a:lnTo>
                  <a:pt x="108987" y="141908"/>
                </a:lnTo>
                <a:lnTo>
                  <a:pt x="113616" y="143183"/>
                </a:lnTo>
                <a:lnTo>
                  <a:pt x="118606" y="144033"/>
                </a:lnTo>
                <a:lnTo>
                  <a:pt x="123838" y="144599"/>
                </a:lnTo>
                <a:lnTo>
                  <a:pt x="129231" y="144977"/>
                </a:lnTo>
                <a:lnTo>
                  <a:pt x="134732" y="145228"/>
                </a:lnTo>
                <a:lnTo>
                  <a:pt x="145923" y="145509"/>
                </a:lnTo>
                <a:lnTo>
                  <a:pt x="151575" y="145583"/>
                </a:lnTo>
                <a:lnTo>
                  <a:pt x="157247" y="144680"/>
                </a:lnTo>
                <a:lnTo>
                  <a:pt x="162934" y="143126"/>
                </a:lnTo>
                <a:lnTo>
                  <a:pt x="168630" y="141137"/>
                </a:lnTo>
                <a:lnTo>
                  <a:pt x="173380" y="138859"/>
                </a:lnTo>
                <a:lnTo>
                  <a:pt x="185568" y="131101"/>
                </a:lnTo>
                <a:lnTo>
                  <a:pt x="190387" y="128358"/>
                </a:lnTo>
                <a:lnTo>
                  <a:pt x="195505" y="125577"/>
                </a:lnTo>
                <a:lnTo>
                  <a:pt x="198917" y="122770"/>
                </a:lnTo>
                <a:lnTo>
                  <a:pt x="201191" y="119947"/>
                </a:lnTo>
                <a:lnTo>
                  <a:pt x="204671" y="114270"/>
                </a:lnTo>
                <a:lnTo>
                  <a:pt x="211985" y="105718"/>
                </a:lnTo>
                <a:lnTo>
                  <a:pt x="217405" y="100008"/>
                </a:lnTo>
                <a:lnTo>
                  <a:pt x="222990" y="91756"/>
                </a:lnTo>
                <a:lnTo>
                  <a:pt x="227694" y="82690"/>
                </a:lnTo>
                <a:lnTo>
                  <a:pt x="231295" y="72231"/>
                </a:lnTo>
                <a:lnTo>
                  <a:pt x="235513" y="66075"/>
                </a:lnTo>
                <a:lnTo>
                  <a:pt x="237019" y="62147"/>
                </a:lnTo>
                <a:lnTo>
                  <a:pt x="239138" y="48471"/>
                </a:lnTo>
                <a:lnTo>
                  <a:pt x="239633" y="41227"/>
                </a:lnTo>
                <a:lnTo>
                  <a:pt x="238813" y="38915"/>
                </a:lnTo>
                <a:lnTo>
                  <a:pt x="237314" y="37373"/>
                </a:lnTo>
                <a:lnTo>
                  <a:pt x="235361" y="36345"/>
                </a:lnTo>
                <a:lnTo>
                  <a:pt x="234060" y="34708"/>
                </a:lnTo>
                <a:lnTo>
                  <a:pt x="233193" y="32663"/>
                </a:lnTo>
                <a:lnTo>
                  <a:pt x="232614" y="30348"/>
                </a:lnTo>
                <a:lnTo>
                  <a:pt x="232229" y="29757"/>
                </a:lnTo>
                <a:lnTo>
                  <a:pt x="231972" y="30315"/>
                </a:lnTo>
                <a:lnTo>
                  <a:pt x="231478" y="41931"/>
                </a:lnTo>
                <a:lnTo>
                  <a:pt x="231466" y="50703"/>
                </a:lnTo>
                <a:lnTo>
                  <a:pt x="234001" y="60952"/>
                </a:lnTo>
                <a:lnTo>
                  <a:pt x="238244" y="74892"/>
                </a:lnTo>
                <a:lnTo>
                  <a:pt x="240188" y="82815"/>
                </a:lnTo>
                <a:lnTo>
                  <a:pt x="244228" y="92687"/>
                </a:lnTo>
                <a:lnTo>
                  <a:pt x="246639" y="100843"/>
                </a:lnTo>
                <a:lnTo>
                  <a:pt x="249198" y="111044"/>
                </a:lnTo>
                <a:lnTo>
                  <a:pt x="251857" y="122606"/>
                </a:lnTo>
                <a:lnTo>
                  <a:pt x="254582" y="140793"/>
                </a:lnTo>
                <a:lnTo>
                  <a:pt x="260150" y="188939"/>
                </a:lnTo>
                <a:lnTo>
                  <a:pt x="260111" y="215494"/>
                </a:lnTo>
                <a:lnTo>
                  <a:pt x="258180" y="242723"/>
                </a:lnTo>
                <a:lnTo>
                  <a:pt x="254987" y="270400"/>
                </a:lnTo>
                <a:lnTo>
                  <a:pt x="252859" y="291709"/>
                </a:lnTo>
                <a:lnTo>
                  <a:pt x="251440" y="308773"/>
                </a:lnTo>
                <a:lnTo>
                  <a:pt x="250494" y="323006"/>
                </a:lnTo>
                <a:lnTo>
                  <a:pt x="247006" y="337257"/>
                </a:lnTo>
                <a:lnTo>
                  <a:pt x="241823" y="351520"/>
                </a:lnTo>
                <a:lnTo>
                  <a:pt x="235511" y="365792"/>
                </a:lnTo>
                <a:lnTo>
                  <a:pt x="229397" y="377211"/>
                </a:lnTo>
                <a:lnTo>
                  <a:pt x="223416" y="386729"/>
                </a:lnTo>
                <a:lnTo>
                  <a:pt x="217524" y="394979"/>
                </a:lnTo>
                <a:lnTo>
                  <a:pt x="211691" y="402384"/>
                </a:lnTo>
                <a:lnTo>
                  <a:pt x="205897" y="409226"/>
                </a:lnTo>
                <a:lnTo>
                  <a:pt x="200130" y="415692"/>
                </a:lnTo>
                <a:lnTo>
                  <a:pt x="194380" y="420956"/>
                </a:lnTo>
                <a:lnTo>
                  <a:pt x="188641" y="425417"/>
                </a:lnTo>
                <a:lnTo>
                  <a:pt x="182911" y="429344"/>
                </a:lnTo>
                <a:lnTo>
                  <a:pt x="178138" y="433867"/>
                </a:lnTo>
                <a:lnTo>
                  <a:pt x="170295" y="443972"/>
                </a:lnTo>
                <a:lnTo>
                  <a:pt x="164965" y="447429"/>
                </a:lnTo>
                <a:lnTo>
                  <a:pt x="158554" y="449733"/>
                </a:lnTo>
                <a:lnTo>
                  <a:pt x="151423" y="451269"/>
                </a:lnTo>
                <a:lnTo>
                  <a:pt x="143811" y="453246"/>
                </a:lnTo>
                <a:lnTo>
                  <a:pt x="135879" y="455516"/>
                </a:lnTo>
                <a:lnTo>
                  <a:pt x="127734" y="457982"/>
                </a:lnTo>
                <a:lnTo>
                  <a:pt x="120398" y="460579"/>
                </a:lnTo>
                <a:lnTo>
                  <a:pt x="113603" y="463262"/>
                </a:lnTo>
                <a:lnTo>
                  <a:pt x="107168" y="466004"/>
                </a:lnTo>
                <a:lnTo>
                  <a:pt x="100973" y="467832"/>
                </a:lnTo>
                <a:lnTo>
                  <a:pt x="94938" y="469050"/>
                </a:lnTo>
                <a:lnTo>
                  <a:pt x="89009" y="469862"/>
                </a:lnTo>
                <a:lnTo>
                  <a:pt x="83152" y="469452"/>
                </a:lnTo>
                <a:lnTo>
                  <a:pt x="77342" y="468225"/>
                </a:lnTo>
                <a:lnTo>
                  <a:pt x="71564" y="466455"/>
                </a:lnTo>
                <a:lnTo>
                  <a:pt x="62949" y="465275"/>
                </a:lnTo>
                <a:lnTo>
                  <a:pt x="52444" y="464488"/>
                </a:lnTo>
                <a:lnTo>
                  <a:pt x="40677" y="463964"/>
                </a:lnTo>
                <a:lnTo>
                  <a:pt x="30928" y="462661"/>
                </a:lnTo>
                <a:lnTo>
                  <a:pt x="22524" y="460841"/>
                </a:lnTo>
                <a:lnTo>
                  <a:pt x="15016" y="458675"/>
                </a:lnTo>
                <a:lnTo>
                  <a:pt x="10010" y="456278"/>
                </a:lnTo>
                <a:lnTo>
                  <a:pt x="6674" y="453728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9"/>
          <p:cNvSpPr/>
          <p:nvPr/>
        </p:nvSpPr>
        <p:spPr>
          <a:xfrm>
            <a:off x="2017394" y="3583304"/>
            <a:ext cx="214314" cy="17147"/>
          </a:xfrm>
          <a:custGeom>
            <a:avLst/>
            <a:gdLst/>
            <a:ahLst/>
            <a:cxnLst/>
            <a:rect l="0" t="0" r="0" b="0"/>
            <a:pathLst>
              <a:path w="214314" h="17147">
                <a:moveTo>
                  <a:pt x="0" y="17146"/>
                </a:moveTo>
                <a:lnTo>
                  <a:pt x="47932" y="17146"/>
                </a:lnTo>
                <a:lnTo>
                  <a:pt x="61482" y="15241"/>
                </a:lnTo>
                <a:lnTo>
                  <a:pt x="118442" y="5363"/>
                </a:lnTo>
                <a:lnTo>
                  <a:pt x="131349" y="3575"/>
                </a:lnTo>
                <a:lnTo>
                  <a:pt x="141858" y="2384"/>
                </a:lnTo>
                <a:lnTo>
                  <a:pt x="152675" y="1589"/>
                </a:lnTo>
                <a:lnTo>
                  <a:pt x="163696" y="1060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0"/>
          <p:cNvSpPr/>
          <p:nvPr/>
        </p:nvSpPr>
        <p:spPr>
          <a:xfrm>
            <a:off x="2034539" y="3643312"/>
            <a:ext cx="248604" cy="17115"/>
          </a:xfrm>
          <a:custGeom>
            <a:avLst/>
            <a:gdLst/>
            <a:ahLst/>
            <a:cxnLst/>
            <a:rect l="0" t="0" r="0" b="0"/>
            <a:pathLst>
              <a:path w="248604" h="17115">
                <a:moveTo>
                  <a:pt x="0" y="8573"/>
                </a:moveTo>
                <a:lnTo>
                  <a:pt x="9102" y="13124"/>
                </a:lnTo>
                <a:lnTo>
                  <a:pt x="12736" y="14464"/>
                </a:lnTo>
                <a:lnTo>
                  <a:pt x="16111" y="15358"/>
                </a:lnTo>
                <a:lnTo>
                  <a:pt x="19313" y="15953"/>
                </a:lnTo>
                <a:lnTo>
                  <a:pt x="22400" y="16351"/>
                </a:lnTo>
                <a:lnTo>
                  <a:pt x="28371" y="16792"/>
                </a:lnTo>
                <a:lnTo>
                  <a:pt x="39280" y="16988"/>
                </a:lnTo>
                <a:lnTo>
                  <a:pt x="78668" y="17114"/>
                </a:lnTo>
                <a:lnTo>
                  <a:pt x="89593" y="16172"/>
                </a:lnTo>
                <a:lnTo>
                  <a:pt x="99734" y="14591"/>
                </a:lnTo>
                <a:lnTo>
                  <a:pt x="109352" y="12585"/>
                </a:lnTo>
                <a:lnTo>
                  <a:pt x="116716" y="11247"/>
                </a:lnTo>
                <a:lnTo>
                  <a:pt x="122578" y="10356"/>
                </a:lnTo>
                <a:lnTo>
                  <a:pt x="127439" y="9761"/>
                </a:lnTo>
                <a:lnTo>
                  <a:pt x="133537" y="9365"/>
                </a:lnTo>
                <a:lnTo>
                  <a:pt x="140460" y="9101"/>
                </a:lnTo>
                <a:lnTo>
                  <a:pt x="147933" y="8925"/>
                </a:lnTo>
                <a:lnTo>
                  <a:pt x="154819" y="7855"/>
                </a:lnTo>
                <a:lnTo>
                  <a:pt x="161316" y="6189"/>
                </a:lnTo>
                <a:lnTo>
                  <a:pt x="167551" y="4126"/>
                </a:lnTo>
                <a:lnTo>
                  <a:pt x="175519" y="2751"/>
                </a:lnTo>
                <a:lnTo>
                  <a:pt x="184640" y="1834"/>
                </a:lnTo>
                <a:lnTo>
                  <a:pt x="202078" y="815"/>
                </a:lnTo>
                <a:lnTo>
                  <a:pt x="213003" y="362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1"/>
          <p:cNvSpPr/>
          <p:nvPr/>
        </p:nvSpPr>
        <p:spPr>
          <a:xfrm>
            <a:off x="2532243" y="3454717"/>
            <a:ext cx="238992" cy="248604"/>
          </a:xfrm>
          <a:custGeom>
            <a:avLst/>
            <a:gdLst/>
            <a:ahLst/>
            <a:cxnLst/>
            <a:rect l="0" t="0" r="0" b="0"/>
            <a:pathLst>
              <a:path w="238992" h="248604">
                <a:moveTo>
                  <a:pt x="50936" y="0"/>
                </a:moveTo>
                <a:lnTo>
                  <a:pt x="50936" y="4551"/>
                </a:lnTo>
                <a:lnTo>
                  <a:pt x="48396" y="11865"/>
                </a:lnTo>
                <a:lnTo>
                  <a:pt x="46386" y="16483"/>
                </a:lnTo>
                <a:lnTo>
                  <a:pt x="41611" y="24153"/>
                </a:lnTo>
                <a:lnTo>
                  <a:pt x="39005" y="27532"/>
                </a:lnTo>
                <a:lnTo>
                  <a:pt x="36108" y="33827"/>
                </a:lnTo>
                <a:lnTo>
                  <a:pt x="33869" y="40752"/>
                </a:lnTo>
                <a:lnTo>
                  <a:pt x="31938" y="45265"/>
                </a:lnTo>
                <a:lnTo>
                  <a:pt x="27253" y="55360"/>
                </a:lnTo>
                <a:lnTo>
                  <a:pt x="21995" y="66197"/>
                </a:lnTo>
                <a:lnTo>
                  <a:pt x="19260" y="72706"/>
                </a:lnTo>
                <a:lnTo>
                  <a:pt x="16484" y="79904"/>
                </a:lnTo>
                <a:lnTo>
                  <a:pt x="10859" y="95520"/>
                </a:lnTo>
                <a:lnTo>
                  <a:pt x="5184" y="111986"/>
                </a:lnTo>
                <a:lnTo>
                  <a:pt x="3290" y="119425"/>
                </a:lnTo>
                <a:lnTo>
                  <a:pt x="2027" y="126289"/>
                </a:lnTo>
                <a:lnTo>
                  <a:pt x="1185" y="132770"/>
                </a:lnTo>
                <a:lnTo>
                  <a:pt x="624" y="139949"/>
                </a:lnTo>
                <a:lnTo>
                  <a:pt x="250" y="147592"/>
                </a:lnTo>
                <a:lnTo>
                  <a:pt x="0" y="155544"/>
                </a:lnTo>
                <a:lnTo>
                  <a:pt x="786" y="161799"/>
                </a:lnTo>
                <a:lnTo>
                  <a:pt x="2263" y="166921"/>
                </a:lnTo>
                <a:lnTo>
                  <a:pt x="4200" y="171288"/>
                </a:lnTo>
                <a:lnTo>
                  <a:pt x="7396" y="176105"/>
                </a:lnTo>
                <a:lnTo>
                  <a:pt x="11432" y="181221"/>
                </a:lnTo>
                <a:lnTo>
                  <a:pt x="16028" y="186536"/>
                </a:lnTo>
                <a:lnTo>
                  <a:pt x="20044" y="191032"/>
                </a:lnTo>
                <a:lnTo>
                  <a:pt x="27047" y="198568"/>
                </a:lnTo>
                <a:lnTo>
                  <a:pt x="33105" y="201911"/>
                </a:lnTo>
                <a:lnTo>
                  <a:pt x="40954" y="205093"/>
                </a:lnTo>
                <a:lnTo>
                  <a:pt x="49997" y="208166"/>
                </a:lnTo>
                <a:lnTo>
                  <a:pt x="58882" y="210215"/>
                </a:lnTo>
                <a:lnTo>
                  <a:pt x="67664" y="211581"/>
                </a:lnTo>
                <a:lnTo>
                  <a:pt x="76375" y="212492"/>
                </a:lnTo>
                <a:lnTo>
                  <a:pt x="84088" y="213099"/>
                </a:lnTo>
                <a:lnTo>
                  <a:pt x="91135" y="213503"/>
                </a:lnTo>
                <a:lnTo>
                  <a:pt x="97738" y="213773"/>
                </a:lnTo>
                <a:lnTo>
                  <a:pt x="125234" y="214153"/>
                </a:lnTo>
                <a:lnTo>
                  <a:pt x="134758" y="213254"/>
                </a:lnTo>
                <a:lnTo>
                  <a:pt x="143965" y="211702"/>
                </a:lnTo>
                <a:lnTo>
                  <a:pt x="152961" y="209715"/>
                </a:lnTo>
                <a:lnTo>
                  <a:pt x="161815" y="207437"/>
                </a:lnTo>
                <a:lnTo>
                  <a:pt x="170575" y="204966"/>
                </a:lnTo>
                <a:lnTo>
                  <a:pt x="179273" y="202367"/>
                </a:lnTo>
                <a:lnTo>
                  <a:pt x="186024" y="199681"/>
                </a:lnTo>
                <a:lnTo>
                  <a:pt x="191478" y="196938"/>
                </a:lnTo>
                <a:lnTo>
                  <a:pt x="196066" y="194157"/>
                </a:lnTo>
                <a:lnTo>
                  <a:pt x="201029" y="190398"/>
                </a:lnTo>
                <a:lnTo>
                  <a:pt x="206243" y="185987"/>
                </a:lnTo>
                <a:lnTo>
                  <a:pt x="216164" y="176959"/>
                </a:lnTo>
                <a:lnTo>
                  <a:pt x="223749" y="169771"/>
                </a:lnTo>
                <a:lnTo>
                  <a:pt x="233373" y="160369"/>
                </a:lnTo>
                <a:lnTo>
                  <a:pt x="235426" y="156443"/>
                </a:lnTo>
                <a:lnTo>
                  <a:pt x="236794" y="151920"/>
                </a:lnTo>
                <a:lnTo>
                  <a:pt x="237707" y="147000"/>
                </a:lnTo>
                <a:lnTo>
                  <a:pt x="238315" y="142768"/>
                </a:lnTo>
                <a:lnTo>
                  <a:pt x="238991" y="135525"/>
                </a:lnTo>
                <a:lnTo>
                  <a:pt x="237266" y="132260"/>
                </a:lnTo>
                <a:lnTo>
                  <a:pt x="230270" y="126092"/>
                </a:lnTo>
                <a:lnTo>
                  <a:pt x="223350" y="122716"/>
                </a:lnTo>
                <a:lnTo>
                  <a:pt x="216147" y="121216"/>
                </a:lnTo>
                <a:lnTo>
                  <a:pt x="211560" y="120815"/>
                </a:lnTo>
                <a:lnTo>
                  <a:pt x="202334" y="120371"/>
                </a:lnTo>
                <a:lnTo>
                  <a:pt x="195059" y="120173"/>
                </a:lnTo>
                <a:lnTo>
                  <a:pt x="191786" y="121073"/>
                </a:lnTo>
                <a:lnTo>
                  <a:pt x="185609" y="124613"/>
                </a:lnTo>
                <a:lnTo>
                  <a:pt x="179688" y="129361"/>
                </a:lnTo>
                <a:lnTo>
                  <a:pt x="173882" y="134646"/>
                </a:lnTo>
                <a:lnTo>
                  <a:pt x="165258" y="142977"/>
                </a:lnTo>
                <a:lnTo>
                  <a:pt x="159531" y="148635"/>
                </a:lnTo>
                <a:lnTo>
                  <a:pt x="156670" y="152431"/>
                </a:lnTo>
                <a:lnTo>
                  <a:pt x="153811" y="156865"/>
                </a:lnTo>
                <a:lnTo>
                  <a:pt x="150952" y="161727"/>
                </a:lnTo>
                <a:lnTo>
                  <a:pt x="148093" y="165920"/>
                </a:lnTo>
                <a:lnTo>
                  <a:pt x="142377" y="173120"/>
                </a:lnTo>
                <a:lnTo>
                  <a:pt x="139520" y="177326"/>
                </a:lnTo>
                <a:lnTo>
                  <a:pt x="136662" y="182035"/>
                </a:lnTo>
                <a:lnTo>
                  <a:pt x="133804" y="187079"/>
                </a:lnTo>
                <a:lnTo>
                  <a:pt x="131899" y="191394"/>
                </a:lnTo>
                <a:lnTo>
                  <a:pt x="129782" y="198729"/>
                </a:lnTo>
                <a:lnTo>
                  <a:pt x="126302" y="205164"/>
                </a:lnTo>
                <a:lnTo>
                  <a:pt x="124040" y="208214"/>
                </a:lnTo>
                <a:lnTo>
                  <a:pt x="121527" y="214142"/>
                </a:lnTo>
                <a:lnTo>
                  <a:pt x="120857" y="217056"/>
                </a:lnTo>
                <a:lnTo>
                  <a:pt x="121362" y="220904"/>
                </a:lnTo>
                <a:lnTo>
                  <a:pt x="122652" y="225375"/>
                </a:lnTo>
                <a:lnTo>
                  <a:pt x="124464" y="230260"/>
                </a:lnTo>
                <a:lnTo>
                  <a:pt x="125673" y="234469"/>
                </a:lnTo>
                <a:lnTo>
                  <a:pt x="127015" y="241686"/>
                </a:lnTo>
                <a:lnTo>
                  <a:pt x="128325" y="243991"/>
                </a:lnTo>
                <a:lnTo>
                  <a:pt x="130152" y="245529"/>
                </a:lnTo>
                <a:lnTo>
                  <a:pt x="132322" y="246553"/>
                </a:lnTo>
                <a:lnTo>
                  <a:pt x="137273" y="247692"/>
                </a:lnTo>
                <a:lnTo>
                  <a:pt x="145234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2"/>
          <p:cNvSpPr/>
          <p:nvPr/>
        </p:nvSpPr>
        <p:spPr>
          <a:xfrm>
            <a:off x="97154" y="3771932"/>
            <a:ext cx="2880361" cy="77121"/>
          </a:xfrm>
          <a:custGeom>
            <a:avLst/>
            <a:gdLst/>
            <a:ahLst/>
            <a:cxnLst/>
            <a:rect l="0" t="0" r="0" b="0"/>
            <a:pathLst>
              <a:path w="2880361" h="77121">
                <a:moveTo>
                  <a:pt x="0" y="34258"/>
                </a:moveTo>
                <a:lnTo>
                  <a:pt x="7381" y="41639"/>
                </a:lnTo>
                <a:lnTo>
                  <a:pt x="10583" y="42301"/>
                </a:lnTo>
                <a:lnTo>
                  <a:pt x="12771" y="42477"/>
                </a:lnTo>
                <a:lnTo>
                  <a:pt x="16134" y="43547"/>
                </a:lnTo>
                <a:lnTo>
                  <a:pt x="20281" y="45213"/>
                </a:lnTo>
                <a:lnTo>
                  <a:pt x="24951" y="47276"/>
                </a:lnTo>
                <a:lnTo>
                  <a:pt x="32679" y="49569"/>
                </a:lnTo>
                <a:lnTo>
                  <a:pt x="45402" y="51040"/>
                </a:lnTo>
                <a:lnTo>
                  <a:pt x="49318" y="52114"/>
                </a:lnTo>
                <a:lnTo>
                  <a:pt x="53834" y="53782"/>
                </a:lnTo>
                <a:lnTo>
                  <a:pt x="58749" y="55846"/>
                </a:lnTo>
                <a:lnTo>
                  <a:pt x="71831" y="58140"/>
                </a:lnTo>
                <a:lnTo>
                  <a:pt x="149192" y="59927"/>
                </a:lnTo>
                <a:lnTo>
                  <a:pt x="274381" y="59974"/>
                </a:lnTo>
                <a:lnTo>
                  <a:pt x="282933" y="59022"/>
                </a:lnTo>
                <a:lnTo>
                  <a:pt x="291492" y="57435"/>
                </a:lnTo>
                <a:lnTo>
                  <a:pt x="300056" y="55424"/>
                </a:lnTo>
                <a:lnTo>
                  <a:pt x="319731" y="53190"/>
                </a:lnTo>
                <a:lnTo>
                  <a:pt x="358855" y="51755"/>
                </a:lnTo>
                <a:lnTo>
                  <a:pt x="370682" y="50685"/>
                </a:lnTo>
                <a:lnTo>
                  <a:pt x="384282" y="49020"/>
                </a:lnTo>
                <a:lnTo>
                  <a:pt x="399063" y="46956"/>
                </a:lnTo>
                <a:lnTo>
                  <a:pt x="425646" y="44664"/>
                </a:lnTo>
                <a:lnTo>
                  <a:pt x="453019" y="42693"/>
                </a:lnTo>
                <a:lnTo>
                  <a:pt x="487409" y="38641"/>
                </a:lnTo>
                <a:lnTo>
                  <a:pt x="503057" y="37180"/>
                </a:lnTo>
                <a:lnTo>
                  <a:pt x="632355" y="28623"/>
                </a:lnTo>
                <a:lnTo>
                  <a:pt x="852104" y="19099"/>
                </a:lnTo>
                <a:lnTo>
                  <a:pt x="973920" y="10908"/>
                </a:lnTo>
                <a:lnTo>
                  <a:pt x="1088021" y="7899"/>
                </a:lnTo>
                <a:lnTo>
                  <a:pt x="1112062" y="6208"/>
                </a:lnTo>
                <a:lnTo>
                  <a:pt x="1135710" y="4128"/>
                </a:lnTo>
                <a:lnTo>
                  <a:pt x="1174685" y="1817"/>
                </a:lnTo>
                <a:lnTo>
                  <a:pt x="1261266" y="333"/>
                </a:lnTo>
                <a:lnTo>
                  <a:pt x="1403738" y="0"/>
                </a:lnTo>
                <a:lnTo>
                  <a:pt x="1607353" y="7351"/>
                </a:lnTo>
                <a:lnTo>
                  <a:pt x="1627829" y="8700"/>
                </a:lnTo>
                <a:lnTo>
                  <a:pt x="1646242" y="10552"/>
                </a:lnTo>
                <a:lnTo>
                  <a:pt x="1663280" y="12739"/>
                </a:lnTo>
                <a:lnTo>
                  <a:pt x="1841987" y="29469"/>
                </a:lnTo>
                <a:lnTo>
                  <a:pt x="1936261" y="36892"/>
                </a:lnTo>
                <a:lnTo>
                  <a:pt x="1994036" y="40191"/>
                </a:lnTo>
                <a:lnTo>
                  <a:pt x="2069931" y="42309"/>
                </a:lnTo>
                <a:lnTo>
                  <a:pt x="2101070" y="43551"/>
                </a:lnTo>
                <a:lnTo>
                  <a:pt x="2116041" y="45216"/>
                </a:lnTo>
                <a:lnTo>
                  <a:pt x="2130784" y="47278"/>
                </a:lnTo>
                <a:lnTo>
                  <a:pt x="2159663" y="49605"/>
                </a:lnTo>
                <a:lnTo>
                  <a:pt x="2242551" y="54731"/>
                </a:lnTo>
                <a:lnTo>
                  <a:pt x="2276084" y="57432"/>
                </a:lnTo>
                <a:lnTo>
                  <a:pt x="2302249" y="60185"/>
                </a:lnTo>
                <a:lnTo>
                  <a:pt x="2323503" y="62972"/>
                </a:lnTo>
                <a:lnTo>
                  <a:pt x="2343387" y="64831"/>
                </a:lnTo>
                <a:lnTo>
                  <a:pt x="2380721" y="66896"/>
                </a:lnTo>
                <a:lnTo>
                  <a:pt x="2465150" y="68330"/>
                </a:lnTo>
                <a:lnTo>
                  <a:pt x="2822258" y="68547"/>
                </a:lnTo>
                <a:lnTo>
                  <a:pt x="2833053" y="69499"/>
                </a:lnTo>
                <a:lnTo>
                  <a:pt x="2843108" y="71087"/>
                </a:lnTo>
                <a:lnTo>
                  <a:pt x="2852668" y="73098"/>
                </a:lnTo>
                <a:lnTo>
                  <a:pt x="2865830" y="75333"/>
                </a:lnTo>
                <a:lnTo>
                  <a:pt x="2880360" y="771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3"/>
          <p:cNvSpPr/>
          <p:nvPr/>
        </p:nvSpPr>
        <p:spPr>
          <a:xfrm>
            <a:off x="114404" y="3600450"/>
            <a:ext cx="34186" cy="154305"/>
          </a:xfrm>
          <a:custGeom>
            <a:avLst/>
            <a:gdLst/>
            <a:ahLst/>
            <a:cxnLst/>
            <a:rect l="0" t="0" r="0" b="0"/>
            <a:pathLst>
              <a:path w="34186" h="154305">
                <a:moveTo>
                  <a:pt x="8468" y="0"/>
                </a:moveTo>
                <a:lnTo>
                  <a:pt x="3917" y="0"/>
                </a:lnTo>
                <a:lnTo>
                  <a:pt x="2577" y="952"/>
                </a:lnTo>
                <a:lnTo>
                  <a:pt x="1683" y="2540"/>
                </a:lnTo>
                <a:lnTo>
                  <a:pt x="690" y="6844"/>
                </a:lnTo>
                <a:lnTo>
                  <a:pt x="425" y="9325"/>
                </a:lnTo>
                <a:lnTo>
                  <a:pt x="0" y="15600"/>
                </a:lnTo>
                <a:lnTo>
                  <a:pt x="918" y="18972"/>
                </a:lnTo>
                <a:lnTo>
                  <a:pt x="4477" y="30340"/>
                </a:lnTo>
                <a:lnTo>
                  <a:pt x="5807" y="35466"/>
                </a:lnTo>
                <a:lnTo>
                  <a:pt x="6694" y="39837"/>
                </a:lnTo>
                <a:lnTo>
                  <a:pt x="7285" y="43703"/>
                </a:lnTo>
                <a:lnTo>
                  <a:pt x="7680" y="47232"/>
                </a:lnTo>
                <a:lnTo>
                  <a:pt x="7942" y="50538"/>
                </a:lnTo>
                <a:lnTo>
                  <a:pt x="8118" y="53694"/>
                </a:lnTo>
                <a:lnTo>
                  <a:pt x="9187" y="57704"/>
                </a:lnTo>
                <a:lnTo>
                  <a:pt x="10852" y="62281"/>
                </a:lnTo>
                <a:lnTo>
                  <a:pt x="12915" y="67238"/>
                </a:lnTo>
                <a:lnTo>
                  <a:pt x="14290" y="72448"/>
                </a:lnTo>
                <a:lnTo>
                  <a:pt x="15207" y="77826"/>
                </a:lnTo>
                <a:lnTo>
                  <a:pt x="15818" y="83317"/>
                </a:lnTo>
                <a:lnTo>
                  <a:pt x="16226" y="87929"/>
                </a:lnTo>
                <a:lnTo>
                  <a:pt x="16497" y="91957"/>
                </a:lnTo>
                <a:lnTo>
                  <a:pt x="16799" y="98972"/>
                </a:lnTo>
                <a:lnTo>
                  <a:pt x="16933" y="105265"/>
                </a:lnTo>
                <a:lnTo>
                  <a:pt x="17921" y="109229"/>
                </a:lnTo>
                <a:lnTo>
                  <a:pt x="19533" y="113777"/>
                </a:lnTo>
                <a:lnTo>
                  <a:pt x="21559" y="118713"/>
                </a:lnTo>
                <a:lnTo>
                  <a:pt x="22911" y="122957"/>
                </a:lnTo>
                <a:lnTo>
                  <a:pt x="23811" y="126739"/>
                </a:lnTo>
                <a:lnTo>
                  <a:pt x="24412" y="130212"/>
                </a:lnTo>
                <a:lnTo>
                  <a:pt x="24812" y="133480"/>
                </a:lnTo>
                <a:lnTo>
                  <a:pt x="25079" y="136612"/>
                </a:lnTo>
                <a:lnTo>
                  <a:pt x="25257" y="139652"/>
                </a:lnTo>
                <a:lnTo>
                  <a:pt x="25455" y="145570"/>
                </a:lnTo>
                <a:lnTo>
                  <a:pt x="34185" y="1543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4"/>
          <p:cNvSpPr/>
          <p:nvPr/>
        </p:nvSpPr>
        <p:spPr>
          <a:xfrm>
            <a:off x="28574" y="3651885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32966" y="34290"/>
                </a:lnTo>
                <a:lnTo>
                  <a:pt x="49600" y="32385"/>
                </a:lnTo>
                <a:lnTo>
                  <a:pt x="71167" y="29210"/>
                </a:lnTo>
                <a:lnTo>
                  <a:pt x="96022" y="25188"/>
                </a:lnTo>
                <a:lnTo>
                  <a:pt x="115450" y="22507"/>
                </a:lnTo>
                <a:lnTo>
                  <a:pt x="131259" y="20719"/>
                </a:lnTo>
                <a:lnTo>
                  <a:pt x="144656" y="19528"/>
                </a:lnTo>
                <a:lnTo>
                  <a:pt x="154540" y="17781"/>
                </a:lnTo>
                <a:lnTo>
                  <a:pt x="162082" y="15664"/>
                </a:lnTo>
                <a:lnTo>
                  <a:pt x="168062" y="13300"/>
                </a:lnTo>
                <a:lnTo>
                  <a:pt x="176812" y="10772"/>
                </a:lnTo>
                <a:lnTo>
                  <a:pt x="187407" y="8133"/>
                </a:lnTo>
                <a:lnTo>
                  <a:pt x="199233" y="5422"/>
                </a:lnTo>
                <a:lnTo>
                  <a:pt x="208070" y="3615"/>
                </a:lnTo>
                <a:lnTo>
                  <a:pt x="214913" y="2410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5"/>
          <p:cNvSpPr/>
          <p:nvPr/>
        </p:nvSpPr>
        <p:spPr>
          <a:xfrm>
            <a:off x="448627" y="3926204"/>
            <a:ext cx="25718" cy="368619"/>
          </a:xfrm>
          <a:custGeom>
            <a:avLst/>
            <a:gdLst/>
            <a:ahLst/>
            <a:cxnLst/>
            <a:rect l="0" t="0" r="0" b="0"/>
            <a:pathLst>
              <a:path w="25718" h="368619">
                <a:moveTo>
                  <a:pt x="0" y="0"/>
                </a:moveTo>
                <a:lnTo>
                  <a:pt x="0" y="48522"/>
                </a:lnTo>
                <a:lnTo>
                  <a:pt x="952" y="57113"/>
                </a:lnTo>
                <a:lnTo>
                  <a:pt x="2540" y="67603"/>
                </a:lnTo>
                <a:lnTo>
                  <a:pt x="4551" y="79359"/>
                </a:lnTo>
                <a:lnTo>
                  <a:pt x="5891" y="90054"/>
                </a:lnTo>
                <a:lnTo>
                  <a:pt x="6785" y="100041"/>
                </a:lnTo>
                <a:lnTo>
                  <a:pt x="7381" y="109557"/>
                </a:lnTo>
                <a:lnTo>
                  <a:pt x="8043" y="125209"/>
                </a:lnTo>
                <a:lnTo>
                  <a:pt x="8337" y="139469"/>
                </a:lnTo>
                <a:lnTo>
                  <a:pt x="8563" y="205831"/>
                </a:lnTo>
                <a:lnTo>
                  <a:pt x="9519" y="217231"/>
                </a:lnTo>
                <a:lnTo>
                  <a:pt x="11108" y="230546"/>
                </a:lnTo>
                <a:lnTo>
                  <a:pt x="13121" y="245137"/>
                </a:lnTo>
                <a:lnTo>
                  <a:pt x="14462" y="256770"/>
                </a:lnTo>
                <a:lnTo>
                  <a:pt x="15356" y="266430"/>
                </a:lnTo>
                <a:lnTo>
                  <a:pt x="15952" y="274776"/>
                </a:lnTo>
                <a:lnTo>
                  <a:pt x="16350" y="287007"/>
                </a:lnTo>
                <a:lnTo>
                  <a:pt x="16792" y="318376"/>
                </a:lnTo>
                <a:lnTo>
                  <a:pt x="17862" y="331314"/>
                </a:lnTo>
                <a:lnTo>
                  <a:pt x="19528" y="341844"/>
                </a:lnTo>
                <a:lnTo>
                  <a:pt x="25717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6"/>
          <p:cNvSpPr/>
          <p:nvPr/>
        </p:nvSpPr>
        <p:spPr>
          <a:xfrm>
            <a:off x="585787" y="3943350"/>
            <a:ext cx="34291" cy="334328"/>
          </a:xfrm>
          <a:custGeom>
            <a:avLst/>
            <a:gdLst/>
            <a:ahLst/>
            <a:cxnLst/>
            <a:rect l="0" t="0" r="0" b="0"/>
            <a:pathLst>
              <a:path w="34291" h="334328">
                <a:moveTo>
                  <a:pt x="0" y="0"/>
                </a:moveTo>
                <a:lnTo>
                  <a:pt x="4551" y="9101"/>
                </a:lnTo>
                <a:lnTo>
                  <a:pt x="5891" y="13687"/>
                </a:lnTo>
                <a:lnTo>
                  <a:pt x="6785" y="18650"/>
                </a:lnTo>
                <a:lnTo>
                  <a:pt x="7381" y="23863"/>
                </a:lnTo>
                <a:lnTo>
                  <a:pt x="8731" y="29243"/>
                </a:lnTo>
                <a:lnTo>
                  <a:pt x="10583" y="34736"/>
                </a:lnTo>
                <a:lnTo>
                  <a:pt x="12770" y="40302"/>
                </a:lnTo>
                <a:lnTo>
                  <a:pt x="14228" y="44965"/>
                </a:lnTo>
                <a:lnTo>
                  <a:pt x="15201" y="49027"/>
                </a:lnTo>
                <a:lnTo>
                  <a:pt x="15849" y="52687"/>
                </a:lnTo>
                <a:lnTo>
                  <a:pt x="16281" y="57985"/>
                </a:lnTo>
                <a:lnTo>
                  <a:pt x="16569" y="64373"/>
                </a:lnTo>
                <a:lnTo>
                  <a:pt x="16761" y="71491"/>
                </a:lnTo>
                <a:lnTo>
                  <a:pt x="17841" y="80045"/>
                </a:lnTo>
                <a:lnTo>
                  <a:pt x="19514" y="89558"/>
                </a:lnTo>
                <a:lnTo>
                  <a:pt x="21582" y="99710"/>
                </a:lnTo>
                <a:lnTo>
                  <a:pt x="22960" y="109336"/>
                </a:lnTo>
                <a:lnTo>
                  <a:pt x="23879" y="118610"/>
                </a:lnTo>
                <a:lnTo>
                  <a:pt x="24492" y="127651"/>
                </a:lnTo>
                <a:lnTo>
                  <a:pt x="24901" y="136536"/>
                </a:lnTo>
                <a:lnTo>
                  <a:pt x="25354" y="154028"/>
                </a:lnTo>
                <a:lnTo>
                  <a:pt x="25670" y="195426"/>
                </a:lnTo>
                <a:lnTo>
                  <a:pt x="25717" y="301497"/>
                </a:lnTo>
                <a:lnTo>
                  <a:pt x="26669" y="308630"/>
                </a:lnTo>
                <a:lnTo>
                  <a:pt x="28257" y="315291"/>
                </a:lnTo>
                <a:lnTo>
                  <a:pt x="34290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7"/>
          <p:cNvSpPr/>
          <p:nvPr/>
        </p:nvSpPr>
        <p:spPr>
          <a:xfrm>
            <a:off x="731519" y="4046220"/>
            <a:ext cx="197169" cy="214313"/>
          </a:xfrm>
          <a:custGeom>
            <a:avLst/>
            <a:gdLst/>
            <a:ahLst/>
            <a:cxnLst/>
            <a:rect l="0" t="0" r="0" b="0"/>
            <a:pathLst>
              <a:path w="197169" h="214313">
                <a:moveTo>
                  <a:pt x="0" y="0"/>
                </a:moveTo>
                <a:lnTo>
                  <a:pt x="49858" y="49857"/>
                </a:lnTo>
                <a:lnTo>
                  <a:pt x="54194" y="55145"/>
                </a:lnTo>
                <a:lnTo>
                  <a:pt x="58037" y="60576"/>
                </a:lnTo>
                <a:lnTo>
                  <a:pt x="61551" y="66101"/>
                </a:lnTo>
                <a:lnTo>
                  <a:pt x="64847" y="70738"/>
                </a:lnTo>
                <a:lnTo>
                  <a:pt x="67996" y="74781"/>
                </a:lnTo>
                <a:lnTo>
                  <a:pt x="71049" y="78429"/>
                </a:lnTo>
                <a:lnTo>
                  <a:pt x="74988" y="83718"/>
                </a:lnTo>
                <a:lnTo>
                  <a:pt x="84446" y="97215"/>
                </a:lnTo>
                <a:lnTo>
                  <a:pt x="89635" y="102910"/>
                </a:lnTo>
                <a:lnTo>
                  <a:pt x="94999" y="107659"/>
                </a:lnTo>
                <a:lnTo>
                  <a:pt x="100480" y="111778"/>
                </a:lnTo>
                <a:lnTo>
                  <a:pt x="105087" y="116428"/>
                </a:lnTo>
                <a:lnTo>
                  <a:pt x="109111" y="121434"/>
                </a:lnTo>
                <a:lnTo>
                  <a:pt x="112746" y="126676"/>
                </a:lnTo>
                <a:lnTo>
                  <a:pt x="116121" y="131123"/>
                </a:lnTo>
                <a:lnTo>
                  <a:pt x="119324" y="135040"/>
                </a:lnTo>
                <a:lnTo>
                  <a:pt x="122412" y="138604"/>
                </a:lnTo>
                <a:lnTo>
                  <a:pt x="125423" y="142885"/>
                </a:lnTo>
                <a:lnTo>
                  <a:pt x="128383" y="147644"/>
                </a:lnTo>
                <a:lnTo>
                  <a:pt x="131309" y="152722"/>
                </a:lnTo>
                <a:lnTo>
                  <a:pt x="135164" y="158012"/>
                </a:lnTo>
                <a:lnTo>
                  <a:pt x="139640" y="163444"/>
                </a:lnTo>
                <a:lnTo>
                  <a:pt x="144528" y="168970"/>
                </a:lnTo>
                <a:lnTo>
                  <a:pt x="155040" y="180190"/>
                </a:lnTo>
                <a:lnTo>
                  <a:pt x="160510" y="185849"/>
                </a:lnTo>
                <a:lnTo>
                  <a:pt x="166062" y="190574"/>
                </a:lnTo>
                <a:lnTo>
                  <a:pt x="171668" y="194677"/>
                </a:lnTo>
                <a:lnTo>
                  <a:pt x="177310" y="198365"/>
                </a:lnTo>
                <a:lnTo>
                  <a:pt x="182025" y="201775"/>
                </a:lnTo>
                <a:lnTo>
                  <a:pt x="186120" y="205002"/>
                </a:lnTo>
                <a:lnTo>
                  <a:pt x="197168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8"/>
          <p:cNvSpPr/>
          <p:nvPr/>
        </p:nvSpPr>
        <p:spPr>
          <a:xfrm>
            <a:off x="757237" y="4011929"/>
            <a:ext cx="162878" cy="248604"/>
          </a:xfrm>
          <a:custGeom>
            <a:avLst/>
            <a:gdLst/>
            <a:ahLst/>
            <a:cxnLst/>
            <a:rect l="0" t="0" r="0" b="0"/>
            <a:pathLst>
              <a:path w="162878" h="248604">
                <a:moveTo>
                  <a:pt x="162877" y="0"/>
                </a:moveTo>
                <a:lnTo>
                  <a:pt x="149225" y="9102"/>
                </a:lnTo>
                <a:lnTo>
                  <a:pt x="144251" y="13688"/>
                </a:lnTo>
                <a:lnTo>
                  <a:pt x="139982" y="18651"/>
                </a:lnTo>
                <a:lnTo>
                  <a:pt x="136184" y="23864"/>
                </a:lnTo>
                <a:lnTo>
                  <a:pt x="131747" y="31150"/>
                </a:lnTo>
                <a:lnTo>
                  <a:pt x="126884" y="39817"/>
                </a:lnTo>
                <a:lnTo>
                  <a:pt x="121737" y="49405"/>
                </a:lnTo>
                <a:lnTo>
                  <a:pt x="117353" y="58654"/>
                </a:lnTo>
                <a:lnTo>
                  <a:pt x="113478" y="67678"/>
                </a:lnTo>
                <a:lnTo>
                  <a:pt x="109942" y="76551"/>
                </a:lnTo>
                <a:lnTo>
                  <a:pt x="103473" y="94031"/>
                </a:lnTo>
                <a:lnTo>
                  <a:pt x="100414" y="102693"/>
                </a:lnTo>
                <a:lnTo>
                  <a:pt x="97423" y="110372"/>
                </a:lnTo>
                <a:lnTo>
                  <a:pt x="94476" y="117396"/>
                </a:lnTo>
                <a:lnTo>
                  <a:pt x="91559" y="123984"/>
                </a:lnTo>
                <a:lnTo>
                  <a:pt x="88662" y="131234"/>
                </a:lnTo>
                <a:lnTo>
                  <a:pt x="82903" y="146909"/>
                </a:lnTo>
                <a:lnTo>
                  <a:pt x="79081" y="154137"/>
                </a:lnTo>
                <a:lnTo>
                  <a:pt x="74628" y="160861"/>
                </a:lnTo>
                <a:lnTo>
                  <a:pt x="69755" y="167248"/>
                </a:lnTo>
                <a:lnTo>
                  <a:pt x="65553" y="173412"/>
                </a:lnTo>
                <a:lnTo>
                  <a:pt x="61799" y="179426"/>
                </a:lnTo>
                <a:lnTo>
                  <a:pt x="58345" y="185339"/>
                </a:lnTo>
                <a:lnTo>
                  <a:pt x="52231" y="194045"/>
                </a:lnTo>
                <a:lnTo>
                  <a:pt x="22518" y="233034"/>
                </a:lnTo>
                <a:lnTo>
                  <a:pt x="19775" y="236319"/>
                </a:lnTo>
                <a:lnTo>
                  <a:pt x="16993" y="239461"/>
                </a:lnTo>
                <a:lnTo>
                  <a:pt x="14186" y="242508"/>
                </a:lnTo>
                <a:lnTo>
                  <a:pt x="11362" y="244540"/>
                </a:lnTo>
                <a:lnTo>
                  <a:pt x="8527" y="245894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9"/>
          <p:cNvSpPr/>
          <p:nvPr/>
        </p:nvSpPr>
        <p:spPr>
          <a:xfrm>
            <a:off x="2043112" y="4106227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0"/>
                </a:moveTo>
                <a:lnTo>
                  <a:pt x="137931" y="0"/>
                </a:lnTo>
                <a:lnTo>
                  <a:pt x="151009" y="952"/>
                </a:lnTo>
                <a:lnTo>
                  <a:pt x="164490" y="2540"/>
                </a:lnTo>
                <a:lnTo>
                  <a:pt x="20574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0"/>
          <p:cNvSpPr/>
          <p:nvPr/>
        </p:nvSpPr>
        <p:spPr>
          <a:xfrm>
            <a:off x="2025967" y="4157662"/>
            <a:ext cx="317184" cy="25718"/>
          </a:xfrm>
          <a:custGeom>
            <a:avLst/>
            <a:gdLst/>
            <a:ahLst/>
            <a:cxnLst/>
            <a:rect l="0" t="0" r="0" b="0"/>
            <a:pathLst>
              <a:path w="317184" h="25718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21033" y="12771"/>
                </a:lnTo>
                <a:lnTo>
                  <a:pt x="31167" y="14229"/>
                </a:lnTo>
                <a:lnTo>
                  <a:pt x="43638" y="15201"/>
                </a:lnTo>
                <a:lnTo>
                  <a:pt x="57667" y="15849"/>
                </a:lnTo>
                <a:lnTo>
                  <a:pt x="88495" y="16569"/>
                </a:lnTo>
                <a:lnTo>
                  <a:pt x="229123" y="17135"/>
                </a:lnTo>
                <a:lnTo>
                  <a:pt x="237521" y="18091"/>
                </a:lnTo>
                <a:lnTo>
                  <a:pt x="245025" y="19681"/>
                </a:lnTo>
                <a:lnTo>
                  <a:pt x="251932" y="21693"/>
                </a:lnTo>
                <a:lnTo>
                  <a:pt x="258442" y="23035"/>
                </a:lnTo>
                <a:lnTo>
                  <a:pt x="264687" y="23929"/>
                </a:lnTo>
                <a:lnTo>
                  <a:pt x="317183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1"/>
          <p:cNvSpPr/>
          <p:nvPr/>
        </p:nvSpPr>
        <p:spPr>
          <a:xfrm>
            <a:off x="2526806" y="3977787"/>
            <a:ext cx="176389" cy="265173"/>
          </a:xfrm>
          <a:custGeom>
            <a:avLst/>
            <a:gdLst/>
            <a:ahLst/>
            <a:cxnLst/>
            <a:rect l="0" t="0" r="0" b="0"/>
            <a:pathLst>
              <a:path w="176389" h="265173">
                <a:moveTo>
                  <a:pt x="4938" y="51288"/>
                </a:moveTo>
                <a:lnTo>
                  <a:pt x="388" y="42186"/>
                </a:lnTo>
                <a:lnTo>
                  <a:pt x="0" y="39505"/>
                </a:lnTo>
                <a:lnTo>
                  <a:pt x="693" y="37717"/>
                </a:lnTo>
                <a:lnTo>
                  <a:pt x="4004" y="34779"/>
                </a:lnTo>
                <a:lnTo>
                  <a:pt x="8651" y="30298"/>
                </a:lnTo>
                <a:lnTo>
                  <a:pt x="33536" y="5542"/>
                </a:lnTo>
                <a:lnTo>
                  <a:pt x="36386" y="3645"/>
                </a:lnTo>
                <a:lnTo>
                  <a:pt x="39238" y="2381"/>
                </a:lnTo>
                <a:lnTo>
                  <a:pt x="42093" y="1538"/>
                </a:lnTo>
                <a:lnTo>
                  <a:pt x="46853" y="977"/>
                </a:lnTo>
                <a:lnTo>
                  <a:pt x="52884" y="602"/>
                </a:lnTo>
                <a:lnTo>
                  <a:pt x="69443" y="0"/>
                </a:lnTo>
                <a:lnTo>
                  <a:pt x="72706" y="904"/>
                </a:lnTo>
                <a:lnTo>
                  <a:pt x="76787" y="2458"/>
                </a:lnTo>
                <a:lnTo>
                  <a:pt x="81413" y="4447"/>
                </a:lnTo>
                <a:lnTo>
                  <a:pt x="85449" y="5773"/>
                </a:lnTo>
                <a:lnTo>
                  <a:pt x="89092" y="6657"/>
                </a:lnTo>
                <a:lnTo>
                  <a:pt x="92473" y="7246"/>
                </a:lnTo>
                <a:lnTo>
                  <a:pt x="95680" y="9545"/>
                </a:lnTo>
                <a:lnTo>
                  <a:pt x="98770" y="12981"/>
                </a:lnTo>
                <a:lnTo>
                  <a:pt x="103792" y="20928"/>
                </a:lnTo>
                <a:lnTo>
                  <a:pt x="106023" y="27634"/>
                </a:lnTo>
                <a:lnTo>
                  <a:pt x="107015" y="33790"/>
                </a:lnTo>
                <a:lnTo>
                  <a:pt x="107456" y="40653"/>
                </a:lnTo>
                <a:lnTo>
                  <a:pt x="107652" y="50054"/>
                </a:lnTo>
                <a:lnTo>
                  <a:pt x="106752" y="55228"/>
                </a:lnTo>
                <a:lnTo>
                  <a:pt x="105199" y="60582"/>
                </a:lnTo>
                <a:lnTo>
                  <a:pt x="103211" y="66056"/>
                </a:lnTo>
                <a:lnTo>
                  <a:pt x="100933" y="71611"/>
                </a:lnTo>
                <a:lnTo>
                  <a:pt x="98463" y="77219"/>
                </a:lnTo>
                <a:lnTo>
                  <a:pt x="95863" y="82863"/>
                </a:lnTo>
                <a:lnTo>
                  <a:pt x="92225" y="88530"/>
                </a:lnTo>
                <a:lnTo>
                  <a:pt x="87894" y="94214"/>
                </a:lnTo>
                <a:lnTo>
                  <a:pt x="83102" y="99907"/>
                </a:lnTo>
                <a:lnTo>
                  <a:pt x="78003" y="108466"/>
                </a:lnTo>
                <a:lnTo>
                  <a:pt x="72698" y="118934"/>
                </a:lnTo>
                <a:lnTo>
                  <a:pt x="58670" y="148801"/>
                </a:lnTo>
                <a:lnTo>
                  <a:pt x="45397" y="175959"/>
                </a:lnTo>
                <a:lnTo>
                  <a:pt x="42388" y="182979"/>
                </a:lnTo>
                <a:lnTo>
                  <a:pt x="39430" y="190517"/>
                </a:lnTo>
                <a:lnTo>
                  <a:pt x="36505" y="198400"/>
                </a:lnTo>
                <a:lnTo>
                  <a:pt x="34556" y="204607"/>
                </a:lnTo>
                <a:lnTo>
                  <a:pt x="33256" y="209698"/>
                </a:lnTo>
                <a:lnTo>
                  <a:pt x="32389" y="214045"/>
                </a:lnTo>
                <a:lnTo>
                  <a:pt x="28886" y="221414"/>
                </a:lnTo>
                <a:lnTo>
                  <a:pt x="26619" y="224713"/>
                </a:lnTo>
                <a:lnTo>
                  <a:pt x="24099" y="230918"/>
                </a:lnTo>
                <a:lnTo>
                  <a:pt x="23427" y="233906"/>
                </a:lnTo>
                <a:lnTo>
                  <a:pt x="23932" y="237803"/>
                </a:lnTo>
                <a:lnTo>
                  <a:pt x="25221" y="242306"/>
                </a:lnTo>
                <a:lnTo>
                  <a:pt x="29582" y="254120"/>
                </a:lnTo>
                <a:lnTo>
                  <a:pt x="31845" y="256042"/>
                </a:lnTo>
                <a:lnTo>
                  <a:pt x="35259" y="258275"/>
                </a:lnTo>
                <a:lnTo>
                  <a:pt x="39440" y="260717"/>
                </a:lnTo>
                <a:lnTo>
                  <a:pt x="44132" y="262344"/>
                </a:lnTo>
                <a:lnTo>
                  <a:pt x="49165" y="263430"/>
                </a:lnTo>
                <a:lnTo>
                  <a:pt x="54425" y="264153"/>
                </a:lnTo>
                <a:lnTo>
                  <a:pt x="58885" y="264635"/>
                </a:lnTo>
                <a:lnTo>
                  <a:pt x="62810" y="264957"/>
                </a:lnTo>
                <a:lnTo>
                  <a:pt x="66380" y="265172"/>
                </a:lnTo>
                <a:lnTo>
                  <a:pt x="69712" y="264362"/>
                </a:lnTo>
                <a:lnTo>
                  <a:pt x="72886" y="262870"/>
                </a:lnTo>
                <a:lnTo>
                  <a:pt x="75954" y="260922"/>
                </a:lnTo>
                <a:lnTo>
                  <a:pt x="78952" y="259624"/>
                </a:lnTo>
                <a:lnTo>
                  <a:pt x="81904" y="258759"/>
                </a:lnTo>
                <a:lnTo>
                  <a:pt x="84823" y="258181"/>
                </a:lnTo>
                <a:lnTo>
                  <a:pt x="88675" y="256844"/>
                </a:lnTo>
                <a:lnTo>
                  <a:pt x="93148" y="255001"/>
                </a:lnTo>
                <a:lnTo>
                  <a:pt x="98035" y="252819"/>
                </a:lnTo>
                <a:lnTo>
                  <a:pt x="102245" y="251364"/>
                </a:lnTo>
                <a:lnTo>
                  <a:pt x="106005" y="250395"/>
                </a:lnTo>
                <a:lnTo>
                  <a:pt x="109463" y="249748"/>
                </a:lnTo>
                <a:lnTo>
                  <a:pt x="114627" y="246459"/>
                </a:lnTo>
                <a:lnTo>
                  <a:pt x="120926" y="241410"/>
                </a:lnTo>
                <a:lnTo>
                  <a:pt x="127984" y="235186"/>
                </a:lnTo>
                <a:lnTo>
                  <a:pt x="134594" y="230084"/>
                </a:lnTo>
                <a:lnTo>
                  <a:pt x="140905" y="225730"/>
                </a:lnTo>
                <a:lnTo>
                  <a:pt x="147018" y="221875"/>
                </a:lnTo>
                <a:lnTo>
                  <a:pt x="152998" y="217400"/>
                </a:lnTo>
                <a:lnTo>
                  <a:pt x="158890" y="212512"/>
                </a:lnTo>
                <a:lnTo>
                  <a:pt x="176388" y="1970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2"/>
          <p:cNvSpPr/>
          <p:nvPr/>
        </p:nvSpPr>
        <p:spPr>
          <a:xfrm>
            <a:off x="2771775" y="3960536"/>
            <a:ext cx="342901" cy="213032"/>
          </a:xfrm>
          <a:custGeom>
            <a:avLst/>
            <a:gdLst/>
            <a:ahLst/>
            <a:cxnLst/>
            <a:rect l="0" t="0" r="0" b="0"/>
            <a:pathLst>
              <a:path w="342901" h="213032">
                <a:moveTo>
                  <a:pt x="0" y="42821"/>
                </a:moveTo>
                <a:lnTo>
                  <a:pt x="0" y="35440"/>
                </a:lnTo>
                <a:lnTo>
                  <a:pt x="4550" y="30051"/>
                </a:lnTo>
                <a:lnTo>
                  <a:pt x="11865" y="25080"/>
                </a:lnTo>
                <a:lnTo>
                  <a:pt x="20513" y="20649"/>
                </a:lnTo>
                <a:lnTo>
                  <a:pt x="27532" y="18679"/>
                </a:lnTo>
                <a:lnTo>
                  <a:pt x="36366" y="15264"/>
                </a:lnTo>
                <a:lnTo>
                  <a:pt x="41389" y="13020"/>
                </a:lnTo>
                <a:lnTo>
                  <a:pt x="48547" y="10571"/>
                </a:lnTo>
                <a:lnTo>
                  <a:pt x="57130" y="7986"/>
                </a:lnTo>
                <a:lnTo>
                  <a:pt x="66661" y="5310"/>
                </a:lnTo>
                <a:lnTo>
                  <a:pt x="74921" y="3527"/>
                </a:lnTo>
                <a:lnTo>
                  <a:pt x="82332" y="2337"/>
                </a:lnTo>
                <a:lnTo>
                  <a:pt x="89178" y="1544"/>
                </a:lnTo>
                <a:lnTo>
                  <a:pt x="96599" y="1016"/>
                </a:lnTo>
                <a:lnTo>
                  <a:pt x="104404" y="663"/>
                </a:lnTo>
                <a:lnTo>
                  <a:pt x="128361" y="98"/>
                </a:lnTo>
                <a:lnTo>
                  <a:pt x="139103" y="0"/>
                </a:lnTo>
                <a:lnTo>
                  <a:pt x="141313" y="939"/>
                </a:lnTo>
                <a:lnTo>
                  <a:pt x="142786" y="2517"/>
                </a:lnTo>
                <a:lnTo>
                  <a:pt x="143768" y="4521"/>
                </a:lnTo>
                <a:lnTo>
                  <a:pt x="147399" y="9289"/>
                </a:lnTo>
                <a:lnTo>
                  <a:pt x="152188" y="14583"/>
                </a:lnTo>
                <a:lnTo>
                  <a:pt x="157491" y="20111"/>
                </a:lnTo>
                <a:lnTo>
                  <a:pt x="159287" y="22918"/>
                </a:lnTo>
                <a:lnTo>
                  <a:pt x="161281" y="28578"/>
                </a:lnTo>
                <a:lnTo>
                  <a:pt x="160861" y="32373"/>
                </a:lnTo>
                <a:lnTo>
                  <a:pt x="159628" y="36808"/>
                </a:lnTo>
                <a:lnTo>
                  <a:pt x="157853" y="41670"/>
                </a:lnTo>
                <a:lnTo>
                  <a:pt x="155718" y="46817"/>
                </a:lnTo>
                <a:lnTo>
                  <a:pt x="153342" y="52152"/>
                </a:lnTo>
                <a:lnTo>
                  <a:pt x="150805" y="57614"/>
                </a:lnTo>
                <a:lnTo>
                  <a:pt x="148162" y="62208"/>
                </a:lnTo>
                <a:lnTo>
                  <a:pt x="145447" y="66223"/>
                </a:lnTo>
                <a:lnTo>
                  <a:pt x="142684" y="69853"/>
                </a:lnTo>
                <a:lnTo>
                  <a:pt x="139890" y="74177"/>
                </a:lnTo>
                <a:lnTo>
                  <a:pt x="137075" y="78965"/>
                </a:lnTo>
                <a:lnTo>
                  <a:pt x="134246" y="84062"/>
                </a:lnTo>
                <a:lnTo>
                  <a:pt x="128562" y="94806"/>
                </a:lnTo>
                <a:lnTo>
                  <a:pt x="125713" y="100337"/>
                </a:lnTo>
                <a:lnTo>
                  <a:pt x="121909" y="106883"/>
                </a:lnTo>
                <a:lnTo>
                  <a:pt x="112601" y="121775"/>
                </a:lnTo>
                <a:lnTo>
                  <a:pt x="108405" y="127842"/>
                </a:lnTo>
                <a:lnTo>
                  <a:pt x="104655" y="132839"/>
                </a:lnTo>
                <a:lnTo>
                  <a:pt x="101202" y="137123"/>
                </a:lnTo>
                <a:lnTo>
                  <a:pt x="97948" y="142837"/>
                </a:lnTo>
                <a:lnTo>
                  <a:pt x="94826" y="149503"/>
                </a:lnTo>
                <a:lnTo>
                  <a:pt x="91792" y="156805"/>
                </a:lnTo>
                <a:lnTo>
                  <a:pt x="89769" y="163578"/>
                </a:lnTo>
                <a:lnTo>
                  <a:pt x="88421" y="169998"/>
                </a:lnTo>
                <a:lnTo>
                  <a:pt x="87522" y="176183"/>
                </a:lnTo>
                <a:lnTo>
                  <a:pt x="86923" y="181259"/>
                </a:lnTo>
                <a:lnTo>
                  <a:pt x="86524" y="185596"/>
                </a:lnTo>
                <a:lnTo>
                  <a:pt x="86257" y="189439"/>
                </a:lnTo>
                <a:lnTo>
                  <a:pt x="86080" y="192954"/>
                </a:lnTo>
                <a:lnTo>
                  <a:pt x="85882" y="199400"/>
                </a:lnTo>
                <a:lnTo>
                  <a:pt x="86782" y="201499"/>
                </a:lnTo>
                <a:lnTo>
                  <a:pt x="88335" y="202899"/>
                </a:lnTo>
                <a:lnTo>
                  <a:pt x="90322" y="203832"/>
                </a:lnTo>
                <a:lnTo>
                  <a:pt x="95070" y="204869"/>
                </a:lnTo>
                <a:lnTo>
                  <a:pt x="97670" y="205146"/>
                </a:lnTo>
                <a:lnTo>
                  <a:pt x="105639" y="207993"/>
                </a:lnTo>
                <a:lnTo>
                  <a:pt x="114578" y="211481"/>
                </a:lnTo>
                <a:lnTo>
                  <a:pt x="121726" y="213031"/>
                </a:lnTo>
                <a:lnTo>
                  <a:pt x="124013" y="212492"/>
                </a:lnTo>
                <a:lnTo>
                  <a:pt x="125538" y="211180"/>
                </a:lnTo>
                <a:lnTo>
                  <a:pt x="126554" y="209353"/>
                </a:lnTo>
                <a:lnTo>
                  <a:pt x="129137" y="208135"/>
                </a:lnTo>
                <a:lnTo>
                  <a:pt x="137086" y="206781"/>
                </a:lnTo>
                <a:lnTo>
                  <a:pt x="146969" y="206180"/>
                </a:lnTo>
                <a:lnTo>
                  <a:pt x="152272" y="206020"/>
                </a:lnTo>
                <a:lnTo>
                  <a:pt x="156760" y="204960"/>
                </a:lnTo>
                <a:lnTo>
                  <a:pt x="164285" y="201243"/>
                </a:lnTo>
                <a:lnTo>
                  <a:pt x="171436" y="198918"/>
                </a:lnTo>
                <a:lnTo>
                  <a:pt x="180966" y="196416"/>
                </a:lnTo>
                <a:lnTo>
                  <a:pt x="192081" y="193795"/>
                </a:lnTo>
                <a:lnTo>
                  <a:pt x="202349" y="191095"/>
                </a:lnTo>
                <a:lnTo>
                  <a:pt x="221378" y="185556"/>
                </a:lnTo>
                <a:lnTo>
                  <a:pt x="229500" y="182745"/>
                </a:lnTo>
                <a:lnTo>
                  <a:pt x="236820" y="179919"/>
                </a:lnTo>
                <a:lnTo>
                  <a:pt x="243605" y="177082"/>
                </a:lnTo>
                <a:lnTo>
                  <a:pt x="251938" y="175191"/>
                </a:lnTo>
                <a:lnTo>
                  <a:pt x="261304" y="173930"/>
                </a:lnTo>
                <a:lnTo>
                  <a:pt x="271357" y="173090"/>
                </a:lnTo>
                <a:lnTo>
                  <a:pt x="279012" y="171577"/>
                </a:lnTo>
                <a:lnTo>
                  <a:pt x="285068" y="169616"/>
                </a:lnTo>
                <a:lnTo>
                  <a:pt x="290058" y="167356"/>
                </a:lnTo>
                <a:lnTo>
                  <a:pt x="297194" y="165849"/>
                </a:lnTo>
                <a:lnTo>
                  <a:pt x="305762" y="164845"/>
                </a:lnTo>
                <a:lnTo>
                  <a:pt x="322584" y="163729"/>
                </a:lnTo>
                <a:lnTo>
                  <a:pt x="342900" y="1628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3"/>
          <p:cNvSpPr/>
          <p:nvPr/>
        </p:nvSpPr>
        <p:spPr>
          <a:xfrm>
            <a:off x="317582" y="4338072"/>
            <a:ext cx="568243" cy="38454"/>
          </a:xfrm>
          <a:custGeom>
            <a:avLst/>
            <a:gdLst/>
            <a:ahLst/>
            <a:cxnLst/>
            <a:rect l="0" t="0" r="0" b="0"/>
            <a:pathLst>
              <a:path w="568243" h="38454">
                <a:moveTo>
                  <a:pt x="11030" y="33903"/>
                </a:moveTo>
                <a:lnTo>
                  <a:pt x="0" y="33903"/>
                </a:lnTo>
                <a:lnTo>
                  <a:pt x="14245" y="33903"/>
                </a:lnTo>
                <a:lnTo>
                  <a:pt x="19841" y="34855"/>
                </a:lnTo>
                <a:lnTo>
                  <a:pt x="27381" y="36443"/>
                </a:lnTo>
                <a:lnTo>
                  <a:pt x="36218" y="38453"/>
                </a:lnTo>
                <a:lnTo>
                  <a:pt x="51117" y="38148"/>
                </a:lnTo>
                <a:lnTo>
                  <a:pt x="57757" y="36733"/>
                </a:lnTo>
                <a:lnTo>
                  <a:pt x="67899" y="35789"/>
                </a:lnTo>
                <a:lnTo>
                  <a:pt x="80375" y="35161"/>
                </a:lnTo>
                <a:lnTo>
                  <a:pt x="94408" y="34741"/>
                </a:lnTo>
                <a:lnTo>
                  <a:pt x="107573" y="33509"/>
                </a:lnTo>
                <a:lnTo>
                  <a:pt x="120159" y="31735"/>
                </a:lnTo>
                <a:lnTo>
                  <a:pt x="132360" y="29600"/>
                </a:lnTo>
                <a:lnTo>
                  <a:pt x="166237" y="24688"/>
                </a:lnTo>
                <a:lnTo>
                  <a:pt x="185939" y="22044"/>
                </a:lnTo>
                <a:lnTo>
                  <a:pt x="202883" y="20282"/>
                </a:lnTo>
                <a:lnTo>
                  <a:pt x="217990" y="19107"/>
                </a:lnTo>
                <a:lnTo>
                  <a:pt x="231871" y="18324"/>
                </a:lnTo>
                <a:lnTo>
                  <a:pt x="244935" y="16849"/>
                </a:lnTo>
                <a:lnTo>
                  <a:pt x="257454" y="14914"/>
                </a:lnTo>
                <a:lnTo>
                  <a:pt x="269610" y="12671"/>
                </a:lnTo>
                <a:lnTo>
                  <a:pt x="281524" y="11176"/>
                </a:lnTo>
                <a:lnTo>
                  <a:pt x="293277" y="10179"/>
                </a:lnTo>
                <a:lnTo>
                  <a:pt x="304922" y="9514"/>
                </a:lnTo>
                <a:lnTo>
                  <a:pt x="320305" y="8119"/>
                </a:lnTo>
                <a:lnTo>
                  <a:pt x="357718" y="4028"/>
                </a:lnTo>
                <a:lnTo>
                  <a:pt x="378363" y="2556"/>
                </a:lnTo>
                <a:lnTo>
                  <a:pt x="399746" y="1575"/>
                </a:lnTo>
                <a:lnTo>
                  <a:pt x="441920" y="485"/>
                </a:lnTo>
                <a:lnTo>
                  <a:pt x="479714" y="0"/>
                </a:lnTo>
                <a:lnTo>
                  <a:pt x="495889" y="824"/>
                </a:lnTo>
                <a:lnTo>
                  <a:pt x="510481" y="2325"/>
                </a:lnTo>
                <a:lnTo>
                  <a:pt x="524020" y="4278"/>
                </a:lnTo>
                <a:lnTo>
                  <a:pt x="534951" y="5581"/>
                </a:lnTo>
                <a:lnTo>
                  <a:pt x="544143" y="6449"/>
                </a:lnTo>
                <a:lnTo>
                  <a:pt x="568242" y="81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4"/>
          <p:cNvSpPr/>
          <p:nvPr/>
        </p:nvSpPr>
        <p:spPr>
          <a:xfrm>
            <a:off x="500062" y="4431982"/>
            <a:ext cx="42863" cy="265748"/>
          </a:xfrm>
          <a:custGeom>
            <a:avLst/>
            <a:gdLst/>
            <a:ahLst/>
            <a:cxnLst/>
            <a:rect l="0" t="0" r="0" b="0"/>
            <a:pathLst>
              <a:path w="42863" h="265748">
                <a:moveTo>
                  <a:pt x="0" y="0"/>
                </a:moveTo>
                <a:lnTo>
                  <a:pt x="0" y="26694"/>
                </a:lnTo>
                <a:lnTo>
                  <a:pt x="1905" y="33036"/>
                </a:lnTo>
                <a:lnTo>
                  <a:pt x="5080" y="41074"/>
                </a:lnTo>
                <a:lnTo>
                  <a:pt x="9102" y="50243"/>
                </a:lnTo>
                <a:lnTo>
                  <a:pt x="11783" y="58260"/>
                </a:lnTo>
                <a:lnTo>
                  <a:pt x="13570" y="65510"/>
                </a:lnTo>
                <a:lnTo>
                  <a:pt x="14762" y="72248"/>
                </a:lnTo>
                <a:lnTo>
                  <a:pt x="20990" y="113588"/>
                </a:lnTo>
                <a:lnTo>
                  <a:pt x="22565" y="126208"/>
                </a:lnTo>
                <a:lnTo>
                  <a:pt x="23616" y="136526"/>
                </a:lnTo>
                <a:lnTo>
                  <a:pt x="24317" y="145310"/>
                </a:lnTo>
                <a:lnTo>
                  <a:pt x="24784" y="154024"/>
                </a:lnTo>
                <a:lnTo>
                  <a:pt x="25302" y="171325"/>
                </a:lnTo>
                <a:lnTo>
                  <a:pt x="25681" y="235915"/>
                </a:lnTo>
                <a:lnTo>
                  <a:pt x="26646" y="241097"/>
                </a:lnTo>
                <a:lnTo>
                  <a:pt x="28241" y="245504"/>
                </a:lnTo>
                <a:lnTo>
                  <a:pt x="30257" y="249394"/>
                </a:lnTo>
                <a:lnTo>
                  <a:pt x="31602" y="252940"/>
                </a:lnTo>
                <a:lnTo>
                  <a:pt x="32498" y="256257"/>
                </a:lnTo>
                <a:lnTo>
                  <a:pt x="33936" y="263873"/>
                </a:lnTo>
                <a:lnTo>
                  <a:pt x="35006" y="264498"/>
                </a:lnTo>
                <a:lnTo>
                  <a:pt x="36673" y="264915"/>
                </a:lnTo>
                <a:lnTo>
                  <a:pt x="42862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5"/>
          <p:cNvSpPr/>
          <p:nvPr/>
        </p:nvSpPr>
        <p:spPr>
          <a:xfrm>
            <a:off x="637222" y="4414837"/>
            <a:ext cx="34291" cy="317184"/>
          </a:xfrm>
          <a:custGeom>
            <a:avLst/>
            <a:gdLst/>
            <a:ahLst/>
            <a:cxnLst/>
            <a:rect l="0" t="0" r="0" b="0"/>
            <a:pathLst>
              <a:path w="34291" h="31718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9683" y="15574"/>
                </a:lnTo>
                <a:lnTo>
                  <a:pt x="13123" y="19908"/>
                </a:lnTo>
                <a:lnTo>
                  <a:pt x="17321" y="24702"/>
                </a:lnTo>
                <a:lnTo>
                  <a:pt x="20120" y="29803"/>
                </a:lnTo>
                <a:lnTo>
                  <a:pt x="21986" y="35109"/>
                </a:lnTo>
                <a:lnTo>
                  <a:pt x="23230" y="40551"/>
                </a:lnTo>
                <a:lnTo>
                  <a:pt x="25011" y="46084"/>
                </a:lnTo>
                <a:lnTo>
                  <a:pt x="27152" y="51678"/>
                </a:lnTo>
                <a:lnTo>
                  <a:pt x="29531" y="57312"/>
                </a:lnTo>
                <a:lnTo>
                  <a:pt x="31117" y="68688"/>
                </a:lnTo>
                <a:lnTo>
                  <a:pt x="32175" y="83892"/>
                </a:lnTo>
                <a:lnTo>
                  <a:pt x="33350" y="116343"/>
                </a:lnTo>
                <a:lnTo>
                  <a:pt x="34011" y="150677"/>
                </a:lnTo>
                <a:lnTo>
                  <a:pt x="34253" y="196690"/>
                </a:lnTo>
                <a:lnTo>
                  <a:pt x="33313" y="204469"/>
                </a:lnTo>
                <a:lnTo>
                  <a:pt x="31734" y="211560"/>
                </a:lnTo>
                <a:lnTo>
                  <a:pt x="29728" y="218193"/>
                </a:lnTo>
                <a:lnTo>
                  <a:pt x="28391" y="225472"/>
                </a:lnTo>
                <a:lnTo>
                  <a:pt x="27500" y="233182"/>
                </a:lnTo>
                <a:lnTo>
                  <a:pt x="26906" y="241179"/>
                </a:lnTo>
                <a:lnTo>
                  <a:pt x="27462" y="248417"/>
                </a:lnTo>
                <a:lnTo>
                  <a:pt x="28786" y="255146"/>
                </a:lnTo>
                <a:lnTo>
                  <a:pt x="30620" y="261537"/>
                </a:lnTo>
                <a:lnTo>
                  <a:pt x="31844" y="269608"/>
                </a:lnTo>
                <a:lnTo>
                  <a:pt x="32659" y="278799"/>
                </a:lnTo>
                <a:lnTo>
                  <a:pt x="33565" y="296313"/>
                </a:lnTo>
                <a:lnTo>
                  <a:pt x="34290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6"/>
          <p:cNvSpPr/>
          <p:nvPr/>
        </p:nvSpPr>
        <p:spPr>
          <a:xfrm>
            <a:off x="2471737" y="432911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7"/>
          <p:cNvSpPr/>
          <p:nvPr/>
        </p:nvSpPr>
        <p:spPr>
          <a:xfrm>
            <a:off x="2471737" y="4337685"/>
            <a:ext cx="548641" cy="25718"/>
          </a:xfrm>
          <a:custGeom>
            <a:avLst/>
            <a:gdLst/>
            <a:ahLst/>
            <a:cxnLst/>
            <a:rect l="0" t="0" r="0" b="0"/>
            <a:pathLst>
              <a:path w="548641" h="25718">
                <a:moveTo>
                  <a:pt x="0" y="0"/>
                </a:moveTo>
                <a:lnTo>
                  <a:pt x="50557" y="0"/>
                </a:lnTo>
                <a:lnTo>
                  <a:pt x="59422" y="952"/>
                </a:lnTo>
                <a:lnTo>
                  <a:pt x="68190" y="2540"/>
                </a:lnTo>
                <a:lnTo>
                  <a:pt x="76892" y="4550"/>
                </a:lnTo>
                <a:lnTo>
                  <a:pt x="85552" y="4939"/>
                </a:lnTo>
                <a:lnTo>
                  <a:pt x="94182" y="4245"/>
                </a:lnTo>
                <a:lnTo>
                  <a:pt x="102793" y="2829"/>
                </a:lnTo>
                <a:lnTo>
                  <a:pt x="114248" y="1886"/>
                </a:lnTo>
                <a:lnTo>
                  <a:pt x="127601" y="1257"/>
                </a:lnTo>
                <a:lnTo>
                  <a:pt x="157676" y="559"/>
                </a:lnTo>
                <a:lnTo>
                  <a:pt x="231373" y="73"/>
                </a:lnTo>
                <a:lnTo>
                  <a:pt x="243783" y="1001"/>
                </a:lnTo>
                <a:lnTo>
                  <a:pt x="255867" y="2572"/>
                </a:lnTo>
                <a:lnTo>
                  <a:pt x="267733" y="4572"/>
                </a:lnTo>
                <a:lnTo>
                  <a:pt x="286121" y="5906"/>
                </a:lnTo>
                <a:lnTo>
                  <a:pt x="308858" y="6794"/>
                </a:lnTo>
                <a:lnTo>
                  <a:pt x="334493" y="7387"/>
                </a:lnTo>
                <a:lnTo>
                  <a:pt x="354440" y="8734"/>
                </a:lnTo>
                <a:lnTo>
                  <a:pt x="370596" y="10586"/>
                </a:lnTo>
                <a:lnTo>
                  <a:pt x="384224" y="12772"/>
                </a:lnTo>
                <a:lnTo>
                  <a:pt x="398072" y="14229"/>
                </a:lnTo>
                <a:lnTo>
                  <a:pt x="412066" y="15201"/>
                </a:lnTo>
                <a:lnTo>
                  <a:pt x="438410" y="16281"/>
                </a:lnTo>
                <a:lnTo>
                  <a:pt x="459644" y="16761"/>
                </a:lnTo>
                <a:lnTo>
                  <a:pt x="470259" y="17841"/>
                </a:lnTo>
                <a:lnTo>
                  <a:pt x="481146" y="19514"/>
                </a:lnTo>
                <a:lnTo>
                  <a:pt x="492214" y="21582"/>
                </a:lnTo>
                <a:lnTo>
                  <a:pt x="501498" y="22960"/>
                </a:lnTo>
                <a:lnTo>
                  <a:pt x="509592" y="23879"/>
                </a:lnTo>
                <a:lnTo>
                  <a:pt x="522713" y="24900"/>
                </a:lnTo>
                <a:lnTo>
                  <a:pt x="527545" y="25173"/>
                </a:lnTo>
                <a:lnTo>
                  <a:pt x="548640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8"/>
          <p:cNvSpPr/>
          <p:nvPr/>
        </p:nvSpPr>
        <p:spPr>
          <a:xfrm>
            <a:off x="2600325" y="4423410"/>
            <a:ext cx="25718" cy="214313"/>
          </a:xfrm>
          <a:custGeom>
            <a:avLst/>
            <a:gdLst/>
            <a:ahLst/>
            <a:cxnLst/>
            <a:rect l="0" t="0" r="0" b="0"/>
            <a:pathLst>
              <a:path w="25718" h="214313">
                <a:moveTo>
                  <a:pt x="25717" y="0"/>
                </a:moveTo>
                <a:lnTo>
                  <a:pt x="16616" y="0"/>
                </a:lnTo>
                <a:lnTo>
                  <a:pt x="13934" y="952"/>
                </a:lnTo>
                <a:lnTo>
                  <a:pt x="12147" y="2540"/>
                </a:lnTo>
                <a:lnTo>
                  <a:pt x="10955" y="4551"/>
                </a:lnTo>
                <a:lnTo>
                  <a:pt x="10161" y="6844"/>
                </a:lnTo>
                <a:lnTo>
                  <a:pt x="9631" y="9324"/>
                </a:lnTo>
                <a:lnTo>
                  <a:pt x="9043" y="15574"/>
                </a:lnTo>
                <a:lnTo>
                  <a:pt x="8886" y="19908"/>
                </a:lnTo>
                <a:lnTo>
                  <a:pt x="8781" y="24701"/>
                </a:lnTo>
                <a:lnTo>
                  <a:pt x="8634" y="67855"/>
                </a:lnTo>
                <a:lnTo>
                  <a:pt x="7661" y="83337"/>
                </a:lnTo>
                <a:lnTo>
                  <a:pt x="6060" y="97468"/>
                </a:lnTo>
                <a:lnTo>
                  <a:pt x="4040" y="110698"/>
                </a:lnTo>
                <a:lnTo>
                  <a:pt x="2693" y="123329"/>
                </a:lnTo>
                <a:lnTo>
                  <a:pt x="1795" y="135559"/>
                </a:lnTo>
                <a:lnTo>
                  <a:pt x="532" y="163355"/>
                </a:lnTo>
                <a:lnTo>
                  <a:pt x="236" y="17547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9"/>
          <p:cNvSpPr/>
          <p:nvPr/>
        </p:nvSpPr>
        <p:spPr>
          <a:xfrm>
            <a:off x="2737484" y="4414837"/>
            <a:ext cx="25685" cy="257176"/>
          </a:xfrm>
          <a:custGeom>
            <a:avLst/>
            <a:gdLst/>
            <a:ahLst/>
            <a:cxnLst/>
            <a:rect l="0" t="0" r="0" b="0"/>
            <a:pathLst>
              <a:path w="25685" h="25717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0"/>
                </a:lnTo>
                <a:lnTo>
                  <a:pt x="6786" y="10583"/>
                </a:lnTo>
                <a:lnTo>
                  <a:pt x="7381" y="12771"/>
                </a:lnTo>
                <a:lnTo>
                  <a:pt x="8731" y="16134"/>
                </a:lnTo>
                <a:lnTo>
                  <a:pt x="10583" y="20281"/>
                </a:lnTo>
                <a:lnTo>
                  <a:pt x="12771" y="24950"/>
                </a:lnTo>
                <a:lnTo>
                  <a:pt x="14229" y="29016"/>
                </a:lnTo>
                <a:lnTo>
                  <a:pt x="15201" y="32679"/>
                </a:lnTo>
                <a:lnTo>
                  <a:pt x="15849" y="36074"/>
                </a:lnTo>
                <a:lnTo>
                  <a:pt x="17234" y="40242"/>
                </a:lnTo>
                <a:lnTo>
                  <a:pt x="19109" y="44925"/>
                </a:lnTo>
                <a:lnTo>
                  <a:pt x="21312" y="49953"/>
                </a:lnTo>
                <a:lnTo>
                  <a:pt x="22781" y="55209"/>
                </a:lnTo>
                <a:lnTo>
                  <a:pt x="23760" y="60619"/>
                </a:lnTo>
                <a:lnTo>
                  <a:pt x="24412" y="66130"/>
                </a:lnTo>
                <a:lnTo>
                  <a:pt x="24848" y="72662"/>
                </a:lnTo>
                <a:lnTo>
                  <a:pt x="25138" y="79874"/>
                </a:lnTo>
                <a:lnTo>
                  <a:pt x="25460" y="97412"/>
                </a:lnTo>
                <a:lnTo>
                  <a:pt x="25684" y="147531"/>
                </a:lnTo>
                <a:lnTo>
                  <a:pt x="24743" y="154551"/>
                </a:lnTo>
                <a:lnTo>
                  <a:pt x="23163" y="161137"/>
                </a:lnTo>
                <a:lnTo>
                  <a:pt x="21157" y="167432"/>
                </a:lnTo>
                <a:lnTo>
                  <a:pt x="19820" y="175439"/>
                </a:lnTo>
                <a:lnTo>
                  <a:pt x="18929" y="184587"/>
                </a:lnTo>
                <a:lnTo>
                  <a:pt x="17938" y="202054"/>
                </a:lnTo>
                <a:lnTo>
                  <a:pt x="17498" y="212992"/>
                </a:lnTo>
                <a:lnTo>
                  <a:pt x="16428" y="219147"/>
                </a:lnTo>
                <a:lnTo>
                  <a:pt x="14762" y="226108"/>
                </a:lnTo>
                <a:lnTo>
                  <a:pt x="8573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0"/>
          <p:cNvSpPr/>
          <p:nvPr/>
        </p:nvSpPr>
        <p:spPr>
          <a:xfrm>
            <a:off x="1229916" y="4809172"/>
            <a:ext cx="153114" cy="257176"/>
          </a:xfrm>
          <a:custGeom>
            <a:avLst/>
            <a:gdLst/>
            <a:ahLst/>
            <a:cxnLst/>
            <a:rect l="0" t="0" r="0" b="0"/>
            <a:pathLst>
              <a:path w="153114" h="257176">
                <a:moveTo>
                  <a:pt x="7381" y="0"/>
                </a:moveTo>
                <a:lnTo>
                  <a:pt x="2830" y="4551"/>
                </a:lnTo>
                <a:lnTo>
                  <a:pt x="1490" y="6844"/>
                </a:lnTo>
                <a:lnTo>
                  <a:pt x="0" y="11932"/>
                </a:lnTo>
                <a:lnTo>
                  <a:pt x="555" y="14622"/>
                </a:lnTo>
                <a:lnTo>
                  <a:pt x="3712" y="20151"/>
                </a:lnTo>
                <a:lnTo>
                  <a:pt x="6840" y="22959"/>
                </a:lnTo>
                <a:lnTo>
                  <a:pt x="10830" y="25784"/>
                </a:lnTo>
                <a:lnTo>
                  <a:pt x="15396" y="28619"/>
                </a:lnTo>
                <a:lnTo>
                  <a:pt x="19392" y="32414"/>
                </a:lnTo>
                <a:lnTo>
                  <a:pt x="23008" y="36850"/>
                </a:lnTo>
                <a:lnTo>
                  <a:pt x="26372" y="41712"/>
                </a:lnTo>
                <a:lnTo>
                  <a:pt x="29566" y="46857"/>
                </a:lnTo>
                <a:lnTo>
                  <a:pt x="32649" y="52193"/>
                </a:lnTo>
                <a:lnTo>
                  <a:pt x="35656" y="57656"/>
                </a:lnTo>
                <a:lnTo>
                  <a:pt x="38614" y="64155"/>
                </a:lnTo>
                <a:lnTo>
                  <a:pt x="41538" y="71345"/>
                </a:lnTo>
                <a:lnTo>
                  <a:pt x="44440" y="78996"/>
                </a:lnTo>
                <a:lnTo>
                  <a:pt x="47327" y="86001"/>
                </a:lnTo>
                <a:lnTo>
                  <a:pt x="50204" y="92577"/>
                </a:lnTo>
                <a:lnTo>
                  <a:pt x="53075" y="98866"/>
                </a:lnTo>
                <a:lnTo>
                  <a:pt x="56893" y="105915"/>
                </a:lnTo>
                <a:lnTo>
                  <a:pt x="61344" y="113473"/>
                </a:lnTo>
                <a:lnTo>
                  <a:pt x="66216" y="121369"/>
                </a:lnTo>
                <a:lnTo>
                  <a:pt x="70417" y="129490"/>
                </a:lnTo>
                <a:lnTo>
                  <a:pt x="74170" y="137762"/>
                </a:lnTo>
                <a:lnTo>
                  <a:pt x="77625" y="146134"/>
                </a:lnTo>
                <a:lnTo>
                  <a:pt x="80880" y="154573"/>
                </a:lnTo>
                <a:lnTo>
                  <a:pt x="87037" y="171569"/>
                </a:lnTo>
                <a:lnTo>
                  <a:pt x="90965" y="181054"/>
                </a:lnTo>
                <a:lnTo>
                  <a:pt x="95489" y="191188"/>
                </a:lnTo>
                <a:lnTo>
                  <a:pt x="100410" y="201754"/>
                </a:lnTo>
                <a:lnTo>
                  <a:pt x="104642" y="209750"/>
                </a:lnTo>
                <a:lnTo>
                  <a:pt x="108417" y="216034"/>
                </a:lnTo>
                <a:lnTo>
                  <a:pt x="111886" y="221175"/>
                </a:lnTo>
                <a:lnTo>
                  <a:pt x="115151" y="225555"/>
                </a:lnTo>
                <a:lnTo>
                  <a:pt x="118280" y="229427"/>
                </a:lnTo>
                <a:lnTo>
                  <a:pt x="121319" y="232962"/>
                </a:lnTo>
                <a:lnTo>
                  <a:pt x="124297" y="236270"/>
                </a:lnTo>
                <a:lnTo>
                  <a:pt x="130146" y="242487"/>
                </a:lnTo>
                <a:lnTo>
                  <a:pt x="138794" y="251341"/>
                </a:lnTo>
                <a:lnTo>
                  <a:pt x="141662" y="253286"/>
                </a:lnTo>
                <a:lnTo>
                  <a:pt x="144527" y="254582"/>
                </a:lnTo>
                <a:lnTo>
                  <a:pt x="153113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1"/>
          <p:cNvSpPr/>
          <p:nvPr/>
        </p:nvSpPr>
        <p:spPr>
          <a:xfrm>
            <a:off x="1162819" y="4800600"/>
            <a:ext cx="237356" cy="274321"/>
          </a:xfrm>
          <a:custGeom>
            <a:avLst/>
            <a:gdLst/>
            <a:ahLst/>
            <a:cxnLst/>
            <a:rect l="0" t="0" r="0" b="0"/>
            <a:pathLst>
              <a:path w="237356" h="274321">
                <a:moveTo>
                  <a:pt x="237355" y="0"/>
                </a:moveTo>
                <a:lnTo>
                  <a:pt x="228254" y="0"/>
                </a:lnTo>
                <a:lnTo>
                  <a:pt x="224620" y="953"/>
                </a:lnTo>
                <a:lnTo>
                  <a:pt x="218043" y="4551"/>
                </a:lnTo>
                <a:lnTo>
                  <a:pt x="215908" y="7796"/>
                </a:lnTo>
                <a:lnTo>
                  <a:pt x="214485" y="11865"/>
                </a:lnTo>
                <a:lnTo>
                  <a:pt x="213536" y="16482"/>
                </a:lnTo>
                <a:lnTo>
                  <a:pt x="210998" y="21465"/>
                </a:lnTo>
                <a:lnTo>
                  <a:pt x="207401" y="26693"/>
                </a:lnTo>
                <a:lnTo>
                  <a:pt x="203099" y="32083"/>
                </a:lnTo>
                <a:lnTo>
                  <a:pt x="199277" y="37581"/>
                </a:lnTo>
                <a:lnTo>
                  <a:pt x="195778" y="43152"/>
                </a:lnTo>
                <a:lnTo>
                  <a:pt x="192492" y="48770"/>
                </a:lnTo>
                <a:lnTo>
                  <a:pt x="183761" y="62632"/>
                </a:lnTo>
                <a:lnTo>
                  <a:pt x="153532" y="108468"/>
                </a:lnTo>
                <a:lnTo>
                  <a:pt x="144326" y="120889"/>
                </a:lnTo>
                <a:lnTo>
                  <a:pt x="135331" y="132028"/>
                </a:lnTo>
                <a:lnTo>
                  <a:pt x="126476" y="142311"/>
                </a:lnTo>
                <a:lnTo>
                  <a:pt x="95811" y="179538"/>
                </a:lnTo>
                <a:lnTo>
                  <a:pt x="84890" y="191129"/>
                </a:lnTo>
                <a:lnTo>
                  <a:pt x="73800" y="201714"/>
                </a:lnTo>
                <a:lnTo>
                  <a:pt x="62596" y="211628"/>
                </a:lnTo>
                <a:lnTo>
                  <a:pt x="39987" y="232804"/>
                </a:lnTo>
                <a:lnTo>
                  <a:pt x="0" y="271675"/>
                </a:lnTo>
                <a:lnTo>
                  <a:pt x="5898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2"/>
          <p:cNvSpPr/>
          <p:nvPr/>
        </p:nvSpPr>
        <p:spPr>
          <a:xfrm>
            <a:off x="1460182" y="4809172"/>
            <a:ext cx="291466" cy="42864"/>
          </a:xfrm>
          <a:custGeom>
            <a:avLst/>
            <a:gdLst/>
            <a:ahLst/>
            <a:cxnLst/>
            <a:rect l="0" t="0" r="0" b="0"/>
            <a:pathLst>
              <a:path w="291466" h="42864">
                <a:moveTo>
                  <a:pt x="0" y="42863"/>
                </a:moveTo>
                <a:lnTo>
                  <a:pt x="56741" y="42863"/>
                </a:lnTo>
                <a:lnTo>
                  <a:pt x="61640" y="41910"/>
                </a:lnTo>
                <a:lnTo>
                  <a:pt x="65858" y="40323"/>
                </a:lnTo>
                <a:lnTo>
                  <a:pt x="69623" y="38312"/>
                </a:lnTo>
                <a:lnTo>
                  <a:pt x="74990" y="36971"/>
                </a:lnTo>
                <a:lnTo>
                  <a:pt x="81426" y="36077"/>
                </a:lnTo>
                <a:lnTo>
                  <a:pt x="88574" y="35481"/>
                </a:lnTo>
                <a:lnTo>
                  <a:pt x="95244" y="35085"/>
                </a:lnTo>
                <a:lnTo>
                  <a:pt x="107736" y="34643"/>
                </a:lnTo>
                <a:lnTo>
                  <a:pt x="116592" y="33573"/>
                </a:lnTo>
                <a:lnTo>
                  <a:pt x="127258" y="31907"/>
                </a:lnTo>
                <a:lnTo>
                  <a:pt x="139131" y="29844"/>
                </a:lnTo>
                <a:lnTo>
                  <a:pt x="149904" y="27516"/>
                </a:lnTo>
                <a:lnTo>
                  <a:pt x="159943" y="25012"/>
                </a:lnTo>
                <a:lnTo>
                  <a:pt x="169494" y="22389"/>
                </a:lnTo>
                <a:lnTo>
                  <a:pt x="177766" y="20641"/>
                </a:lnTo>
                <a:lnTo>
                  <a:pt x="185186" y="19476"/>
                </a:lnTo>
                <a:lnTo>
                  <a:pt x="192037" y="18699"/>
                </a:lnTo>
                <a:lnTo>
                  <a:pt x="198510" y="17229"/>
                </a:lnTo>
                <a:lnTo>
                  <a:pt x="204730" y="15296"/>
                </a:lnTo>
                <a:lnTo>
                  <a:pt x="210781" y="13055"/>
                </a:lnTo>
                <a:lnTo>
                  <a:pt x="216721" y="11561"/>
                </a:lnTo>
                <a:lnTo>
                  <a:pt x="222586" y="10564"/>
                </a:lnTo>
                <a:lnTo>
                  <a:pt x="228400" y="9900"/>
                </a:lnTo>
                <a:lnTo>
                  <a:pt x="234182" y="8506"/>
                </a:lnTo>
                <a:lnTo>
                  <a:pt x="239941" y="6623"/>
                </a:lnTo>
                <a:lnTo>
                  <a:pt x="245686" y="4415"/>
                </a:lnTo>
                <a:lnTo>
                  <a:pt x="251421" y="2944"/>
                </a:lnTo>
                <a:lnTo>
                  <a:pt x="257149" y="1963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3"/>
          <p:cNvSpPr/>
          <p:nvPr/>
        </p:nvSpPr>
        <p:spPr>
          <a:xfrm>
            <a:off x="1515639" y="4886325"/>
            <a:ext cx="278871" cy="47802"/>
          </a:xfrm>
          <a:custGeom>
            <a:avLst/>
            <a:gdLst/>
            <a:ahLst/>
            <a:cxnLst/>
            <a:rect l="0" t="0" r="0" b="0"/>
            <a:pathLst>
              <a:path w="278871" h="47802">
                <a:moveTo>
                  <a:pt x="4550" y="42862"/>
                </a:moveTo>
                <a:lnTo>
                  <a:pt x="0" y="47413"/>
                </a:lnTo>
                <a:lnTo>
                  <a:pt x="564" y="47801"/>
                </a:lnTo>
                <a:lnTo>
                  <a:pt x="2845" y="47107"/>
                </a:lnTo>
                <a:lnTo>
                  <a:pt x="6271" y="45692"/>
                </a:lnTo>
                <a:lnTo>
                  <a:pt x="9508" y="44749"/>
                </a:lnTo>
                <a:lnTo>
                  <a:pt x="15644" y="43700"/>
                </a:lnTo>
                <a:lnTo>
                  <a:pt x="24086" y="43234"/>
                </a:lnTo>
                <a:lnTo>
                  <a:pt x="29004" y="43110"/>
                </a:lnTo>
                <a:lnTo>
                  <a:pt x="34188" y="42075"/>
                </a:lnTo>
                <a:lnTo>
                  <a:pt x="39549" y="40433"/>
                </a:lnTo>
                <a:lnTo>
                  <a:pt x="89145" y="21850"/>
                </a:lnTo>
                <a:lnTo>
                  <a:pt x="106667" y="16472"/>
                </a:lnTo>
                <a:lnTo>
                  <a:pt x="124063" y="11934"/>
                </a:lnTo>
                <a:lnTo>
                  <a:pt x="141376" y="7956"/>
                </a:lnTo>
                <a:lnTo>
                  <a:pt x="154822" y="5303"/>
                </a:lnTo>
                <a:lnTo>
                  <a:pt x="165692" y="3536"/>
                </a:lnTo>
                <a:lnTo>
                  <a:pt x="174843" y="2357"/>
                </a:lnTo>
                <a:lnTo>
                  <a:pt x="188564" y="1571"/>
                </a:lnTo>
                <a:lnTo>
                  <a:pt x="237614" y="465"/>
                </a:lnTo>
                <a:lnTo>
                  <a:pt x="2788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4"/>
          <p:cNvSpPr/>
          <p:nvPr/>
        </p:nvSpPr>
        <p:spPr>
          <a:xfrm>
            <a:off x="1858564" y="4715817"/>
            <a:ext cx="355999" cy="264765"/>
          </a:xfrm>
          <a:custGeom>
            <a:avLst/>
            <a:gdLst/>
            <a:ahLst/>
            <a:cxnLst/>
            <a:rect l="0" t="0" r="0" b="0"/>
            <a:pathLst>
              <a:path w="355999" h="264765">
                <a:moveTo>
                  <a:pt x="13098" y="59065"/>
                </a:moveTo>
                <a:lnTo>
                  <a:pt x="17649" y="45412"/>
                </a:lnTo>
                <a:lnTo>
                  <a:pt x="19942" y="41391"/>
                </a:lnTo>
                <a:lnTo>
                  <a:pt x="22423" y="38710"/>
                </a:lnTo>
                <a:lnTo>
                  <a:pt x="42351" y="25305"/>
                </a:lnTo>
                <a:lnTo>
                  <a:pt x="53555" y="20366"/>
                </a:lnTo>
                <a:lnTo>
                  <a:pt x="67692" y="15168"/>
                </a:lnTo>
                <a:lnTo>
                  <a:pt x="83784" y="9798"/>
                </a:lnTo>
                <a:lnTo>
                  <a:pt x="96417" y="6218"/>
                </a:lnTo>
                <a:lnTo>
                  <a:pt x="106744" y="3831"/>
                </a:lnTo>
                <a:lnTo>
                  <a:pt x="115534" y="2240"/>
                </a:lnTo>
                <a:lnTo>
                  <a:pt x="123298" y="1179"/>
                </a:lnTo>
                <a:lnTo>
                  <a:pt x="130380" y="472"/>
                </a:lnTo>
                <a:lnTo>
                  <a:pt x="137006" y="0"/>
                </a:lnTo>
                <a:lnTo>
                  <a:pt x="142376" y="639"/>
                </a:lnTo>
                <a:lnTo>
                  <a:pt x="150882" y="3887"/>
                </a:lnTo>
                <a:lnTo>
                  <a:pt x="160378" y="5967"/>
                </a:lnTo>
                <a:lnTo>
                  <a:pt x="165577" y="6521"/>
                </a:lnTo>
                <a:lnTo>
                  <a:pt x="169996" y="7843"/>
                </a:lnTo>
                <a:lnTo>
                  <a:pt x="177445" y="11852"/>
                </a:lnTo>
                <a:lnTo>
                  <a:pt x="179813" y="14255"/>
                </a:lnTo>
                <a:lnTo>
                  <a:pt x="181391" y="16810"/>
                </a:lnTo>
                <a:lnTo>
                  <a:pt x="182443" y="19464"/>
                </a:lnTo>
                <a:lnTo>
                  <a:pt x="183145" y="24092"/>
                </a:lnTo>
                <a:lnTo>
                  <a:pt x="183613" y="30035"/>
                </a:lnTo>
                <a:lnTo>
                  <a:pt x="184132" y="43305"/>
                </a:lnTo>
                <a:lnTo>
                  <a:pt x="184363" y="55553"/>
                </a:lnTo>
                <a:lnTo>
                  <a:pt x="183472" y="60534"/>
                </a:lnTo>
                <a:lnTo>
                  <a:pt x="179942" y="68608"/>
                </a:lnTo>
                <a:lnTo>
                  <a:pt x="176715" y="73999"/>
                </a:lnTo>
                <a:lnTo>
                  <a:pt x="168049" y="87610"/>
                </a:lnTo>
                <a:lnTo>
                  <a:pt x="163071" y="94287"/>
                </a:lnTo>
                <a:lnTo>
                  <a:pt x="157847" y="100644"/>
                </a:lnTo>
                <a:lnTo>
                  <a:pt x="152460" y="106787"/>
                </a:lnTo>
                <a:lnTo>
                  <a:pt x="136314" y="123773"/>
                </a:lnTo>
                <a:lnTo>
                  <a:pt x="104006" y="156619"/>
                </a:lnTo>
                <a:lnTo>
                  <a:pt x="97516" y="162201"/>
                </a:lnTo>
                <a:lnTo>
                  <a:pt x="91284" y="166875"/>
                </a:lnTo>
                <a:lnTo>
                  <a:pt x="85225" y="170944"/>
                </a:lnTo>
                <a:lnTo>
                  <a:pt x="79280" y="175560"/>
                </a:lnTo>
                <a:lnTo>
                  <a:pt x="73412" y="180544"/>
                </a:lnTo>
                <a:lnTo>
                  <a:pt x="67594" y="185771"/>
                </a:lnTo>
                <a:lnTo>
                  <a:pt x="56051" y="196659"/>
                </a:lnTo>
                <a:lnTo>
                  <a:pt x="37669" y="214620"/>
                </a:lnTo>
                <a:lnTo>
                  <a:pt x="28464" y="221228"/>
                </a:lnTo>
                <a:lnTo>
                  <a:pt x="18975" y="227340"/>
                </a:lnTo>
                <a:lnTo>
                  <a:pt x="11582" y="233232"/>
                </a:lnTo>
                <a:lnTo>
                  <a:pt x="9230" y="236136"/>
                </a:lnTo>
                <a:lnTo>
                  <a:pt x="7662" y="239025"/>
                </a:lnTo>
                <a:lnTo>
                  <a:pt x="6616" y="241903"/>
                </a:lnTo>
                <a:lnTo>
                  <a:pt x="4967" y="243822"/>
                </a:lnTo>
                <a:lnTo>
                  <a:pt x="2915" y="245101"/>
                </a:lnTo>
                <a:lnTo>
                  <a:pt x="594" y="245954"/>
                </a:lnTo>
                <a:lnTo>
                  <a:pt x="0" y="247475"/>
                </a:lnTo>
                <a:lnTo>
                  <a:pt x="556" y="249442"/>
                </a:lnTo>
                <a:lnTo>
                  <a:pt x="1879" y="251706"/>
                </a:lnTo>
                <a:lnTo>
                  <a:pt x="3349" y="256760"/>
                </a:lnTo>
                <a:lnTo>
                  <a:pt x="3741" y="259442"/>
                </a:lnTo>
                <a:lnTo>
                  <a:pt x="4955" y="261230"/>
                </a:lnTo>
                <a:lnTo>
                  <a:pt x="6717" y="262422"/>
                </a:lnTo>
                <a:lnTo>
                  <a:pt x="11214" y="263746"/>
                </a:lnTo>
                <a:lnTo>
                  <a:pt x="21863" y="264596"/>
                </a:lnTo>
                <a:lnTo>
                  <a:pt x="29376" y="264712"/>
                </a:lnTo>
                <a:lnTo>
                  <a:pt x="42240" y="264764"/>
                </a:lnTo>
                <a:lnTo>
                  <a:pt x="48719" y="263825"/>
                </a:lnTo>
                <a:lnTo>
                  <a:pt x="54943" y="262247"/>
                </a:lnTo>
                <a:lnTo>
                  <a:pt x="60997" y="260242"/>
                </a:lnTo>
                <a:lnTo>
                  <a:pt x="67890" y="258906"/>
                </a:lnTo>
                <a:lnTo>
                  <a:pt x="75344" y="258015"/>
                </a:lnTo>
                <a:lnTo>
                  <a:pt x="83170" y="257420"/>
                </a:lnTo>
                <a:lnTo>
                  <a:pt x="90293" y="256072"/>
                </a:lnTo>
                <a:lnTo>
                  <a:pt x="96946" y="254221"/>
                </a:lnTo>
                <a:lnTo>
                  <a:pt x="125863" y="244405"/>
                </a:lnTo>
                <a:lnTo>
                  <a:pt x="133995" y="242633"/>
                </a:lnTo>
                <a:lnTo>
                  <a:pt x="142273" y="241451"/>
                </a:lnTo>
                <a:lnTo>
                  <a:pt x="150650" y="240664"/>
                </a:lnTo>
                <a:lnTo>
                  <a:pt x="159092" y="239185"/>
                </a:lnTo>
                <a:lnTo>
                  <a:pt x="167577" y="237248"/>
                </a:lnTo>
                <a:lnTo>
                  <a:pt x="176092" y="235004"/>
                </a:lnTo>
                <a:lnTo>
                  <a:pt x="186530" y="231602"/>
                </a:lnTo>
                <a:lnTo>
                  <a:pt x="198252" y="227430"/>
                </a:lnTo>
                <a:lnTo>
                  <a:pt x="210829" y="222743"/>
                </a:lnTo>
                <a:lnTo>
                  <a:pt x="227786" y="218667"/>
                </a:lnTo>
                <a:lnTo>
                  <a:pt x="247663" y="214996"/>
                </a:lnTo>
                <a:lnTo>
                  <a:pt x="284989" y="209330"/>
                </a:lnTo>
                <a:lnTo>
                  <a:pt x="296276" y="207819"/>
                </a:lnTo>
                <a:lnTo>
                  <a:pt x="355998" y="2047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65"/>
          <p:cNvSpPr/>
          <p:nvPr/>
        </p:nvSpPr>
        <p:spPr>
          <a:xfrm>
            <a:off x="5473886" y="1222020"/>
            <a:ext cx="298265" cy="338175"/>
          </a:xfrm>
          <a:custGeom>
            <a:avLst/>
            <a:gdLst/>
            <a:ahLst/>
            <a:cxnLst/>
            <a:rect l="0" t="0" r="0" b="0"/>
            <a:pathLst>
              <a:path w="298265" h="338175">
                <a:moveTo>
                  <a:pt x="101096" y="46710"/>
                </a:moveTo>
                <a:lnTo>
                  <a:pt x="110198" y="33057"/>
                </a:lnTo>
                <a:lnTo>
                  <a:pt x="113831" y="29035"/>
                </a:lnTo>
                <a:lnTo>
                  <a:pt x="117207" y="26354"/>
                </a:lnTo>
                <a:lnTo>
                  <a:pt x="123496" y="22423"/>
                </a:lnTo>
                <a:lnTo>
                  <a:pt x="129467" y="17500"/>
                </a:lnTo>
                <a:lnTo>
                  <a:pt x="135250" y="14854"/>
                </a:lnTo>
                <a:lnTo>
                  <a:pt x="142915" y="12138"/>
                </a:lnTo>
                <a:lnTo>
                  <a:pt x="151836" y="9374"/>
                </a:lnTo>
                <a:lnTo>
                  <a:pt x="163497" y="6579"/>
                </a:lnTo>
                <a:lnTo>
                  <a:pt x="176987" y="3764"/>
                </a:lnTo>
                <a:lnTo>
                  <a:pt x="191695" y="934"/>
                </a:lnTo>
                <a:lnTo>
                  <a:pt x="203406" y="0"/>
                </a:lnTo>
                <a:lnTo>
                  <a:pt x="213117" y="330"/>
                </a:lnTo>
                <a:lnTo>
                  <a:pt x="221497" y="1502"/>
                </a:lnTo>
                <a:lnTo>
                  <a:pt x="228036" y="2284"/>
                </a:lnTo>
                <a:lnTo>
                  <a:pt x="233348" y="2805"/>
                </a:lnTo>
                <a:lnTo>
                  <a:pt x="237841" y="3152"/>
                </a:lnTo>
                <a:lnTo>
                  <a:pt x="242742" y="5289"/>
                </a:lnTo>
                <a:lnTo>
                  <a:pt x="247914" y="8618"/>
                </a:lnTo>
                <a:lnTo>
                  <a:pt x="253267" y="12743"/>
                </a:lnTo>
                <a:lnTo>
                  <a:pt x="261755" y="19866"/>
                </a:lnTo>
                <a:lnTo>
                  <a:pt x="265352" y="23099"/>
                </a:lnTo>
                <a:lnTo>
                  <a:pt x="267750" y="26207"/>
                </a:lnTo>
                <a:lnTo>
                  <a:pt x="272077" y="36084"/>
                </a:lnTo>
                <a:lnTo>
                  <a:pt x="276465" y="45479"/>
                </a:lnTo>
                <a:lnTo>
                  <a:pt x="279050" y="53465"/>
                </a:lnTo>
                <a:lnTo>
                  <a:pt x="279740" y="56928"/>
                </a:lnTo>
                <a:lnTo>
                  <a:pt x="279247" y="61142"/>
                </a:lnTo>
                <a:lnTo>
                  <a:pt x="276159" y="70904"/>
                </a:lnTo>
                <a:lnTo>
                  <a:pt x="274002" y="76174"/>
                </a:lnTo>
                <a:lnTo>
                  <a:pt x="271612" y="81593"/>
                </a:lnTo>
                <a:lnTo>
                  <a:pt x="269066" y="87110"/>
                </a:lnTo>
                <a:lnTo>
                  <a:pt x="245108" y="135801"/>
                </a:lnTo>
                <a:lnTo>
                  <a:pt x="240919" y="142299"/>
                </a:lnTo>
                <a:lnTo>
                  <a:pt x="236221" y="148536"/>
                </a:lnTo>
                <a:lnTo>
                  <a:pt x="231185" y="154599"/>
                </a:lnTo>
                <a:lnTo>
                  <a:pt x="226874" y="160546"/>
                </a:lnTo>
                <a:lnTo>
                  <a:pt x="223048" y="166415"/>
                </a:lnTo>
                <a:lnTo>
                  <a:pt x="219545" y="172233"/>
                </a:lnTo>
                <a:lnTo>
                  <a:pt x="213112" y="181238"/>
                </a:lnTo>
                <a:lnTo>
                  <a:pt x="210063" y="184973"/>
                </a:lnTo>
                <a:lnTo>
                  <a:pt x="201596" y="191662"/>
                </a:lnTo>
                <a:lnTo>
                  <a:pt x="196671" y="194780"/>
                </a:lnTo>
                <a:lnTo>
                  <a:pt x="190530" y="199715"/>
                </a:lnTo>
                <a:lnTo>
                  <a:pt x="183579" y="205863"/>
                </a:lnTo>
                <a:lnTo>
                  <a:pt x="176087" y="212820"/>
                </a:lnTo>
                <a:lnTo>
                  <a:pt x="167283" y="219362"/>
                </a:lnTo>
                <a:lnTo>
                  <a:pt x="157603" y="225629"/>
                </a:lnTo>
                <a:lnTo>
                  <a:pt x="147339" y="231712"/>
                </a:lnTo>
                <a:lnTo>
                  <a:pt x="139545" y="236719"/>
                </a:lnTo>
                <a:lnTo>
                  <a:pt x="133396" y="241010"/>
                </a:lnTo>
                <a:lnTo>
                  <a:pt x="128344" y="244823"/>
                </a:lnTo>
                <a:lnTo>
                  <a:pt x="123072" y="248318"/>
                </a:lnTo>
                <a:lnTo>
                  <a:pt x="117651" y="251600"/>
                </a:lnTo>
                <a:lnTo>
                  <a:pt x="112133" y="254741"/>
                </a:lnTo>
                <a:lnTo>
                  <a:pt x="104644" y="257787"/>
                </a:lnTo>
                <a:lnTo>
                  <a:pt x="95841" y="260770"/>
                </a:lnTo>
                <a:lnTo>
                  <a:pt x="86163" y="263712"/>
                </a:lnTo>
                <a:lnTo>
                  <a:pt x="77806" y="266625"/>
                </a:lnTo>
                <a:lnTo>
                  <a:pt x="70329" y="269520"/>
                </a:lnTo>
                <a:lnTo>
                  <a:pt x="63439" y="272402"/>
                </a:lnTo>
                <a:lnTo>
                  <a:pt x="55990" y="274324"/>
                </a:lnTo>
                <a:lnTo>
                  <a:pt x="48165" y="275605"/>
                </a:lnTo>
                <a:lnTo>
                  <a:pt x="40091" y="276459"/>
                </a:lnTo>
                <a:lnTo>
                  <a:pt x="33756" y="277028"/>
                </a:lnTo>
                <a:lnTo>
                  <a:pt x="28580" y="277408"/>
                </a:lnTo>
                <a:lnTo>
                  <a:pt x="24178" y="277661"/>
                </a:lnTo>
                <a:lnTo>
                  <a:pt x="20289" y="276877"/>
                </a:lnTo>
                <a:lnTo>
                  <a:pt x="13429" y="273466"/>
                </a:lnTo>
                <a:lnTo>
                  <a:pt x="4212" y="266191"/>
                </a:lnTo>
                <a:lnTo>
                  <a:pt x="2217" y="263515"/>
                </a:lnTo>
                <a:lnTo>
                  <a:pt x="0" y="258003"/>
                </a:lnTo>
                <a:lnTo>
                  <a:pt x="361" y="254247"/>
                </a:lnTo>
                <a:lnTo>
                  <a:pt x="3303" y="244993"/>
                </a:lnTo>
                <a:lnTo>
                  <a:pt x="7785" y="237071"/>
                </a:lnTo>
                <a:lnTo>
                  <a:pt x="10314" y="233624"/>
                </a:lnTo>
                <a:lnTo>
                  <a:pt x="14857" y="229422"/>
                </a:lnTo>
                <a:lnTo>
                  <a:pt x="20744" y="224715"/>
                </a:lnTo>
                <a:lnTo>
                  <a:pt x="27525" y="219673"/>
                </a:lnTo>
                <a:lnTo>
                  <a:pt x="36809" y="214406"/>
                </a:lnTo>
                <a:lnTo>
                  <a:pt x="47760" y="208990"/>
                </a:lnTo>
                <a:lnTo>
                  <a:pt x="59823" y="203474"/>
                </a:lnTo>
                <a:lnTo>
                  <a:pt x="69771" y="199796"/>
                </a:lnTo>
                <a:lnTo>
                  <a:pt x="78308" y="197345"/>
                </a:lnTo>
                <a:lnTo>
                  <a:pt x="85904" y="195711"/>
                </a:lnTo>
                <a:lnTo>
                  <a:pt x="93825" y="193669"/>
                </a:lnTo>
                <a:lnTo>
                  <a:pt x="101964" y="191355"/>
                </a:lnTo>
                <a:lnTo>
                  <a:pt x="110247" y="188860"/>
                </a:lnTo>
                <a:lnTo>
                  <a:pt x="117675" y="187196"/>
                </a:lnTo>
                <a:lnTo>
                  <a:pt x="124531" y="186087"/>
                </a:lnTo>
                <a:lnTo>
                  <a:pt x="131007" y="185348"/>
                </a:lnTo>
                <a:lnTo>
                  <a:pt x="138181" y="185808"/>
                </a:lnTo>
                <a:lnTo>
                  <a:pt x="145822" y="187067"/>
                </a:lnTo>
                <a:lnTo>
                  <a:pt x="153773" y="188858"/>
                </a:lnTo>
                <a:lnTo>
                  <a:pt x="160027" y="190053"/>
                </a:lnTo>
                <a:lnTo>
                  <a:pt x="165148" y="190849"/>
                </a:lnTo>
                <a:lnTo>
                  <a:pt x="169516" y="191380"/>
                </a:lnTo>
                <a:lnTo>
                  <a:pt x="175284" y="192687"/>
                </a:lnTo>
                <a:lnTo>
                  <a:pt x="181987" y="194510"/>
                </a:lnTo>
                <a:lnTo>
                  <a:pt x="189313" y="196678"/>
                </a:lnTo>
                <a:lnTo>
                  <a:pt x="195150" y="199076"/>
                </a:lnTo>
                <a:lnTo>
                  <a:pt x="204175" y="204281"/>
                </a:lnTo>
                <a:lnTo>
                  <a:pt x="211362" y="212309"/>
                </a:lnTo>
                <a:lnTo>
                  <a:pt x="218683" y="222227"/>
                </a:lnTo>
                <a:lnTo>
                  <a:pt x="223302" y="227538"/>
                </a:lnTo>
                <a:lnTo>
                  <a:pt x="232563" y="237568"/>
                </a:lnTo>
                <a:lnTo>
                  <a:pt x="239853" y="245201"/>
                </a:lnTo>
                <a:lnTo>
                  <a:pt x="246269" y="254308"/>
                </a:lnTo>
                <a:lnTo>
                  <a:pt x="249313" y="259403"/>
                </a:lnTo>
                <a:lnTo>
                  <a:pt x="252295" y="265658"/>
                </a:lnTo>
                <a:lnTo>
                  <a:pt x="255235" y="272685"/>
                </a:lnTo>
                <a:lnTo>
                  <a:pt x="258148" y="280227"/>
                </a:lnTo>
                <a:lnTo>
                  <a:pt x="260089" y="286208"/>
                </a:lnTo>
                <a:lnTo>
                  <a:pt x="262247" y="295393"/>
                </a:lnTo>
                <a:lnTo>
                  <a:pt x="268286" y="305191"/>
                </a:lnTo>
                <a:lnTo>
                  <a:pt x="272564" y="310470"/>
                </a:lnTo>
                <a:lnTo>
                  <a:pt x="276368" y="315895"/>
                </a:lnTo>
                <a:lnTo>
                  <a:pt x="279856" y="321417"/>
                </a:lnTo>
                <a:lnTo>
                  <a:pt x="283135" y="327002"/>
                </a:lnTo>
                <a:lnTo>
                  <a:pt x="286273" y="330727"/>
                </a:lnTo>
                <a:lnTo>
                  <a:pt x="289317" y="333209"/>
                </a:lnTo>
                <a:lnTo>
                  <a:pt x="298264" y="3381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66"/>
          <p:cNvSpPr/>
          <p:nvPr/>
        </p:nvSpPr>
        <p:spPr>
          <a:xfrm>
            <a:off x="5832667" y="1114425"/>
            <a:ext cx="170941" cy="505726"/>
          </a:xfrm>
          <a:custGeom>
            <a:avLst/>
            <a:gdLst/>
            <a:ahLst/>
            <a:cxnLst/>
            <a:rect l="0" t="0" r="0" b="0"/>
            <a:pathLst>
              <a:path w="170941" h="505726">
                <a:moveTo>
                  <a:pt x="170940" y="0"/>
                </a:moveTo>
                <a:lnTo>
                  <a:pt x="166390" y="0"/>
                </a:lnTo>
                <a:lnTo>
                  <a:pt x="165049" y="952"/>
                </a:lnTo>
                <a:lnTo>
                  <a:pt x="164155" y="2540"/>
                </a:lnTo>
                <a:lnTo>
                  <a:pt x="163559" y="4550"/>
                </a:lnTo>
                <a:lnTo>
                  <a:pt x="162210" y="5891"/>
                </a:lnTo>
                <a:lnTo>
                  <a:pt x="160357" y="6785"/>
                </a:lnTo>
                <a:lnTo>
                  <a:pt x="158170" y="7380"/>
                </a:lnTo>
                <a:lnTo>
                  <a:pt x="153200" y="10582"/>
                </a:lnTo>
                <a:lnTo>
                  <a:pt x="150541" y="12770"/>
                </a:lnTo>
                <a:lnTo>
                  <a:pt x="147815" y="15180"/>
                </a:lnTo>
                <a:lnTo>
                  <a:pt x="142247" y="20399"/>
                </a:lnTo>
                <a:lnTo>
                  <a:pt x="137524" y="24077"/>
                </a:lnTo>
                <a:lnTo>
                  <a:pt x="131518" y="28433"/>
                </a:lnTo>
                <a:lnTo>
                  <a:pt x="124656" y="33243"/>
                </a:lnTo>
                <a:lnTo>
                  <a:pt x="118177" y="38354"/>
                </a:lnTo>
                <a:lnTo>
                  <a:pt x="111952" y="43667"/>
                </a:lnTo>
                <a:lnTo>
                  <a:pt x="105897" y="49114"/>
                </a:lnTo>
                <a:lnTo>
                  <a:pt x="100908" y="55602"/>
                </a:lnTo>
                <a:lnTo>
                  <a:pt x="96629" y="62785"/>
                </a:lnTo>
                <a:lnTo>
                  <a:pt x="92825" y="70432"/>
                </a:lnTo>
                <a:lnTo>
                  <a:pt x="88383" y="76482"/>
                </a:lnTo>
                <a:lnTo>
                  <a:pt x="83517" y="81468"/>
                </a:lnTo>
                <a:lnTo>
                  <a:pt x="78368" y="85744"/>
                </a:lnTo>
                <a:lnTo>
                  <a:pt x="74935" y="89548"/>
                </a:lnTo>
                <a:lnTo>
                  <a:pt x="71121" y="96314"/>
                </a:lnTo>
                <a:lnTo>
                  <a:pt x="23340" y="192318"/>
                </a:lnTo>
                <a:lnTo>
                  <a:pt x="20153" y="200602"/>
                </a:lnTo>
                <a:lnTo>
                  <a:pt x="17075" y="209934"/>
                </a:lnTo>
                <a:lnTo>
                  <a:pt x="14071" y="219966"/>
                </a:lnTo>
                <a:lnTo>
                  <a:pt x="11115" y="228559"/>
                </a:lnTo>
                <a:lnTo>
                  <a:pt x="8193" y="236192"/>
                </a:lnTo>
                <a:lnTo>
                  <a:pt x="5292" y="243186"/>
                </a:lnTo>
                <a:lnTo>
                  <a:pt x="3358" y="251659"/>
                </a:lnTo>
                <a:lnTo>
                  <a:pt x="2069" y="261118"/>
                </a:lnTo>
                <a:lnTo>
                  <a:pt x="1209" y="271233"/>
                </a:lnTo>
                <a:lnTo>
                  <a:pt x="636" y="282740"/>
                </a:lnTo>
                <a:lnTo>
                  <a:pt x="0" y="308224"/>
                </a:lnTo>
                <a:lnTo>
                  <a:pt x="782" y="318830"/>
                </a:lnTo>
                <a:lnTo>
                  <a:pt x="2256" y="327806"/>
                </a:lnTo>
                <a:lnTo>
                  <a:pt x="5482" y="342859"/>
                </a:lnTo>
                <a:lnTo>
                  <a:pt x="6916" y="355899"/>
                </a:lnTo>
                <a:lnTo>
                  <a:pt x="10093" y="368044"/>
                </a:lnTo>
                <a:lnTo>
                  <a:pt x="14680" y="378840"/>
                </a:lnTo>
                <a:lnTo>
                  <a:pt x="19893" y="386813"/>
                </a:lnTo>
                <a:lnTo>
                  <a:pt x="22846" y="396072"/>
                </a:lnTo>
                <a:lnTo>
                  <a:pt x="23633" y="401208"/>
                </a:lnTo>
                <a:lnTo>
                  <a:pt x="27048" y="409454"/>
                </a:lnTo>
                <a:lnTo>
                  <a:pt x="29292" y="412987"/>
                </a:lnTo>
                <a:lnTo>
                  <a:pt x="32693" y="417247"/>
                </a:lnTo>
                <a:lnTo>
                  <a:pt x="36865" y="421992"/>
                </a:lnTo>
                <a:lnTo>
                  <a:pt x="45629" y="431392"/>
                </a:lnTo>
                <a:lnTo>
                  <a:pt x="55918" y="442039"/>
                </a:lnTo>
                <a:lnTo>
                  <a:pt x="105217" y="491489"/>
                </a:lnTo>
                <a:lnTo>
                  <a:pt x="108075" y="493394"/>
                </a:lnTo>
                <a:lnTo>
                  <a:pt x="110933" y="494664"/>
                </a:lnTo>
                <a:lnTo>
                  <a:pt x="113790" y="495511"/>
                </a:lnTo>
                <a:lnTo>
                  <a:pt x="115695" y="497028"/>
                </a:lnTo>
                <a:lnTo>
                  <a:pt x="116965" y="498992"/>
                </a:lnTo>
                <a:lnTo>
                  <a:pt x="117812" y="501254"/>
                </a:lnTo>
                <a:lnTo>
                  <a:pt x="119328" y="502761"/>
                </a:lnTo>
                <a:lnTo>
                  <a:pt x="121292" y="503767"/>
                </a:lnTo>
                <a:lnTo>
                  <a:pt x="127901" y="505725"/>
                </a:lnTo>
                <a:lnTo>
                  <a:pt x="128078" y="497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7"/>
          <p:cNvSpPr/>
          <p:nvPr/>
        </p:nvSpPr>
        <p:spPr>
          <a:xfrm>
            <a:off x="5999374" y="1270069"/>
            <a:ext cx="192829" cy="285192"/>
          </a:xfrm>
          <a:custGeom>
            <a:avLst/>
            <a:gdLst/>
            <a:ahLst/>
            <a:cxnLst/>
            <a:rect l="0" t="0" r="0" b="0"/>
            <a:pathLst>
              <a:path w="192829" h="285192">
                <a:moveTo>
                  <a:pt x="29951" y="50096"/>
                </a:moveTo>
                <a:lnTo>
                  <a:pt x="16298" y="45545"/>
                </a:lnTo>
                <a:lnTo>
                  <a:pt x="12276" y="43252"/>
                </a:lnTo>
                <a:lnTo>
                  <a:pt x="9596" y="40770"/>
                </a:lnTo>
                <a:lnTo>
                  <a:pt x="5664" y="35473"/>
                </a:lnTo>
                <a:lnTo>
                  <a:pt x="741" y="29944"/>
                </a:lnTo>
                <a:lnTo>
                  <a:pt x="0" y="27136"/>
                </a:lnTo>
                <a:lnTo>
                  <a:pt x="459" y="24312"/>
                </a:lnTo>
                <a:lnTo>
                  <a:pt x="1717" y="21476"/>
                </a:lnTo>
                <a:lnTo>
                  <a:pt x="4461" y="18634"/>
                </a:lnTo>
                <a:lnTo>
                  <a:pt x="8195" y="15786"/>
                </a:lnTo>
                <a:lnTo>
                  <a:pt x="12589" y="12935"/>
                </a:lnTo>
                <a:lnTo>
                  <a:pt x="17424" y="11034"/>
                </a:lnTo>
                <a:lnTo>
                  <a:pt x="22552" y="9767"/>
                </a:lnTo>
                <a:lnTo>
                  <a:pt x="27875" y="8922"/>
                </a:lnTo>
                <a:lnTo>
                  <a:pt x="33330" y="7407"/>
                </a:lnTo>
                <a:lnTo>
                  <a:pt x="38871" y="5444"/>
                </a:lnTo>
                <a:lnTo>
                  <a:pt x="44470" y="3183"/>
                </a:lnTo>
                <a:lnTo>
                  <a:pt x="49155" y="1675"/>
                </a:lnTo>
                <a:lnTo>
                  <a:pt x="53231" y="670"/>
                </a:lnTo>
                <a:lnTo>
                  <a:pt x="56901" y="0"/>
                </a:lnTo>
                <a:lnTo>
                  <a:pt x="61252" y="506"/>
                </a:lnTo>
                <a:lnTo>
                  <a:pt x="66059" y="1796"/>
                </a:lnTo>
                <a:lnTo>
                  <a:pt x="71167" y="3608"/>
                </a:lnTo>
                <a:lnTo>
                  <a:pt x="76479" y="4817"/>
                </a:lnTo>
                <a:lnTo>
                  <a:pt x="81924" y="5622"/>
                </a:lnTo>
                <a:lnTo>
                  <a:pt x="87460" y="6159"/>
                </a:lnTo>
                <a:lnTo>
                  <a:pt x="92102" y="7469"/>
                </a:lnTo>
                <a:lnTo>
                  <a:pt x="96150" y="9296"/>
                </a:lnTo>
                <a:lnTo>
                  <a:pt x="99801" y="11466"/>
                </a:lnTo>
                <a:lnTo>
                  <a:pt x="103188" y="13865"/>
                </a:lnTo>
                <a:lnTo>
                  <a:pt x="106398" y="16417"/>
                </a:lnTo>
                <a:lnTo>
                  <a:pt x="109491" y="19070"/>
                </a:lnTo>
                <a:lnTo>
                  <a:pt x="115467" y="27099"/>
                </a:lnTo>
                <a:lnTo>
                  <a:pt x="118394" y="31907"/>
                </a:lnTo>
                <a:lnTo>
                  <a:pt x="120345" y="37017"/>
                </a:lnTo>
                <a:lnTo>
                  <a:pt x="121646" y="42329"/>
                </a:lnTo>
                <a:lnTo>
                  <a:pt x="122513" y="47776"/>
                </a:lnTo>
                <a:lnTo>
                  <a:pt x="123092" y="53311"/>
                </a:lnTo>
                <a:lnTo>
                  <a:pt x="123477" y="58907"/>
                </a:lnTo>
                <a:lnTo>
                  <a:pt x="123734" y="64542"/>
                </a:lnTo>
                <a:lnTo>
                  <a:pt x="122001" y="74014"/>
                </a:lnTo>
                <a:lnTo>
                  <a:pt x="118940" y="86044"/>
                </a:lnTo>
                <a:lnTo>
                  <a:pt x="111411" y="111792"/>
                </a:lnTo>
                <a:lnTo>
                  <a:pt x="104890" y="132761"/>
                </a:lnTo>
                <a:lnTo>
                  <a:pt x="100866" y="142354"/>
                </a:lnTo>
                <a:lnTo>
                  <a:pt x="96277" y="151606"/>
                </a:lnTo>
                <a:lnTo>
                  <a:pt x="91313" y="160632"/>
                </a:lnTo>
                <a:lnTo>
                  <a:pt x="86099" y="169506"/>
                </a:lnTo>
                <a:lnTo>
                  <a:pt x="75226" y="186987"/>
                </a:lnTo>
                <a:lnTo>
                  <a:pt x="69659" y="194697"/>
                </a:lnTo>
                <a:lnTo>
                  <a:pt x="64043" y="201741"/>
                </a:lnTo>
                <a:lnTo>
                  <a:pt x="58394" y="208343"/>
                </a:lnTo>
                <a:lnTo>
                  <a:pt x="53675" y="214649"/>
                </a:lnTo>
                <a:lnTo>
                  <a:pt x="49577" y="220758"/>
                </a:lnTo>
                <a:lnTo>
                  <a:pt x="45893" y="226735"/>
                </a:lnTo>
                <a:lnTo>
                  <a:pt x="42483" y="233578"/>
                </a:lnTo>
                <a:lnTo>
                  <a:pt x="39258" y="240997"/>
                </a:lnTo>
                <a:lnTo>
                  <a:pt x="36156" y="248801"/>
                </a:lnTo>
                <a:lnTo>
                  <a:pt x="34087" y="254956"/>
                </a:lnTo>
                <a:lnTo>
                  <a:pt x="32708" y="260012"/>
                </a:lnTo>
                <a:lnTo>
                  <a:pt x="31176" y="268169"/>
                </a:lnTo>
                <a:lnTo>
                  <a:pt x="30495" y="274970"/>
                </a:lnTo>
                <a:lnTo>
                  <a:pt x="31266" y="278117"/>
                </a:lnTo>
                <a:lnTo>
                  <a:pt x="34663" y="284153"/>
                </a:lnTo>
                <a:lnTo>
                  <a:pt x="36902" y="285191"/>
                </a:lnTo>
                <a:lnTo>
                  <a:pt x="39348" y="284931"/>
                </a:lnTo>
                <a:lnTo>
                  <a:pt x="41930" y="283805"/>
                </a:lnTo>
                <a:lnTo>
                  <a:pt x="48414" y="282102"/>
                </a:lnTo>
                <a:lnTo>
                  <a:pt x="68319" y="277670"/>
                </a:lnTo>
                <a:lnTo>
                  <a:pt x="83152" y="271344"/>
                </a:lnTo>
                <a:lnTo>
                  <a:pt x="100661" y="262365"/>
                </a:lnTo>
                <a:lnTo>
                  <a:pt x="146469" y="237133"/>
                </a:lnTo>
                <a:lnTo>
                  <a:pt x="156208" y="231937"/>
                </a:lnTo>
                <a:lnTo>
                  <a:pt x="164604" y="226568"/>
                </a:lnTo>
                <a:lnTo>
                  <a:pt x="172107" y="221084"/>
                </a:lnTo>
                <a:lnTo>
                  <a:pt x="192828" y="2044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8"/>
          <p:cNvSpPr/>
          <p:nvPr/>
        </p:nvSpPr>
        <p:spPr>
          <a:xfrm>
            <a:off x="6183629" y="1191577"/>
            <a:ext cx="196448" cy="420054"/>
          </a:xfrm>
          <a:custGeom>
            <a:avLst/>
            <a:gdLst/>
            <a:ahLst/>
            <a:cxnLst/>
            <a:rect l="0" t="0" r="0" b="0"/>
            <a:pathLst>
              <a:path w="196448" h="420054">
                <a:moveTo>
                  <a:pt x="0" y="0"/>
                </a:moveTo>
                <a:lnTo>
                  <a:pt x="9103" y="4551"/>
                </a:lnTo>
                <a:lnTo>
                  <a:pt x="12736" y="6844"/>
                </a:lnTo>
                <a:lnTo>
                  <a:pt x="16111" y="9325"/>
                </a:lnTo>
                <a:lnTo>
                  <a:pt x="19313" y="11932"/>
                </a:lnTo>
                <a:lnTo>
                  <a:pt x="23353" y="14622"/>
                </a:lnTo>
                <a:lnTo>
                  <a:pt x="27952" y="17368"/>
                </a:lnTo>
                <a:lnTo>
                  <a:pt x="32922" y="20151"/>
                </a:lnTo>
                <a:lnTo>
                  <a:pt x="38141" y="23912"/>
                </a:lnTo>
                <a:lnTo>
                  <a:pt x="43525" y="28324"/>
                </a:lnTo>
                <a:lnTo>
                  <a:pt x="49019" y="33170"/>
                </a:lnTo>
                <a:lnTo>
                  <a:pt x="60204" y="43635"/>
                </a:lnTo>
                <a:lnTo>
                  <a:pt x="65854" y="49092"/>
                </a:lnTo>
                <a:lnTo>
                  <a:pt x="74383" y="56541"/>
                </a:lnTo>
                <a:lnTo>
                  <a:pt x="96559" y="74977"/>
                </a:lnTo>
                <a:lnTo>
                  <a:pt x="106283" y="84274"/>
                </a:lnTo>
                <a:lnTo>
                  <a:pt x="114671" y="93331"/>
                </a:lnTo>
                <a:lnTo>
                  <a:pt x="130975" y="112918"/>
                </a:lnTo>
                <a:lnTo>
                  <a:pt x="150922" y="137498"/>
                </a:lnTo>
                <a:lnTo>
                  <a:pt x="159670" y="151673"/>
                </a:lnTo>
                <a:lnTo>
                  <a:pt x="167406" y="166838"/>
                </a:lnTo>
                <a:lnTo>
                  <a:pt x="184858" y="205326"/>
                </a:lnTo>
                <a:lnTo>
                  <a:pt x="188961" y="214037"/>
                </a:lnTo>
                <a:lnTo>
                  <a:pt x="191696" y="222701"/>
                </a:lnTo>
                <a:lnTo>
                  <a:pt x="193521" y="231335"/>
                </a:lnTo>
                <a:lnTo>
                  <a:pt x="194736" y="239948"/>
                </a:lnTo>
                <a:lnTo>
                  <a:pt x="195547" y="248548"/>
                </a:lnTo>
                <a:lnTo>
                  <a:pt x="196088" y="257139"/>
                </a:lnTo>
                <a:lnTo>
                  <a:pt x="196447" y="265723"/>
                </a:lnTo>
                <a:lnTo>
                  <a:pt x="195735" y="274304"/>
                </a:lnTo>
                <a:lnTo>
                  <a:pt x="194308" y="282882"/>
                </a:lnTo>
                <a:lnTo>
                  <a:pt x="192403" y="291458"/>
                </a:lnTo>
                <a:lnTo>
                  <a:pt x="190182" y="299080"/>
                </a:lnTo>
                <a:lnTo>
                  <a:pt x="187748" y="306067"/>
                </a:lnTo>
                <a:lnTo>
                  <a:pt x="185173" y="312630"/>
                </a:lnTo>
                <a:lnTo>
                  <a:pt x="181551" y="319862"/>
                </a:lnTo>
                <a:lnTo>
                  <a:pt x="177232" y="327542"/>
                </a:lnTo>
                <a:lnTo>
                  <a:pt x="172447" y="335519"/>
                </a:lnTo>
                <a:lnTo>
                  <a:pt x="162051" y="352002"/>
                </a:lnTo>
                <a:lnTo>
                  <a:pt x="156612" y="360398"/>
                </a:lnTo>
                <a:lnTo>
                  <a:pt x="152033" y="366948"/>
                </a:lnTo>
                <a:lnTo>
                  <a:pt x="148028" y="372267"/>
                </a:lnTo>
                <a:lnTo>
                  <a:pt x="144406" y="376765"/>
                </a:lnTo>
                <a:lnTo>
                  <a:pt x="140086" y="381669"/>
                </a:lnTo>
                <a:lnTo>
                  <a:pt x="135300" y="386844"/>
                </a:lnTo>
                <a:lnTo>
                  <a:pt x="118484" y="404285"/>
                </a:lnTo>
                <a:lnTo>
                  <a:pt x="102871" y="420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69"/>
          <p:cNvSpPr/>
          <p:nvPr/>
        </p:nvSpPr>
        <p:spPr>
          <a:xfrm>
            <a:off x="6517957" y="1260157"/>
            <a:ext cx="85726" cy="282894"/>
          </a:xfrm>
          <a:custGeom>
            <a:avLst/>
            <a:gdLst/>
            <a:ahLst/>
            <a:cxnLst/>
            <a:rect l="0" t="0" r="0" b="0"/>
            <a:pathLst>
              <a:path w="85726" h="282894">
                <a:moveTo>
                  <a:pt x="0" y="0"/>
                </a:moveTo>
                <a:lnTo>
                  <a:pt x="4551" y="13653"/>
                </a:lnTo>
                <a:lnTo>
                  <a:pt x="7797" y="21484"/>
                </a:lnTo>
                <a:lnTo>
                  <a:pt x="11865" y="30515"/>
                </a:lnTo>
                <a:lnTo>
                  <a:pt x="16482" y="40346"/>
                </a:lnTo>
                <a:lnTo>
                  <a:pt x="19561" y="48805"/>
                </a:lnTo>
                <a:lnTo>
                  <a:pt x="21613" y="56349"/>
                </a:lnTo>
                <a:lnTo>
                  <a:pt x="22981" y="63284"/>
                </a:lnTo>
                <a:lnTo>
                  <a:pt x="29458" y="100348"/>
                </a:lnTo>
                <a:lnTo>
                  <a:pt x="32021" y="111666"/>
                </a:lnTo>
                <a:lnTo>
                  <a:pt x="34682" y="121117"/>
                </a:lnTo>
                <a:lnTo>
                  <a:pt x="37410" y="129322"/>
                </a:lnTo>
                <a:lnTo>
                  <a:pt x="39228" y="136697"/>
                </a:lnTo>
                <a:lnTo>
                  <a:pt x="40439" y="143519"/>
                </a:lnTo>
                <a:lnTo>
                  <a:pt x="41247" y="149972"/>
                </a:lnTo>
                <a:lnTo>
                  <a:pt x="42738" y="157131"/>
                </a:lnTo>
                <a:lnTo>
                  <a:pt x="44685" y="164762"/>
                </a:lnTo>
                <a:lnTo>
                  <a:pt x="46935" y="172706"/>
                </a:lnTo>
                <a:lnTo>
                  <a:pt x="49387" y="178955"/>
                </a:lnTo>
                <a:lnTo>
                  <a:pt x="51975" y="184073"/>
                </a:lnTo>
                <a:lnTo>
                  <a:pt x="54652" y="188438"/>
                </a:lnTo>
                <a:lnTo>
                  <a:pt x="57390" y="193253"/>
                </a:lnTo>
                <a:lnTo>
                  <a:pt x="62972" y="203683"/>
                </a:lnTo>
                <a:lnTo>
                  <a:pt x="65794" y="210083"/>
                </a:lnTo>
                <a:lnTo>
                  <a:pt x="68627" y="217208"/>
                </a:lnTo>
                <a:lnTo>
                  <a:pt x="71469" y="224815"/>
                </a:lnTo>
                <a:lnTo>
                  <a:pt x="74316" y="231792"/>
                </a:lnTo>
                <a:lnTo>
                  <a:pt x="77166" y="238348"/>
                </a:lnTo>
                <a:lnTo>
                  <a:pt x="80020" y="244624"/>
                </a:lnTo>
                <a:lnTo>
                  <a:pt x="81921" y="250712"/>
                </a:lnTo>
                <a:lnTo>
                  <a:pt x="83189" y="256677"/>
                </a:lnTo>
                <a:lnTo>
                  <a:pt x="84974" y="269092"/>
                </a:lnTo>
                <a:lnTo>
                  <a:pt x="85725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70"/>
          <p:cNvSpPr/>
          <p:nvPr/>
        </p:nvSpPr>
        <p:spPr>
          <a:xfrm>
            <a:off x="6457950" y="1363027"/>
            <a:ext cx="274320" cy="60009"/>
          </a:xfrm>
          <a:custGeom>
            <a:avLst/>
            <a:gdLst/>
            <a:ahLst/>
            <a:cxnLst/>
            <a:rect l="0" t="0" r="0" b="0"/>
            <a:pathLst>
              <a:path w="274320" h="60009">
                <a:moveTo>
                  <a:pt x="0" y="60008"/>
                </a:moveTo>
                <a:lnTo>
                  <a:pt x="9102" y="50906"/>
                </a:lnTo>
                <a:lnTo>
                  <a:pt x="13687" y="47272"/>
                </a:lnTo>
                <a:lnTo>
                  <a:pt x="18650" y="43897"/>
                </a:lnTo>
                <a:lnTo>
                  <a:pt x="23863" y="40695"/>
                </a:lnTo>
                <a:lnTo>
                  <a:pt x="30196" y="38560"/>
                </a:lnTo>
                <a:lnTo>
                  <a:pt x="37276" y="37137"/>
                </a:lnTo>
                <a:lnTo>
                  <a:pt x="44853" y="36188"/>
                </a:lnTo>
                <a:lnTo>
                  <a:pt x="52762" y="34603"/>
                </a:lnTo>
                <a:lnTo>
                  <a:pt x="60892" y="32594"/>
                </a:lnTo>
                <a:lnTo>
                  <a:pt x="69170" y="30302"/>
                </a:lnTo>
                <a:lnTo>
                  <a:pt x="78498" y="28774"/>
                </a:lnTo>
                <a:lnTo>
                  <a:pt x="88527" y="27755"/>
                </a:lnTo>
                <a:lnTo>
                  <a:pt x="99023" y="27076"/>
                </a:lnTo>
                <a:lnTo>
                  <a:pt x="108877" y="25671"/>
                </a:lnTo>
                <a:lnTo>
                  <a:pt x="118305" y="23781"/>
                </a:lnTo>
                <a:lnTo>
                  <a:pt x="127448" y="21569"/>
                </a:lnTo>
                <a:lnTo>
                  <a:pt x="144019" y="19142"/>
                </a:lnTo>
                <a:lnTo>
                  <a:pt x="190373" y="13905"/>
                </a:lnTo>
                <a:lnTo>
                  <a:pt x="210735" y="11175"/>
                </a:lnTo>
                <a:lnTo>
                  <a:pt x="228120" y="8403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71"/>
          <p:cNvSpPr/>
          <p:nvPr/>
        </p:nvSpPr>
        <p:spPr>
          <a:xfrm>
            <a:off x="6843712" y="1234897"/>
            <a:ext cx="153651" cy="231001"/>
          </a:xfrm>
          <a:custGeom>
            <a:avLst/>
            <a:gdLst/>
            <a:ahLst/>
            <a:cxnLst/>
            <a:rect l="0" t="0" r="0" b="0"/>
            <a:pathLst>
              <a:path w="153651" h="231001">
                <a:moveTo>
                  <a:pt x="0" y="16688"/>
                </a:moveTo>
                <a:lnTo>
                  <a:pt x="13653" y="12137"/>
                </a:lnTo>
                <a:lnTo>
                  <a:pt x="19579" y="9844"/>
                </a:lnTo>
                <a:lnTo>
                  <a:pt x="25436" y="7363"/>
                </a:lnTo>
                <a:lnTo>
                  <a:pt x="31245" y="4756"/>
                </a:lnTo>
                <a:lnTo>
                  <a:pt x="37023" y="3018"/>
                </a:lnTo>
                <a:lnTo>
                  <a:pt x="42779" y="1859"/>
                </a:lnTo>
                <a:lnTo>
                  <a:pt x="48522" y="1087"/>
                </a:lnTo>
                <a:lnTo>
                  <a:pt x="55208" y="572"/>
                </a:lnTo>
                <a:lnTo>
                  <a:pt x="62523" y="229"/>
                </a:lnTo>
                <a:lnTo>
                  <a:pt x="70257" y="0"/>
                </a:lnTo>
                <a:lnTo>
                  <a:pt x="77318" y="800"/>
                </a:lnTo>
                <a:lnTo>
                  <a:pt x="83931" y="2286"/>
                </a:lnTo>
                <a:lnTo>
                  <a:pt x="90244" y="4229"/>
                </a:lnTo>
                <a:lnTo>
                  <a:pt x="96358" y="6477"/>
                </a:lnTo>
                <a:lnTo>
                  <a:pt x="102339" y="8928"/>
                </a:lnTo>
                <a:lnTo>
                  <a:pt x="108231" y="11514"/>
                </a:lnTo>
                <a:lnTo>
                  <a:pt x="113112" y="14191"/>
                </a:lnTo>
                <a:lnTo>
                  <a:pt x="117318" y="16928"/>
                </a:lnTo>
                <a:lnTo>
                  <a:pt x="121074" y="19706"/>
                </a:lnTo>
                <a:lnTo>
                  <a:pt x="124531" y="22510"/>
                </a:lnTo>
                <a:lnTo>
                  <a:pt x="127788" y="25331"/>
                </a:lnTo>
                <a:lnTo>
                  <a:pt x="130912" y="28165"/>
                </a:lnTo>
                <a:lnTo>
                  <a:pt x="132042" y="31007"/>
                </a:lnTo>
                <a:lnTo>
                  <a:pt x="131844" y="33854"/>
                </a:lnTo>
                <a:lnTo>
                  <a:pt x="130758" y="36704"/>
                </a:lnTo>
                <a:lnTo>
                  <a:pt x="130035" y="40509"/>
                </a:lnTo>
                <a:lnTo>
                  <a:pt x="129553" y="44951"/>
                </a:lnTo>
                <a:lnTo>
                  <a:pt x="129231" y="49817"/>
                </a:lnTo>
                <a:lnTo>
                  <a:pt x="127112" y="54014"/>
                </a:lnTo>
                <a:lnTo>
                  <a:pt x="123793" y="57764"/>
                </a:lnTo>
                <a:lnTo>
                  <a:pt x="119676" y="61217"/>
                </a:lnTo>
                <a:lnTo>
                  <a:pt x="104942" y="72674"/>
                </a:lnTo>
                <a:lnTo>
                  <a:pt x="95679" y="79729"/>
                </a:lnTo>
                <a:lnTo>
                  <a:pt x="86647" y="85385"/>
                </a:lnTo>
                <a:lnTo>
                  <a:pt x="77767" y="90109"/>
                </a:lnTo>
                <a:lnTo>
                  <a:pt x="68989" y="94210"/>
                </a:lnTo>
                <a:lnTo>
                  <a:pt x="62185" y="97897"/>
                </a:lnTo>
                <a:lnTo>
                  <a:pt x="56697" y="101307"/>
                </a:lnTo>
                <a:lnTo>
                  <a:pt x="52085" y="104533"/>
                </a:lnTo>
                <a:lnTo>
                  <a:pt x="48058" y="106684"/>
                </a:lnTo>
                <a:lnTo>
                  <a:pt x="44422" y="108118"/>
                </a:lnTo>
                <a:lnTo>
                  <a:pt x="41044" y="109073"/>
                </a:lnTo>
                <a:lnTo>
                  <a:pt x="37840" y="110663"/>
                </a:lnTo>
                <a:lnTo>
                  <a:pt x="34752" y="112675"/>
                </a:lnTo>
                <a:lnTo>
                  <a:pt x="31741" y="114970"/>
                </a:lnTo>
                <a:lnTo>
                  <a:pt x="30686" y="116499"/>
                </a:lnTo>
                <a:lnTo>
                  <a:pt x="30935" y="117518"/>
                </a:lnTo>
                <a:lnTo>
                  <a:pt x="32053" y="118198"/>
                </a:lnTo>
                <a:lnTo>
                  <a:pt x="35836" y="118953"/>
                </a:lnTo>
                <a:lnTo>
                  <a:pt x="38178" y="119155"/>
                </a:lnTo>
                <a:lnTo>
                  <a:pt x="41645" y="119289"/>
                </a:lnTo>
                <a:lnTo>
                  <a:pt x="50577" y="119438"/>
                </a:lnTo>
                <a:lnTo>
                  <a:pt x="75416" y="119522"/>
                </a:lnTo>
                <a:lnTo>
                  <a:pt x="83615" y="120487"/>
                </a:lnTo>
                <a:lnTo>
                  <a:pt x="90986" y="122082"/>
                </a:lnTo>
                <a:lnTo>
                  <a:pt x="97805" y="124098"/>
                </a:lnTo>
                <a:lnTo>
                  <a:pt x="104256" y="126395"/>
                </a:lnTo>
                <a:lnTo>
                  <a:pt x="110461" y="128878"/>
                </a:lnTo>
                <a:lnTo>
                  <a:pt x="116503" y="131486"/>
                </a:lnTo>
                <a:lnTo>
                  <a:pt x="122437" y="133225"/>
                </a:lnTo>
                <a:lnTo>
                  <a:pt x="128297" y="134384"/>
                </a:lnTo>
                <a:lnTo>
                  <a:pt x="134109" y="135157"/>
                </a:lnTo>
                <a:lnTo>
                  <a:pt x="138936" y="137577"/>
                </a:lnTo>
                <a:lnTo>
                  <a:pt x="143107" y="141096"/>
                </a:lnTo>
                <a:lnTo>
                  <a:pt x="146840" y="145346"/>
                </a:lnTo>
                <a:lnTo>
                  <a:pt x="149328" y="149132"/>
                </a:lnTo>
                <a:lnTo>
                  <a:pt x="152093" y="155879"/>
                </a:lnTo>
                <a:lnTo>
                  <a:pt x="153322" y="162053"/>
                </a:lnTo>
                <a:lnTo>
                  <a:pt x="153650" y="165033"/>
                </a:lnTo>
                <a:lnTo>
                  <a:pt x="151963" y="168924"/>
                </a:lnTo>
                <a:lnTo>
                  <a:pt x="148934" y="173424"/>
                </a:lnTo>
                <a:lnTo>
                  <a:pt x="145010" y="178328"/>
                </a:lnTo>
                <a:lnTo>
                  <a:pt x="139536" y="183503"/>
                </a:lnTo>
                <a:lnTo>
                  <a:pt x="133028" y="188858"/>
                </a:lnTo>
                <a:lnTo>
                  <a:pt x="125833" y="194333"/>
                </a:lnTo>
                <a:lnTo>
                  <a:pt x="117227" y="199888"/>
                </a:lnTo>
                <a:lnTo>
                  <a:pt x="107679" y="205496"/>
                </a:lnTo>
                <a:lnTo>
                  <a:pt x="88815" y="215855"/>
                </a:lnTo>
                <a:lnTo>
                  <a:pt x="74082" y="223634"/>
                </a:lnTo>
                <a:lnTo>
                  <a:pt x="67485" y="226089"/>
                </a:lnTo>
                <a:lnTo>
                  <a:pt x="61182" y="227726"/>
                </a:lnTo>
                <a:lnTo>
                  <a:pt x="42863" y="2310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72"/>
          <p:cNvSpPr/>
          <p:nvPr/>
        </p:nvSpPr>
        <p:spPr>
          <a:xfrm>
            <a:off x="7058025" y="1328737"/>
            <a:ext cx="222675" cy="333814"/>
          </a:xfrm>
          <a:custGeom>
            <a:avLst/>
            <a:gdLst/>
            <a:ahLst/>
            <a:cxnLst/>
            <a:rect l="0" t="0" r="0" b="0"/>
            <a:pathLst>
              <a:path w="222675" h="333814">
                <a:moveTo>
                  <a:pt x="0" y="0"/>
                </a:moveTo>
                <a:lnTo>
                  <a:pt x="13652" y="4551"/>
                </a:lnTo>
                <a:lnTo>
                  <a:pt x="17674" y="7796"/>
                </a:lnTo>
                <a:lnTo>
                  <a:pt x="20355" y="11865"/>
                </a:lnTo>
                <a:lnTo>
                  <a:pt x="23334" y="20513"/>
                </a:lnTo>
                <a:lnTo>
                  <a:pt x="24658" y="27532"/>
                </a:lnTo>
                <a:lnTo>
                  <a:pt x="37555" y="93355"/>
                </a:lnTo>
                <a:lnTo>
                  <a:pt x="40277" y="103194"/>
                </a:lnTo>
                <a:lnTo>
                  <a:pt x="43043" y="110706"/>
                </a:lnTo>
                <a:lnTo>
                  <a:pt x="45841" y="116667"/>
                </a:lnTo>
                <a:lnTo>
                  <a:pt x="51489" y="125829"/>
                </a:lnTo>
                <a:lnTo>
                  <a:pt x="54328" y="129606"/>
                </a:lnTo>
                <a:lnTo>
                  <a:pt x="57174" y="132124"/>
                </a:lnTo>
                <a:lnTo>
                  <a:pt x="60023" y="133803"/>
                </a:lnTo>
                <a:lnTo>
                  <a:pt x="62876" y="134922"/>
                </a:lnTo>
                <a:lnTo>
                  <a:pt x="68584" y="138705"/>
                </a:lnTo>
                <a:lnTo>
                  <a:pt x="71440" y="141048"/>
                </a:lnTo>
                <a:lnTo>
                  <a:pt x="74297" y="142609"/>
                </a:lnTo>
                <a:lnTo>
                  <a:pt x="80011" y="144345"/>
                </a:lnTo>
                <a:lnTo>
                  <a:pt x="83821" y="143855"/>
                </a:lnTo>
                <a:lnTo>
                  <a:pt x="88265" y="142576"/>
                </a:lnTo>
                <a:lnTo>
                  <a:pt x="93133" y="140770"/>
                </a:lnTo>
                <a:lnTo>
                  <a:pt x="98283" y="139567"/>
                </a:lnTo>
                <a:lnTo>
                  <a:pt x="103623" y="138765"/>
                </a:lnTo>
                <a:lnTo>
                  <a:pt x="109087" y="138230"/>
                </a:lnTo>
                <a:lnTo>
                  <a:pt x="113682" y="136921"/>
                </a:lnTo>
                <a:lnTo>
                  <a:pt x="117698" y="135096"/>
                </a:lnTo>
                <a:lnTo>
                  <a:pt x="121327" y="132926"/>
                </a:lnTo>
                <a:lnTo>
                  <a:pt x="127900" y="125436"/>
                </a:lnTo>
                <a:lnTo>
                  <a:pt x="130987" y="120772"/>
                </a:lnTo>
                <a:lnTo>
                  <a:pt x="135902" y="114804"/>
                </a:lnTo>
                <a:lnTo>
                  <a:pt x="142037" y="107969"/>
                </a:lnTo>
                <a:lnTo>
                  <a:pt x="148983" y="100554"/>
                </a:lnTo>
                <a:lnTo>
                  <a:pt x="154567" y="93706"/>
                </a:lnTo>
                <a:lnTo>
                  <a:pt x="159242" y="87236"/>
                </a:lnTo>
                <a:lnTo>
                  <a:pt x="163311" y="81017"/>
                </a:lnTo>
                <a:lnTo>
                  <a:pt x="166024" y="74966"/>
                </a:lnTo>
                <a:lnTo>
                  <a:pt x="167833" y="69028"/>
                </a:lnTo>
                <a:lnTo>
                  <a:pt x="169038" y="63163"/>
                </a:lnTo>
                <a:lnTo>
                  <a:pt x="169842" y="56396"/>
                </a:lnTo>
                <a:lnTo>
                  <a:pt x="170378" y="49028"/>
                </a:lnTo>
                <a:lnTo>
                  <a:pt x="170736" y="41258"/>
                </a:lnTo>
                <a:lnTo>
                  <a:pt x="170021" y="34173"/>
                </a:lnTo>
                <a:lnTo>
                  <a:pt x="168592" y="27544"/>
                </a:lnTo>
                <a:lnTo>
                  <a:pt x="166687" y="21220"/>
                </a:lnTo>
                <a:lnTo>
                  <a:pt x="162031" y="11654"/>
                </a:lnTo>
                <a:lnTo>
                  <a:pt x="155831" y="2302"/>
                </a:lnTo>
                <a:lnTo>
                  <a:pt x="154369" y="2487"/>
                </a:lnTo>
                <a:lnTo>
                  <a:pt x="147721" y="7088"/>
                </a:lnTo>
                <a:lnTo>
                  <a:pt x="147058" y="7583"/>
                </a:lnTo>
                <a:lnTo>
                  <a:pt x="147569" y="8865"/>
                </a:lnTo>
                <a:lnTo>
                  <a:pt x="152838" y="15221"/>
                </a:lnTo>
                <a:lnTo>
                  <a:pt x="157781" y="20417"/>
                </a:lnTo>
                <a:lnTo>
                  <a:pt x="159479" y="24089"/>
                </a:lnTo>
                <a:lnTo>
                  <a:pt x="161367" y="33249"/>
                </a:lnTo>
                <a:lnTo>
                  <a:pt x="164746" y="43670"/>
                </a:lnTo>
                <a:lnTo>
                  <a:pt x="166980" y="49116"/>
                </a:lnTo>
                <a:lnTo>
                  <a:pt x="169422" y="54651"/>
                </a:lnTo>
                <a:lnTo>
                  <a:pt x="174676" y="65882"/>
                </a:lnTo>
                <a:lnTo>
                  <a:pt x="182988" y="82915"/>
                </a:lnTo>
                <a:lnTo>
                  <a:pt x="187715" y="91472"/>
                </a:lnTo>
                <a:lnTo>
                  <a:pt x="206114" y="123411"/>
                </a:lnTo>
                <a:lnTo>
                  <a:pt x="214796" y="139304"/>
                </a:lnTo>
                <a:lnTo>
                  <a:pt x="217492" y="147162"/>
                </a:lnTo>
                <a:lnTo>
                  <a:pt x="219290" y="155258"/>
                </a:lnTo>
                <a:lnTo>
                  <a:pt x="220488" y="163513"/>
                </a:lnTo>
                <a:lnTo>
                  <a:pt x="221287" y="170921"/>
                </a:lnTo>
                <a:lnTo>
                  <a:pt x="221819" y="177765"/>
                </a:lnTo>
                <a:lnTo>
                  <a:pt x="222174" y="184233"/>
                </a:lnTo>
                <a:lnTo>
                  <a:pt x="222569" y="199039"/>
                </a:lnTo>
                <a:lnTo>
                  <a:pt x="222674" y="206988"/>
                </a:lnTo>
                <a:lnTo>
                  <a:pt x="221792" y="214192"/>
                </a:lnTo>
                <a:lnTo>
                  <a:pt x="220251" y="220900"/>
                </a:lnTo>
                <a:lnTo>
                  <a:pt x="218271" y="227276"/>
                </a:lnTo>
                <a:lnTo>
                  <a:pt x="215999" y="233433"/>
                </a:lnTo>
                <a:lnTo>
                  <a:pt x="213532" y="239442"/>
                </a:lnTo>
                <a:lnTo>
                  <a:pt x="210934" y="245353"/>
                </a:lnTo>
                <a:lnTo>
                  <a:pt x="207298" y="251199"/>
                </a:lnTo>
                <a:lnTo>
                  <a:pt x="202969" y="257001"/>
                </a:lnTo>
                <a:lnTo>
                  <a:pt x="198177" y="262774"/>
                </a:lnTo>
                <a:lnTo>
                  <a:pt x="193078" y="268528"/>
                </a:lnTo>
                <a:lnTo>
                  <a:pt x="182332" y="280001"/>
                </a:lnTo>
                <a:lnTo>
                  <a:pt x="165572" y="297170"/>
                </a:lnTo>
                <a:lnTo>
                  <a:pt x="159911" y="301936"/>
                </a:lnTo>
                <a:lnTo>
                  <a:pt x="154232" y="306066"/>
                </a:lnTo>
                <a:lnTo>
                  <a:pt x="148541" y="309771"/>
                </a:lnTo>
                <a:lnTo>
                  <a:pt x="141890" y="313194"/>
                </a:lnTo>
                <a:lnTo>
                  <a:pt x="134598" y="316429"/>
                </a:lnTo>
                <a:lnTo>
                  <a:pt x="126879" y="319537"/>
                </a:lnTo>
                <a:lnTo>
                  <a:pt x="117924" y="322562"/>
                </a:lnTo>
                <a:lnTo>
                  <a:pt x="108143" y="325532"/>
                </a:lnTo>
                <a:lnTo>
                  <a:pt x="97813" y="328464"/>
                </a:lnTo>
                <a:lnTo>
                  <a:pt x="89021" y="330418"/>
                </a:lnTo>
                <a:lnTo>
                  <a:pt x="81254" y="331721"/>
                </a:lnTo>
                <a:lnTo>
                  <a:pt x="74172" y="332590"/>
                </a:lnTo>
                <a:lnTo>
                  <a:pt x="68498" y="333169"/>
                </a:lnTo>
                <a:lnTo>
                  <a:pt x="63763" y="333555"/>
                </a:lnTo>
                <a:lnTo>
                  <a:pt x="59652" y="333813"/>
                </a:lnTo>
                <a:lnTo>
                  <a:pt x="55961" y="333032"/>
                </a:lnTo>
                <a:lnTo>
                  <a:pt x="49319" y="329624"/>
                </a:lnTo>
                <a:lnTo>
                  <a:pt x="43191" y="324935"/>
                </a:lnTo>
                <a:lnTo>
                  <a:pt x="3429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73"/>
          <p:cNvSpPr/>
          <p:nvPr/>
        </p:nvSpPr>
        <p:spPr>
          <a:xfrm>
            <a:off x="7495222" y="1307683"/>
            <a:ext cx="308611" cy="21055"/>
          </a:xfrm>
          <a:custGeom>
            <a:avLst/>
            <a:gdLst/>
            <a:ahLst/>
            <a:cxnLst/>
            <a:rect l="0" t="0" r="0" b="0"/>
            <a:pathLst>
              <a:path w="308611" h="21055">
                <a:moveTo>
                  <a:pt x="0" y="21054"/>
                </a:moveTo>
                <a:lnTo>
                  <a:pt x="44897" y="21054"/>
                </a:lnTo>
                <a:lnTo>
                  <a:pt x="63269" y="20102"/>
                </a:lnTo>
                <a:lnTo>
                  <a:pt x="111622" y="16503"/>
                </a:lnTo>
                <a:lnTo>
                  <a:pt x="132517" y="14210"/>
                </a:lnTo>
                <a:lnTo>
                  <a:pt x="150257" y="11729"/>
                </a:lnTo>
                <a:lnTo>
                  <a:pt x="165894" y="9122"/>
                </a:lnTo>
                <a:lnTo>
                  <a:pt x="186796" y="6432"/>
                </a:lnTo>
                <a:lnTo>
                  <a:pt x="237961" y="903"/>
                </a:lnTo>
                <a:lnTo>
                  <a:pt x="257700" y="0"/>
                </a:lnTo>
                <a:lnTo>
                  <a:pt x="272765" y="350"/>
                </a:lnTo>
                <a:lnTo>
                  <a:pt x="308610" y="39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74"/>
          <p:cNvSpPr/>
          <p:nvPr/>
        </p:nvSpPr>
        <p:spPr>
          <a:xfrm>
            <a:off x="7520940" y="1406347"/>
            <a:ext cx="300038" cy="16689"/>
          </a:xfrm>
          <a:custGeom>
            <a:avLst/>
            <a:gdLst/>
            <a:ahLst/>
            <a:cxnLst/>
            <a:rect l="0" t="0" r="0" b="0"/>
            <a:pathLst>
              <a:path w="300038" h="16689">
                <a:moveTo>
                  <a:pt x="0" y="16688"/>
                </a:moveTo>
                <a:lnTo>
                  <a:pt x="43176" y="16688"/>
                </a:lnTo>
                <a:lnTo>
                  <a:pt x="56406" y="15735"/>
                </a:lnTo>
                <a:lnTo>
                  <a:pt x="91427" y="12137"/>
                </a:lnTo>
                <a:lnTo>
                  <a:pt x="149432" y="4756"/>
                </a:lnTo>
                <a:lnTo>
                  <a:pt x="166296" y="3018"/>
                </a:lnTo>
                <a:lnTo>
                  <a:pt x="181350" y="1859"/>
                </a:lnTo>
                <a:lnTo>
                  <a:pt x="195195" y="1087"/>
                </a:lnTo>
                <a:lnTo>
                  <a:pt x="225818" y="229"/>
                </a:lnTo>
                <a:lnTo>
                  <a:pt x="241986" y="0"/>
                </a:lnTo>
                <a:lnTo>
                  <a:pt x="254669" y="800"/>
                </a:lnTo>
                <a:lnTo>
                  <a:pt x="265029" y="2286"/>
                </a:lnTo>
                <a:lnTo>
                  <a:pt x="273841" y="4229"/>
                </a:lnTo>
                <a:lnTo>
                  <a:pt x="280668" y="5524"/>
                </a:lnTo>
                <a:lnTo>
                  <a:pt x="286172" y="6388"/>
                </a:lnTo>
                <a:lnTo>
                  <a:pt x="300037" y="81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75"/>
          <p:cNvSpPr/>
          <p:nvPr/>
        </p:nvSpPr>
        <p:spPr>
          <a:xfrm>
            <a:off x="7958275" y="1191577"/>
            <a:ext cx="21947" cy="342901"/>
          </a:xfrm>
          <a:custGeom>
            <a:avLst/>
            <a:gdLst/>
            <a:ahLst/>
            <a:cxnLst/>
            <a:rect l="0" t="0" r="0" b="0"/>
            <a:pathLst>
              <a:path w="21947" h="342901">
                <a:moveTo>
                  <a:pt x="17007" y="0"/>
                </a:moveTo>
                <a:lnTo>
                  <a:pt x="17007" y="16483"/>
                </a:lnTo>
                <a:lnTo>
                  <a:pt x="17959" y="21466"/>
                </a:lnTo>
                <a:lnTo>
                  <a:pt x="19547" y="26693"/>
                </a:lnTo>
                <a:lnTo>
                  <a:pt x="21558" y="32083"/>
                </a:lnTo>
                <a:lnTo>
                  <a:pt x="21946" y="36629"/>
                </a:lnTo>
                <a:lnTo>
                  <a:pt x="21252" y="40612"/>
                </a:lnTo>
                <a:lnTo>
                  <a:pt x="19838" y="44219"/>
                </a:lnTo>
                <a:lnTo>
                  <a:pt x="18893" y="49482"/>
                </a:lnTo>
                <a:lnTo>
                  <a:pt x="18265" y="55848"/>
                </a:lnTo>
                <a:lnTo>
                  <a:pt x="17845" y="62950"/>
                </a:lnTo>
                <a:lnTo>
                  <a:pt x="16614" y="69589"/>
                </a:lnTo>
                <a:lnTo>
                  <a:pt x="14840" y="75920"/>
                </a:lnTo>
                <a:lnTo>
                  <a:pt x="12705" y="82046"/>
                </a:lnTo>
                <a:lnTo>
                  <a:pt x="10329" y="91845"/>
                </a:lnTo>
                <a:lnTo>
                  <a:pt x="7792" y="104092"/>
                </a:lnTo>
                <a:lnTo>
                  <a:pt x="5150" y="117973"/>
                </a:lnTo>
                <a:lnTo>
                  <a:pt x="3387" y="129131"/>
                </a:lnTo>
                <a:lnTo>
                  <a:pt x="2212" y="138475"/>
                </a:lnTo>
                <a:lnTo>
                  <a:pt x="1429" y="146609"/>
                </a:lnTo>
                <a:lnTo>
                  <a:pt x="906" y="154889"/>
                </a:lnTo>
                <a:lnTo>
                  <a:pt x="558" y="163267"/>
                </a:lnTo>
                <a:lnTo>
                  <a:pt x="326" y="171710"/>
                </a:lnTo>
                <a:lnTo>
                  <a:pt x="0" y="219999"/>
                </a:lnTo>
                <a:lnTo>
                  <a:pt x="906" y="240011"/>
                </a:lnTo>
                <a:lnTo>
                  <a:pt x="2463" y="260972"/>
                </a:lnTo>
                <a:lnTo>
                  <a:pt x="6666" y="309100"/>
                </a:lnTo>
                <a:lnTo>
                  <a:pt x="7648" y="324068"/>
                </a:lnTo>
                <a:lnTo>
                  <a:pt x="8085" y="333895"/>
                </a:lnTo>
                <a:lnTo>
                  <a:pt x="9154" y="336897"/>
                </a:lnTo>
                <a:lnTo>
                  <a:pt x="10819" y="338898"/>
                </a:lnTo>
                <a:lnTo>
                  <a:pt x="17007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76"/>
          <p:cNvSpPr/>
          <p:nvPr/>
        </p:nvSpPr>
        <p:spPr>
          <a:xfrm>
            <a:off x="8103869" y="1165860"/>
            <a:ext cx="194669" cy="351473"/>
          </a:xfrm>
          <a:custGeom>
            <a:avLst/>
            <a:gdLst/>
            <a:ahLst/>
            <a:cxnLst/>
            <a:rect l="0" t="0" r="0" b="0"/>
            <a:pathLst>
              <a:path w="194669" h="351473">
                <a:moveTo>
                  <a:pt x="42863" y="0"/>
                </a:moveTo>
                <a:lnTo>
                  <a:pt x="42863" y="9101"/>
                </a:lnTo>
                <a:lnTo>
                  <a:pt x="43815" y="14640"/>
                </a:lnTo>
                <a:lnTo>
                  <a:pt x="45403" y="21190"/>
                </a:lnTo>
                <a:lnTo>
                  <a:pt x="47414" y="28414"/>
                </a:lnTo>
                <a:lnTo>
                  <a:pt x="47802" y="35135"/>
                </a:lnTo>
                <a:lnTo>
                  <a:pt x="47108" y="41521"/>
                </a:lnTo>
                <a:lnTo>
                  <a:pt x="45694" y="47683"/>
                </a:lnTo>
                <a:lnTo>
                  <a:pt x="44749" y="53696"/>
                </a:lnTo>
                <a:lnTo>
                  <a:pt x="44121" y="59610"/>
                </a:lnTo>
                <a:lnTo>
                  <a:pt x="43701" y="65457"/>
                </a:lnTo>
                <a:lnTo>
                  <a:pt x="42470" y="71260"/>
                </a:lnTo>
                <a:lnTo>
                  <a:pt x="40696" y="77034"/>
                </a:lnTo>
                <a:lnTo>
                  <a:pt x="36185" y="89482"/>
                </a:lnTo>
                <a:lnTo>
                  <a:pt x="31006" y="104539"/>
                </a:lnTo>
                <a:lnTo>
                  <a:pt x="28290" y="114460"/>
                </a:lnTo>
                <a:lnTo>
                  <a:pt x="25527" y="125837"/>
                </a:lnTo>
                <a:lnTo>
                  <a:pt x="22734" y="138183"/>
                </a:lnTo>
                <a:lnTo>
                  <a:pt x="20871" y="148320"/>
                </a:lnTo>
                <a:lnTo>
                  <a:pt x="19630" y="156982"/>
                </a:lnTo>
                <a:lnTo>
                  <a:pt x="18801" y="164662"/>
                </a:lnTo>
                <a:lnTo>
                  <a:pt x="17298" y="172640"/>
                </a:lnTo>
                <a:lnTo>
                  <a:pt x="15341" y="180815"/>
                </a:lnTo>
                <a:lnTo>
                  <a:pt x="13085" y="189123"/>
                </a:lnTo>
                <a:lnTo>
                  <a:pt x="11582" y="201330"/>
                </a:lnTo>
                <a:lnTo>
                  <a:pt x="10579" y="216135"/>
                </a:lnTo>
                <a:lnTo>
                  <a:pt x="9167" y="256127"/>
                </a:lnTo>
                <a:lnTo>
                  <a:pt x="8969" y="265049"/>
                </a:lnTo>
                <a:lnTo>
                  <a:pt x="9790" y="272901"/>
                </a:lnTo>
                <a:lnTo>
                  <a:pt x="11289" y="280042"/>
                </a:lnTo>
                <a:lnTo>
                  <a:pt x="13241" y="286707"/>
                </a:lnTo>
                <a:lnTo>
                  <a:pt x="15411" y="296652"/>
                </a:lnTo>
                <a:lnTo>
                  <a:pt x="15989" y="300638"/>
                </a:lnTo>
                <a:lnTo>
                  <a:pt x="17326" y="304248"/>
                </a:lnTo>
                <a:lnTo>
                  <a:pt x="21353" y="310798"/>
                </a:lnTo>
                <a:lnTo>
                  <a:pt x="25666" y="315784"/>
                </a:lnTo>
                <a:lnTo>
                  <a:pt x="31398" y="321965"/>
                </a:lnTo>
                <a:lnTo>
                  <a:pt x="47478" y="338764"/>
                </a:lnTo>
                <a:lnTo>
                  <a:pt x="49750" y="339190"/>
                </a:lnTo>
                <a:lnTo>
                  <a:pt x="52217" y="338522"/>
                </a:lnTo>
                <a:lnTo>
                  <a:pt x="54815" y="337123"/>
                </a:lnTo>
                <a:lnTo>
                  <a:pt x="59404" y="336191"/>
                </a:lnTo>
                <a:lnTo>
                  <a:pt x="65319" y="335570"/>
                </a:lnTo>
                <a:lnTo>
                  <a:pt x="72121" y="335156"/>
                </a:lnTo>
                <a:lnTo>
                  <a:pt x="78561" y="332974"/>
                </a:lnTo>
                <a:lnTo>
                  <a:pt x="84759" y="329615"/>
                </a:lnTo>
                <a:lnTo>
                  <a:pt x="90797" y="325471"/>
                </a:lnTo>
                <a:lnTo>
                  <a:pt x="95773" y="321755"/>
                </a:lnTo>
                <a:lnTo>
                  <a:pt x="100044" y="318326"/>
                </a:lnTo>
                <a:lnTo>
                  <a:pt x="103843" y="315087"/>
                </a:lnTo>
                <a:lnTo>
                  <a:pt x="108282" y="311975"/>
                </a:lnTo>
                <a:lnTo>
                  <a:pt x="113145" y="308949"/>
                </a:lnTo>
                <a:lnTo>
                  <a:pt x="118293" y="305978"/>
                </a:lnTo>
                <a:lnTo>
                  <a:pt x="126488" y="299235"/>
                </a:lnTo>
                <a:lnTo>
                  <a:pt x="136713" y="289977"/>
                </a:lnTo>
                <a:lnTo>
                  <a:pt x="148293" y="279043"/>
                </a:lnTo>
                <a:lnTo>
                  <a:pt x="157917" y="268896"/>
                </a:lnTo>
                <a:lnTo>
                  <a:pt x="166238" y="259274"/>
                </a:lnTo>
                <a:lnTo>
                  <a:pt x="173691" y="250002"/>
                </a:lnTo>
                <a:lnTo>
                  <a:pt x="179612" y="242868"/>
                </a:lnTo>
                <a:lnTo>
                  <a:pt x="184511" y="237159"/>
                </a:lnTo>
                <a:lnTo>
                  <a:pt x="188731" y="232401"/>
                </a:lnTo>
                <a:lnTo>
                  <a:pt x="193418" y="224574"/>
                </a:lnTo>
                <a:lnTo>
                  <a:pt x="194668" y="221153"/>
                </a:lnTo>
                <a:lnTo>
                  <a:pt x="194549" y="218873"/>
                </a:lnTo>
                <a:lnTo>
                  <a:pt x="193517" y="217353"/>
                </a:lnTo>
                <a:lnTo>
                  <a:pt x="191876" y="216339"/>
                </a:lnTo>
                <a:lnTo>
                  <a:pt x="190782" y="214711"/>
                </a:lnTo>
                <a:lnTo>
                  <a:pt x="189568" y="210362"/>
                </a:lnTo>
                <a:lnTo>
                  <a:pt x="187338" y="208821"/>
                </a:lnTo>
                <a:lnTo>
                  <a:pt x="183948" y="207794"/>
                </a:lnTo>
                <a:lnTo>
                  <a:pt x="179782" y="207109"/>
                </a:lnTo>
                <a:lnTo>
                  <a:pt x="176051" y="206653"/>
                </a:lnTo>
                <a:lnTo>
                  <a:pt x="172613" y="206348"/>
                </a:lnTo>
                <a:lnTo>
                  <a:pt x="169368" y="206145"/>
                </a:lnTo>
                <a:lnTo>
                  <a:pt x="165299" y="206963"/>
                </a:lnTo>
                <a:lnTo>
                  <a:pt x="160683" y="208460"/>
                </a:lnTo>
                <a:lnTo>
                  <a:pt x="155699" y="210411"/>
                </a:lnTo>
                <a:lnTo>
                  <a:pt x="150472" y="211711"/>
                </a:lnTo>
                <a:lnTo>
                  <a:pt x="145083" y="212578"/>
                </a:lnTo>
                <a:lnTo>
                  <a:pt x="139585" y="213156"/>
                </a:lnTo>
                <a:lnTo>
                  <a:pt x="134966" y="214494"/>
                </a:lnTo>
                <a:lnTo>
                  <a:pt x="130935" y="216338"/>
                </a:lnTo>
                <a:lnTo>
                  <a:pt x="127296" y="218520"/>
                </a:lnTo>
                <a:lnTo>
                  <a:pt x="122965" y="220928"/>
                </a:lnTo>
                <a:lnTo>
                  <a:pt x="113072" y="226142"/>
                </a:lnTo>
                <a:lnTo>
                  <a:pt x="96792" y="234433"/>
                </a:lnTo>
                <a:lnTo>
                  <a:pt x="91198" y="238204"/>
                </a:lnTo>
                <a:lnTo>
                  <a:pt x="85565" y="242622"/>
                </a:lnTo>
                <a:lnTo>
                  <a:pt x="79903" y="247473"/>
                </a:lnTo>
                <a:lnTo>
                  <a:pt x="75176" y="251659"/>
                </a:lnTo>
                <a:lnTo>
                  <a:pt x="67384" y="258851"/>
                </a:lnTo>
                <a:lnTo>
                  <a:pt x="26582" y="299216"/>
                </a:lnTo>
                <a:lnTo>
                  <a:pt x="22483" y="304252"/>
                </a:lnTo>
                <a:lnTo>
                  <a:pt x="18799" y="309515"/>
                </a:lnTo>
                <a:lnTo>
                  <a:pt x="15391" y="314928"/>
                </a:lnTo>
                <a:lnTo>
                  <a:pt x="12165" y="320442"/>
                </a:lnTo>
                <a:lnTo>
                  <a:pt x="9062" y="326023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77"/>
          <p:cNvSpPr/>
          <p:nvPr/>
        </p:nvSpPr>
        <p:spPr>
          <a:xfrm>
            <a:off x="5962716" y="1731645"/>
            <a:ext cx="315212" cy="137031"/>
          </a:xfrm>
          <a:custGeom>
            <a:avLst/>
            <a:gdLst/>
            <a:ahLst/>
            <a:cxnLst/>
            <a:rect l="0" t="0" r="0" b="0"/>
            <a:pathLst>
              <a:path w="315212" h="137031">
                <a:moveTo>
                  <a:pt x="23746" y="0"/>
                </a:moveTo>
                <a:lnTo>
                  <a:pt x="28297" y="13652"/>
                </a:lnTo>
                <a:lnTo>
                  <a:pt x="28685" y="18626"/>
                </a:lnTo>
                <a:lnTo>
                  <a:pt x="27991" y="22895"/>
                </a:lnTo>
                <a:lnTo>
                  <a:pt x="26576" y="26693"/>
                </a:lnTo>
                <a:lnTo>
                  <a:pt x="15483" y="59344"/>
                </a:lnTo>
                <a:lnTo>
                  <a:pt x="11570" y="71947"/>
                </a:lnTo>
                <a:lnTo>
                  <a:pt x="4682" y="96111"/>
                </a:lnTo>
                <a:lnTo>
                  <a:pt x="2464" y="105032"/>
                </a:lnTo>
                <a:lnTo>
                  <a:pt x="986" y="111931"/>
                </a:lnTo>
                <a:lnTo>
                  <a:pt x="0" y="117483"/>
                </a:lnTo>
                <a:lnTo>
                  <a:pt x="295" y="121184"/>
                </a:lnTo>
                <a:lnTo>
                  <a:pt x="1445" y="123652"/>
                </a:lnTo>
                <a:lnTo>
                  <a:pt x="3164" y="125297"/>
                </a:lnTo>
                <a:lnTo>
                  <a:pt x="4309" y="127346"/>
                </a:lnTo>
                <a:lnTo>
                  <a:pt x="5073" y="129665"/>
                </a:lnTo>
                <a:lnTo>
                  <a:pt x="5582" y="132163"/>
                </a:lnTo>
                <a:lnTo>
                  <a:pt x="6875" y="133829"/>
                </a:lnTo>
                <a:lnTo>
                  <a:pt x="8689" y="134939"/>
                </a:lnTo>
                <a:lnTo>
                  <a:pt x="10850" y="135679"/>
                </a:lnTo>
                <a:lnTo>
                  <a:pt x="18332" y="136502"/>
                </a:lnTo>
                <a:lnTo>
                  <a:pt x="27055" y="136867"/>
                </a:lnTo>
                <a:lnTo>
                  <a:pt x="34107" y="137030"/>
                </a:lnTo>
                <a:lnTo>
                  <a:pt x="39226" y="136120"/>
                </a:lnTo>
                <a:lnTo>
                  <a:pt x="45496" y="134562"/>
                </a:lnTo>
                <a:lnTo>
                  <a:pt x="52533" y="132570"/>
                </a:lnTo>
                <a:lnTo>
                  <a:pt x="59130" y="131243"/>
                </a:lnTo>
                <a:lnTo>
                  <a:pt x="65433" y="130357"/>
                </a:lnTo>
                <a:lnTo>
                  <a:pt x="71540" y="129767"/>
                </a:lnTo>
                <a:lnTo>
                  <a:pt x="78468" y="129374"/>
                </a:lnTo>
                <a:lnTo>
                  <a:pt x="93787" y="128937"/>
                </a:lnTo>
                <a:lnTo>
                  <a:pt x="108540" y="126915"/>
                </a:lnTo>
                <a:lnTo>
                  <a:pt x="167192" y="116873"/>
                </a:lnTo>
                <a:lnTo>
                  <a:pt x="180337" y="115063"/>
                </a:lnTo>
                <a:lnTo>
                  <a:pt x="191004" y="113856"/>
                </a:lnTo>
                <a:lnTo>
                  <a:pt x="200974" y="113051"/>
                </a:lnTo>
                <a:lnTo>
                  <a:pt x="210478" y="112515"/>
                </a:lnTo>
                <a:lnTo>
                  <a:pt x="219672" y="112157"/>
                </a:lnTo>
                <a:lnTo>
                  <a:pt x="240047" y="111760"/>
                </a:lnTo>
                <a:lnTo>
                  <a:pt x="250814" y="111654"/>
                </a:lnTo>
                <a:lnTo>
                  <a:pt x="258944" y="112536"/>
                </a:lnTo>
                <a:lnTo>
                  <a:pt x="265318" y="114076"/>
                </a:lnTo>
                <a:lnTo>
                  <a:pt x="274939" y="117375"/>
                </a:lnTo>
                <a:lnTo>
                  <a:pt x="282390" y="118842"/>
                </a:lnTo>
                <a:lnTo>
                  <a:pt x="291416" y="119493"/>
                </a:lnTo>
                <a:lnTo>
                  <a:pt x="315211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78"/>
          <p:cNvSpPr/>
          <p:nvPr/>
        </p:nvSpPr>
        <p:spPr>
          <a:xfrm>
            <a:off x="6132548" y="1705927"/>
            <a:ext cx="68228" cy="334329"/>
          </a:xfrm>
          <a:custGeom>
            <a:avLst/>
            <a:gdLst/>
            <a:ahLst/>
            <a:cxnLst/>
            <a:rect l="0" t="0" r="0" b="0"/>
            <a:pathLst>
              <a:path w="68228" h="334329">
                <a:moveTo>
                  <a:pt x="8219" y="0"/>
                </a:moveTo>
                <a:lnTo>
                  <a:pt x="3668" y="4551"/>
                </a:lnTo>
                <a:lnTo>
                  <a:pt x="2327" y="6844"/>
                </a:lnTo>
                <a:lnTo>
                  <a:pt x="838" y="11932"/>
                </a:lnTo>
                <a:lnTo>
                  <a:pt x="0" y="20151"/>
                </a:lnTo>
                <a:lnTo>
                  <a:pt x="835" y="25817"/>
                </a:lnTo>
                <a:lnTo>
                  <a:pt x="2344" y="33404"/>
                </a:lnTo>
                <a:lnTo>
                  <a:pt x="4302" y="42272"/>
                </a:lnTo>
                <a:lnTo>
                  <a:pt x="6560" y="50089"/>
                </a:lnTo>
                <a:lnTo>
                  <a:pt x="9018" y="57205"/>
                </a:lnTo>
                <a:lnTo>
                  <a:pt x="11609" y="63854"/>
                </a:lnTo>
                <a:lnTo>
                  <a:pt x="13337" y="70192"/>
                </a:lnTo>
                <a:lnTo>
                  <a:pt x="14488" y="76322"/>
                </a:lnTo>
                <a:lnTo>
                  <a:pt x="15256" y="82314"/>
                </a:lnTo>
                <a:lnTo>
                  <a:pt x="16720" y="91071"/>
                </a:lnTo>
                <a:lnTo>
                  <a:pt x="25914" y="139345"/>
                </a:lnTo>
                <a:lnTo>
                  <a:pt x="28589" y="152904"/>
                </a:lnTo>
                <a:lnTo>
                  <a:pt x="31324" y="170516"/>
                </a:lnTo>
                <a:lnTo>
                  <a:pt x="36903" y="212945"/>
                </a:lnTo>
                <a:lnTo>
                  <a:pt x="39724" y="229593"/>
                </a:lnTo>
                <a:lnTo>
                  <a:pt x="42558" y="242597"/>
                </a:lnTo>
                <a:lnTo>
                  <a:pt x="45399" y="253172"/>
                </a:lnTo>
                <a:lnTo>
                  <a:pt x="47293" y="262126"/>
                </a:lnTo>
                <a:lnTo>
                  <a:pt x="48556" y="270001"/>
                </a:lnTo>
                <a:lnTo>
                  <a:pt x="49398" y="277156"/>
                </a:lnTo>
                <a:lnTo>
                  <a:pt x="49959" y="283831"/>
                </a:lnTo>
                <a:lnTo>
                  <a:pt x="50333" y="290185"/>
                </a:lnTo>
                <a:lnTo>
                  <a:pt x="50583" y="296327"/>
                </a:lnTo>
                <a:lnTo>
                  <a:pt x="51702" y="302326"/>
                </a:lnTo>
                <a:lnTo>
                  <a:pt x="53400" y="308231"/>
                </a:lnTo>
                <a:lnTo>
                  <a:pt x="55485" y="314072"/>
                </a:lnTo>
                <a:lnTo>
                  <a:pt x="56874" y="318919"/>
                </a:lnTo>
                <a:lnTo>
                  <a:pt x="57801" y="323103"/>
                </a:lnTo>
                <a:lnTo>
                  <a:pt x="68227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79"/>
          <p:cNvSpPr/>
          <p:nvPr/>
        </p:nvSpPr>
        <p:spPr>
          <a:xfrm>
            <a:off x="6380797" y="1877377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17145"/>
                </a:moveTo>
                <a:lnTo>
                  <a:pt x="111851" y="17145"/>
                </a:lnTo>
                <a:lnTo>
                  <a:pt x="151629" y="14605"/>
                </a:lnTo>
                <a:lnTo>
                  <a:pt x="197883" y="11254"/>
                </a:lnTo>
                <a:lnTo>
                  <a:pt x="224791" y="9764"/>
                </a:lnTo>
                <a:lnTo>
                  <a:pt x="233681" y="8415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80"/>
          <p:cNvSpPr/>
          <p:nvPr/>
        </p:nvSpPr>
        <p:spPr>
          <a:xfrm>
            <a:off x="6475095" y="1774507"/>
            <a:ext cx="111443" cy="231458"/>
          </a:xfrm>
          <a:custGeom>
            <a:avLst/>
            <a:gdLst/>
            <a:ahLst/>
            <a:cxnLst/>
            <a:rect l="0" t="0" r="0" b="0"/>
            <a:pathLst>
              <a:path w="111443" h="231458">
                <a:moveTo>
                  <a:pt x="0" y="0"/>
                </a:moveTo>
                <a:lnTo>
                  <a:pt x="9101" y="4551"/>
                </a:lnTo>
                <a:lnTo>
                  <a:pt x="11783" y="6844"/>
                </a:lnTo>
                <a:lnTo>
                  <a:pt x="13570" y="9325"/>
                </a:lnTo>
                <a:lnTo>
                  <a:pt x="14761" y="11932"/>
                </a:lnTo>
                <a:lnTo>
                  <a:pt x="17461" y="16527"/>
                </a:lnTo>
                <a:lnTo>
                  <a:pt x="25540" y="29253"/>
                </a:lnTo>
                <a:lnTo>
                  <a:pt x="29409" y="35694"/>
                </a:lnTo>
                <a:lnTo>
                  <a:pt x="32941" y="41894"/>
                </a:lnTo>
                <a:lnTo>
                  <a:pt x="39405" y="53862"/>
                </a:lnTo>
                <a:lnTo>
                  <a:pt x="54214" y="82811"/>
                </a:lnTo>
                <a:lnTo>
                  <a:pt x="57096" y="90450"/>
                </a:lnTo>
                <a:lnTo>
                  <a:pt x="59972" y="99352"/>
                </a:lnTo>
                <a:lnTo>
                  <a:pt x="62841" y="109097"/>
                </a:lnTo>
                <a:lnTo>
                  <a:pt x="65707" y="117499"/>
                </a:lnTo>
                <a:lnTo>
                  <a:pt x="68569" y="125005"/>
                </a:lnTo>
                <a:lnTo>
                  <a:pt x="71430" y="131915"/>
                </a:lnTo>
                <a:lnTo>
                  <a:pt x="73337" y="137473"/>
                </a:lnTo>
                <a:lnTo>
                  <a:pt x="74609" y="142131"/>
                </a:lnTo>
                <a:lnTo>
                  <a:pt x="75457" y="146189"/>
                </a:lnTo>
                <a:lnTo>
                  <a:pt x="76974" y="150799"/>
                </a:lnTo>
                <a:lnTo>
                  <a:pt x="78939" y="155778"/>
                </a:lnTo>
                <a:lnTo>
                  <a:pt x="81200" y="161002"/>
                </a:lnTo>
                <a:lnTo>
                  <a:pt x="86254" y="171886"/>
                </a:lnTo>
                <a:lnTo>
                  <a:pt x="88935" y="177456"/>
                </a:lnTo>
                <a:lnTo>
                  <a:pt x="90722" y="182122"/>
                </a:lnTo>
                <a:lnTo>
                  <a:pt x="91914" y="186184"/>
                </a:lnTo>
                <a:lnTo>
                  <a:pt x="92708" y="189845"/>
                </a:lnTo>
                <a:lnTo>
                  <a:pt x="94190" y="194191"/>
                </a:lnTo>
                <a:lnTo>
                  <a:pt x="96131" y="198993"/>
                </a:lnTo>
                <a:lnTo>
                  <a:pt x="98377" y="204100"/>
                </a:lnTo>
                <a:lnTo>
                  <a:pt x="100827" y="208457"/>
                </a:lnTo>
                <a:lnTo>
                  <a:pt x="103413" y="212313"/>
                </a:lnTo>
                <a:lnTo>
                  <a:pt x="106090" y="215837"/>
                </a:lnTo>
                <a:lnTo>
                  <a:pt x="109063" y="222293"/>
                </a:lnTo>
                <a:lnTo>
                  <a:pt x="111442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81"/>
          <p:cNvSpPr/>
          <p:nvPr/>
        </p:nvSpPr>
        <p:spPr>
          <a:xfrm>
            <a:off x="6680834" y="1791714"/>
            <a:ext cx="213658" cy="222350"/>
          </a:xfrm>
          <a:custGeom>
            <a:avLst/>
            <a:gdLst/>
            <a:ahLst/>
            <a:cxnLst/>
            <a:rect l="0" t="0" r="0" b="0"/>
            <a:pathLst>
              <a:path w="213658" h="222350">
                <a:moveTo>
                  <a:pt x="0" y="17083"/>
                </a:moveTo>
                <a:lnTo>
                  <a:pt x="13653" y="7981"/>
                </a:lnTo>
                <a:lnTo>
                  <a:pt x="18627" y="5300"/>
                </a:lnTo>
                <a:lnTo>
                  <a:pt x="22896" y="3513"/>
                </a:lnTo>
                <a:lnTo>
                  <a:pt x="26694" y="2321"/>
                </a:lnTo>
                <a:lnTo>
                  <a:pt x="32084" y="1527"/>
                </a:lnTo>
                <a:lnTo>
                  <a:pt x="38534" y="997"/>
                </a:lnTo>
                <a:lnTo>
                  <a:pt x="45693" y="644"/>
                </a:lnTo>
                <a:lnTo>
                  <a:pt x="68885" y="252"/>
                </a:lnTo>
                <a:lnTo>
                  <a:pt x="112138" y="0"/>
                </a:lnTo>
                <a:lnTo>
                  <a:pt x="119526" y="932"/>
                </a:lnTo>
                <a:lnTo>
                  <a:pt x="126357" y="2506"/>
                </a:lnTo>
                <a:lnTo>
                  <a:pt x="132815" y="4507"/>
                </a:lnTo>
                <a:lnTo>
                  <a:pt x="138074" y="6794"/>
                </a:lnTo>
                <a:lnTo>
                  <a:pt x="142532" y="9271"/>
                </a:lnTo>
                <a:lnTo>
                  <a:pt x="146457" y="11875"/>
                </a:lnTo>
                <a:lnTo>
                  <a:pt x="150025" y="14564"/>
                </a:lnTo>
                <a:lnTo>
                  <a:pt x="156531" y="20091"/>
                </a:lnTo>
                <a:lnTo>
                  <a:pt x="157694" y="22898"/>
                </a:lnTo>
                <a:lnTo>
                  <a:pt x="157517" y="25722"/>
                </a:lnTo>
                <a:lnTo>
                  <a:pt x="156447" y="28558"/>
                </a:lnTo>
                <a:lnTo>
                  <a:pt x="153828" y="33305"/>
                </a:lnTo>
                <a:lnTo>
                  <a:pt x="150177" y="39328"/>
                </a:lnTo>
                <a:lnTo>
                  <a:pt x="145838" y="46200"/>
                </a:lnTo>
                <a:lnTo>
                  <a:pt x="141041" y="52687"/>
                </a:lnTo>
                <a:lnTo>
                  <a:pt x="135937" y="58917"/>
                </a:lnTo>
                <a:lnTo>
                  <a:pt x="130630" y="64975"/>
                </a:lnTo>
                <a:lnTo>
                  <a:pt x="125187" y="69966"/>
                </a:lnTo>
                <a:lnTo>
                  <a:pt x="119654" y="74246"/>
                </a:lnTo>
                <a:lnTo>
                  <a:pt x="114059" y="78051"/>
                </a:lnTo>
                <a:lnTo>
                  <a:pt x="95143" y="89900"/>
                </a:lnTo>
                <a:lnTo>
                  <a:pt x="83432" y="97060"/>
                </a:lnTo>
                <a:lnTo>
                  <a:pt x="73718" y="102786"/>
                </a:lnTo>
                <a:lnTo>
                  <a:pt x="57846" y="111688"/>
                </a:lnTo>
                <a:lnTo>
                  <a:pt x="51900" y="115396"/>
                </a:lnTo>
                <a:lnTo>
                  <a:pt x="46982" y="118820"/>
                </a:lnTo>
                <a:lnTo>
                  <a:pt x="35034" y="127958"/>
                </a:lnTo>
                <a:lnTo>
                  <a:pt x="39062" y="123806"/>
                </a:lnTo>
                <a:lnTo>
                  <a:pt x="42233" y="122522"/>
                </a:lnTo>
                <a:lnTo>
                  <a:pt x="46253" y="121666"/>
                </a:lnTo>
                <a:lnTo>
                  <a:pt x="50838" y="121095"/>
                </a:lnTo>
                <a:lnTo>
                  <a:pt x="55800" y="119762"/>
                </a:lnTo>
                <a:lnTo>
                  <a:pt x="61013" y="117920"/>
                </a:lnTo>
                <a:lnTo>
                  <a:pt x="66393" y="115741"/>
                </a:lnTo>
                <a:lnTo>
                  <a:pt x="75695" y="113335"/>
                </a:lnTo>
                <a:lnTo>
                  <a:pt x="87611" y="110778"/>
                </a:lnTo>
                <a:lnTo>
                  <a:pt x="101270" y="108122"/>
                </a:lnTo>
                <a:lnTo>
                  <a:pt x="113234" y="106350"/>
                </a:lnTo>
                <a:lnTo>
                  <a:pt x="124067" y="105170"/>
                </a:lnTo>
                <a:lnTo>
                  <a:pt x="134146" y="104382"/>
                </a:lnTo>
                <a:lnTo>
                  <a:pt x="142771" y="103858"/>
                </a:lnTo>
                <a:lnTo>
                  <a:pt x="157434" y="103274"/>
                </a:lnTo>
                <a:lnTo>
                  <a:pt x="176399" y="102946"/>
                </a:lnTo>
                <a:lnTo>
                  <a:pt x="182370" y="103853"/>
                </a:lnTo>
                <a:lnTo>
                  <a:pt x="188255" y="105409"/>
                </a:lnTo>
                <a:lnTo>
                  <a:pt x="194084" y="107400"/>
                </a:lnTo>
                <a:lnTo>
                  <a:pt x="198922" y="109679"/>
                </a:lnTo>
                <a:lnTo>
                  <a:pt x="203100" y="112151"/>
                </a:lnTo>
                <a:lnTo>
                  <a:pt x="212098" y="118412"/>
                </a:lnTo>
                <a:lnTo>
                  <a:pt x="212836" y="121783"/>
                </a:lnTo>
                <a:lnTo>
                  <a:pt x="213329" y="126888"/>
                </a:lnTo>
                <a:lnTo>
                  <a:pt x="213657" y="133149"/>
                </a:lnTo>
                <a:lnTo>
                  <a:pt x="212923" y="138275"/>
                </a:lnTo>
                <a:lnTo>
                  <a:pt x="211481" y="142645"/>
                </a:lnTo>
                <a:lnTo>
                  <a:pt x="202324" y="161054"/>
                </a:lnTo>
                <a:lnTo>
                  <a:pt x="197748" y="165451"/>
                </a:lnTo>
                <a:lnTo>
                  <a:pt x="191840" y="169335"/>
                </a:lnTo>
                <a:lnTo>
                  <a:pt x="185043" y="172877"/>
                </a:lnTo>
                <a:lnTo>
                  <a:pt x="178607" y="177143"/>
                </a:lnTo>
                <a:lnTo>
                  <a:pt x="172412" y="181892"/>
                </a:lnTo>
                <a:lnTo>
                  <a:pt x="166376" y="186963"/>
                </a:lnTo>
                <a:lnTo>
                  <a:pt x="160448" y="191297"/>
                </a:lnTo>
                <a:lnTo>
                  <a:pt x="154591" y="195138"/>
                </a:lnTo>
                <a:lnTo>
                  <a:pt x="148780" y="198651"/>
                </a:lnTo>
                <a:lnTo>
                  <a:pt x="143002" y="200994"/>
                </a:lnTo>
                <a:lnTo>
                  <a:pt x="137245" y="202555"/>
                </a:lnTo>
                <a:lnTo>
                  <a:pt x="131502" y="203596"/>
                </a:lnTo>
                <a:lnTo>
                  <a:pt x="125769" y="205243"/>
                </a:lnTo>
                <a:lnTo>
                  <a:pt x="120040" y="207293"/>
                </a:lnTo>
                <a:lnTo>
                  <a:pt x="114317" y="209612"/>
                </a:lnTo>
                <a:lnTo>
                  <a:pt x="109549" y="212111"/>
                </a:lnTo>
                <a:lnTo>
                  <a:pt x="105418" y="214729"/>
                </a:lnTo>
                <a:lnTo>
                  <a:pt x="101711" y="217427"/>
                </a:lnTo>
                <a:lnTo>
                  <a:pt x="97335" y="219226"/>
                </a:lnTo>
                <a:lnTo>
                  <a:pt x="92513" y="220425"/>
                </a:lnTo>
                <a:lnTo>
                  <a:pt x="80187" y="222349"/>
                </a:lnTo>
                <a:lnTo>
                  <a:pt x="78223" y="221555"/>
                </a:lnTo>
                <a:lnTo>
                  <a:pt x="75962" y="220072"/>
                </a:lnTo>
                <a:lnTo>
                  <a:pt x="68581" y="2142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82"/>
          <p:cNvSpPr/>
          <p:nvPr/>
        </p:nvSpPr>
        <p:spPr>
          <a:xfrm>
            <a:off x="6946582" y="1815049"/>
            <a:ext cx="235041" cy="336041"/>
          </a:xfrm>
          <a:custGeom>
            <a:avLst/>
            <a:gdLst/>
            <a:ahLst/>
            <a:cxnLst/>
            <a:rect l="0" t="0" r="0" b="0"/>
            <a:pathLst>
              <a:path w="235041" h="336041">
                <a:moveTo>
                  <a:pt x="0" y="45183"/>
                </a:moveTo>
                <a:lnTo>
                  <a:pt x="9101" y="54285"/>
                </a:lnTo>
                <a:lnTo>
                  <a:pt x="11783" y="57918"/>
                </a:lnTo>
                <a:lnTo>
                  <a:pt x="14762" y="64496"/>
                </a:lnTo>
                <a:lnTo>
                  <a:pt x="15557" y="69488"/>
                </a:lnTo>
                <a:lnTo>
                  <a:pt x="16086" y="75674"/>
                </a:lnTo>
                <a:lnTo>
                  <a:pt x="16439" y="82655"/>
                </a:lnTo>
                <a:lnTo>
                  <a:pt x="17627" y="89214"/>
                </a:lnTo>
                <a:lnTo>
                  <a:pt x="19371" y="95492"/>
                </a:lnTo>
                <a:lnTo>
                  <a:pt x="21487" y="101583"/>
                </a:lnTo>
                <a:lnTo>
                  <a:pt x="24802" y="108500"/>
                </a:lnTo>
                <a:lnTo>
                  <a:pt x="28917" y="115970"/>
                </a:lnTo>
                <a:lnTo>
                  <a:pt x="33566" y="123807"/>
                </a:lnTo>
                <a:lnTo>
                  <a:pt x="37618" y="129031"/>
                </a:lnTo>
                <a:lnTo>
                  <a:pt x="41271" y="132514"/>
                </a:lnTo>
                <a:lnTo>
                  <a:pt x="44659" y="134836"/>
                </a:lnTo>
                <a:lnTo>
                  <a:pt x="50963" y="137417"/>
                </a:lnTo>
                <a:lnTo>
                  <a:pt x="56940" y="138563"/>
                </a:lnTo>
                <a:lnTo>
                  <a:pt x="62773" y="139073"/>
                </a:lnTo>
                <a:lnTo>
                  <a:pt x="66613" y="139209"/>
                </a:lnTo>
                <a:lnTo>
                  <a:pt x="75961" y="139360"/>
                </a:lnTo>
                <a:lnTo>
                  <a:pt x="80168" y="138448"/>
                </a:lnTo>
                <a:lnTo>
                  <a:pt x="87383" y="134894"/>
                </a:lnTo>
                <a:lnTo>
                  <a:pt x="96304" y="130140"/>
                </a:lnTo>
                <a:lnTo>
                  <a:pt x="117554" y="119326"/>
                </a:lnTo>
                <a:lnTo>
                  <a:pt x="122184" y="115567"/>
                </a:lnTo>
                <a:lnTo>
                  <a:pt x="126224" y="111156"/>
                </a:lnTo>
                <a:lnTo>
                  <a:pt x="129869" y="106310"/>
                </a:lnTo>
                <a:lnTo>
                  <a:pt x="134205" y="102127"/>
                </a:lnTo>
                <a:lnTo>
                  <a:pt x="139000" y="98385"/>
                </a:lnTo>
                <a:lnTo>
                  <a:pt x="144102" y="94939"/>
                </a:lnTo>
                <a:lnTo>
                  <a:pt x="148456" y="90736"/>
                </a:lnTo>
                <a:lnTo>
                  <a:pt x="152311" y="86029"/>
                </a:lnTo>
                <a:lnTo>
                  <a:pt x="155832" y="80986"/>
                </a:lnTo>
                <a:lnTo>
                  <a:pt x="167366" y="62683"/>
                </a:lnTo>
                <a:lnTo>
                  <a:pt x="174443" y="51135"/>
                </a:lnTo>
                <a:lnTo>
                  <a:pt x="179160" y="41531"/>
                </a:lnTo>
                <a:lnTo>
                  <a:pt x="182306" y="33223"/>
                </a:lnTo>
                <a:lnTo>
                  <a:pt x="184402" y="25780"/>
                </a:lnTo>
                <a:lnTo>
                  <a:pt x="185799" y="19865"/>
                </a:lnTo>
                <a:lnTo>
                  <a:pt x="187353" y="10753"/>
                </a:lnTo>
                <a:lnTo>
                  <a:pt x="188227" y="268"/>
                </a:lnTo>
                <a:lnTo>
                  <a:pt x="188350" y="0"/>
                </a:lnTo>
                <a:lnTo>
                  <a:pt x="188486" y="4782"/>
                </a:lnTo>
                <a:lnTo>
                  <a:pt x="191086" y="13257"/>
                </a:lnTo>
                <a:lnTo>
                  <a:pt x="193114" y="18184"/>
                </a:lnTo>
                <a:lnTo>
                  <a:pt x="195418" y="24326"/>
                </a:lnTo>
                <a:lnTo>
                  <a:pt x="200517" y="38771"/>
                </a:lnTo>
                <a:lnTo>
                  <a:pt x="208499" y="64876"/>
                </a:lnTo>
                <a:lnTo>
                  <a:pt x="213294" y="81171"/>
                </a:lnTo>
                <a:lnTo>
                  <a:pt x="217444" y="93940"/>
                </a:lnTo>
                <a:lnTo>
                  <a:pt x="221163" y="104358"/>
                </a:lnTo>
                <a:lnTo>
                  <a:pt x="224594" y="113208"/>
                </a:lnTo>
                <a:lnTo>
                  <a:pt x="227834" y="123871"/>
                </a:lnTo>
                <a:lnTo>
                  <a:pt x="230948" y="135741"/>
                </a:lnTo>
                <a:lnTo>
                  <a:pt x="233975" y="148418"/>
                </a:lnTo>
                <a:lnTo>
                  <a:pt x="235040" y="159726"/>
                </a:lnTo>
                <a:lnTo>
                  <a:pt x="234799" y="170123"/>
                </a:lnTo>
                <a:lnTo>
                  <a:pt x="233685" y="179911"/>
                </a:lnTo>
                <a:lnTo>
                  <a:pt x="231038" y="192152"/>
                </a:lnTo>
                <a:lnTo>
                  <a:pt x="227367" y="206027"/>
                </a:lnTo>
                <a:lnTo>
                  <a:pt x="223016" y="220993"/>
                </a:lnTo>
                <a:lnTo>
                  <a:pt x="220114" y="232874"/>
                </a:lnTo>
                <a:lnTo>
                  <a:pt x="218181" y="242700"/>
                </a:lnTo>
                <a:lnTo>
                  <a:pt x="216891" y="251156"/>
                </a:lnTo>
                <a:lnTo>
                  <a:pt x="215080" y="258699"/>
                </a:lnTo>
                <a:lnTo>
                  <a:pt x="212918" y="265632"/>
                </a:lnTo>
                <a:lnTo>
                  <a:pt x="210526" y="272159"/>
                </a:lnTo>
                <a:lnTo>
                  <a:pt x="205327" y="281951"/>
                </a:lnTo>
                <a:lnTo>
                  <a:pt x="202607" y="285896"/>
                </a:lnTo>
                <a:lnTo>
                  <a:pt x="198889" y="289478"/>
                </a:lnTo>
                <a:lnTo>
                  <a:pt x="194506" y="292819"/>
                </a:lnTo>
                <a:lnTo>
                  <a:pt x="189677" y="295999"/>
                </a:lnTo>
                <a:lnTo>
                  <a:pt x="183602" y="299071"/>
                </a:lnTo>
                <a:lnTo>
                  <a:pt x="176694" y="302072"/>
                </a:lnTo>
                <a:lnTo>
                  <a:pt x="169230" y="305025"/>
                </a:lnTo>
                <a:lnTo>
                  <a:pt x="160446" y="308898"/>
                </a:lnTo>
                <a:lnTo>
                  <a:pt x="140524" y="318282"/>
                </a:lnTo>
                <a:lnTo>
                  <a:pt x="130830" y="322499"/>
                </a:lnTo>
                <a:lnTo>
                  <a:pt x="121510" y="326263"/>
                </a:lnTo>
                <a:lnTo>
                  <a:pt x="112439" y="329725"/>
                </a:lnTo>
                <a:lnTo>
                  <a:pt x="104487" y="332033"/>
                </a:lnTo>
                <a:lnTo>
                  <a:pt x="97281" y="333571"/>
                </a:lnTo>
                <a:lnTo>
                  <a:pt x="90571" y="334597"/>
                </a:lnTo>
                <a:lnTo>
                  <a:pt x="84194" y="335280"/>
                </a:lnTo>
                <a:lnTo>
                  <a:pt x="78037" y="335736"/>
                </a:lnTo>
                <a:lnTo>
                  <a:pt x="72026" y="336040"/>
                </a:lnTo>
                <a:lnTo>
                  <a:pt x="66115" y="335290"/>
                </a:lnTo>
                <a:lnTo>
                  <a:pt x="60270" y="333838"/>
                </a:lnTo>
                <a:lnTo>
                  <a:pt x="54468" y="331917"/>
                </a:lnTo>
                <a:lnTo>
                  <a:pt x="49646" y="329684"/>
                </a:lnTo>
                <a:lnTo>
                  <a:pt x="45480" y="327243"/>
                </a:lnTo>
                <a:lnTo>
                  <a:pt x="38311" y="322943"/>
                </a:lnTo>
                <a:lnTo>
                  <a:pt x="35066" y="321796"/>
                </a:lnTo>
                <a:lnTo>
                  <a:pt x="25718" y="3195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83"/>
          <p:cNvSpPr/>
          <p:nvPr/>
        </p:nvSpPr>
        <p:spPr>
          <a:xfrm>
            <a:off x="7332344" y="1827242"/>
            <a:ext cx="317184" cy="32991"/>
          </a:xfrm>
          <a:custGeom>
            <a:avLst/>
            <a:gdLst/>
            <a:ahLst/>
            <a:cxnLst/>
            <a:rect l="0" t="0" r="0" b="0"/>
            <a:pathLst>
              <a:path w="317184" h="32991">
                <a:moveTo>
                  <a:pt x="0" y="32990"/>
                </a:moveTo>
                <a:lnTo>
                  <a:pt x="18204" y="28439"/>
                </a:lnTo>
                <a:lnTo>
                  <a:pt x="39841" y="23665"/>
                </a:lnTo>
                <a:lnTo>
                  <a:pt x="52278" y="21058"/>
                </a:lnTo>
                <a:lnTo>
                  <a:pt x="63427" y="19321"/>
                </a:lnTo>
                <a:lnTo>
                  <a:pt x="73717" y="18162"/>
                </a:lnTo>
                <a:lnTo>
                  <a:pt x="83435" y="17390"/>
                </a:lnTo>
                <a:lnTo>
                  <a:pt x="92771" y="16875"/>
                </a:lnTo>
                <a:lnTo>
                  <a:pt x="110765" y="16303"/>
                </a:lnTo>
                <a:lnTo>
                  <a:pt x="120516" y="15198"/>
                </a:lnTo>
                <a:lnTo>
                  <a:pt x="130826" y="13509"/>
                </a:lnTo>
                <a:lnTo>
                  <a:pt x="141511" y="11430"/>
                </a:lnTo>
                <a:lnTo>
                  <a:pt x="152444" y="10044"/>
                </a:lnTo>
                <a:lnTo>
                  <a:pt x="163541" y="9120"/>
                </a:lnTo>
                <a:lnTo>
                  <a:pt x="174750" y="8504"/>
                </a:lnTo>
                <a:lnTo>
                  <a:pt x="185080" y="7141"/>
                </a:lnTo>
                <a:lnTo>
                  <a:pt x="194825" y="5280"/>
                </a:lnTo>
                <a:lnTo>
                  <a:pt x="204178" y="3087"/>
                </a:lnTo>
                <a:lnTo>
                  <a:pt x="218034" y="1625"/>
                </a:lnTo>
                <a:lnTo>
                  <a:pt x="234891" y="650"/>
                </a:lnTo>
                <a:lnTo>
                  <a:pt x="253750" y="0"/>
                </a:lnTo>
                <a:lnTo>
                  <a:pt x="269179" y="519"/>
                </a:lnTo>
                <a:lnTo>
                  <a:pt x="282322" y="1818"/>
                </a:lnTo>
                <a:lnTo>
                  <a:pt x="317183" y="72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84"/>
          <p:cNvSpPr/>
          <p:nvPr/>
        </p:nvSpPr>
        <p:spPr>
          <a:xfrm>
            <a:off x="7400925" y="1868805"/>
            <a:ext cx="334328" cy="58816"/>
          </a:xfrm>
          <a:custGeom>
            <a:avLst/>
            <a:gdLst/>
            <a:ahLst/>
            <a:cxnLst/>
            <a:rect l="0" t="0" r="0" b="0"/>
            <a:pathLst>
              <a:path w="334328" h="58816">
                <a:moveTo>
                  <a:pt x="0" y="51434"/>
                </a:moveTo>
                <a:lnTo>
                  <a:pt x="18203" y="55985"/>
                </a:lnTo>
                <a:lnTo>
                  <a:pt x="25470" y="57326"/>
                </a:lnTo>
                <a:lnTo>
                  <a:pt x="32220" y="58220"/>
                </a:lnTo>
                <a:lnTo>
                  <a:pt x="38625" y="58815"/>
                </a:lnTo>
                <a:lnTo>
                  <a:pt x="45753" y="58260"/>
                </a:lnTo>
                <a:lnTo>
                  <a:pt x="53361" y="56937"/>
                </a:lnTo>
                <a:lnTo>
                  <a:pt x="61292" y="55103"/>
                </a:lnTo>
                <a:lnTo>
                  <a:pt x="69436" y="53880"/>
                </a:lnTo>
                <a:lnTo>
                  <a:pt x="77723" y="53065"/>
                </a:lnTo>
                <a:lnTo>
                  <a:pt x="86105" y="52522"/>
                </a:lnTo>
                <a:lnTo>
                  <a:pt x="94551" y="52159"/>
                </a:lnTo>
                <a:lnTo>
                  <a:pt x="111555" y="51757"/>
                </a:lnTo>
                <a:lnTo>
                  <a:pt x="120090" y="50697"/>
                </a:lnTo>
                <a:lnTo>
                  <a:pt x="128637" y="49038"/>
                </a:lnTo>
                <a:lnTo>
                  <a:pt x="137193" y="46979"/>
                </a:lnTo>
                <a:lnTo>
                  <a:pt x="145754" y="45607"/>
                </a:lnTo>
                <a:lnTo>
                  <a:pt x="154320" y="44692"/>
                </a:lnTo>
                <a:lnTo>
                  <a:pt x="162887" y="44082"/>
                </a:lnTo>
                <a:lnTo>
                  <a:pt x="171456" y="42723"/>
                </a:lnTo>
                <a:lnTo>
                  <a:pt x="180026" y="40864"/>
                </a:lnTo>
                <a:lnTo>
                  <a:pt x="188597" y="38673"/>
                </a:lnTo>
                <a:lnTo>
                  <a:pt x="197169" y="36259"/>
                </a:lnTo>
                <a:lnTo>
                  <a:pt x="214313" y="31037"/>
                </a:lnTo>
                <a:lnTo>
                  <a:pt x="240030" y="22743"/>
                </a:lnTo>
                <a:lnTo>
                  <a:pt x="249555" y="19924"/>
                </a:lnTo>
                <a:lnTo>
                  <a:pt x="270298" y="14252"/>
                </a:lnTo>
                <a:lnTo>
                  <a:pt x="279258" y="12359"/>
                </a:lnTo>
                <a:lnTo>
                  <a:pt x="287138" y="11097"/>
                </a:lnTo>
                <a:lnTo>
                  <a:pt x="294295" y="10255"/>
                </a:lnTo>
                <a:lnTo>
                  <a:pt x="300972" y="8742"/>
                </a:lnTo>
                <a:lnTo>
                  <a:pt x="307327" y="6780"/>
                </a:lnTo>
                <a:lnTo>
                  <a:pt x="313470" y="4520"/>
                </a:lnTo>
                <a:lnTo>
                  <a:pt x="318517" y="3013"/>
                </a:lnTo>
                <a:lnTo>
                  <a:pt x="322835" y="2009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85"/>
          <p:cNvSpPr/>
          <p:nvPr/>
        </p:nvSpPr>
        <p:spPr>
          <a:xfrm>
            <a:off x="7803832" y="1740217"/>
            <a:ext cx="77153" cy="216376"/>
          </a:xfrm>
          <a:custGeom>
            <a:avLst/>
            <a:gdLst/>
            <a:ahLst/>
            <a:cxnLst/>
            <a:rect l="0" t="0" r="0" b="0"/>
            <a:pathLst>
              <a:path w="77153" h="216376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1" y="18650"/>
                </a:lnTo>
                <a:lnTo>
                  <a:pt x="4551" y="23864"/>
                </a:lnTo>
                <a:lnTo>
                  <a:pt x="6844" y="31149"/>
                </a:lnTo>
                <a:lnTo>
                  <a:pt x="11932" y="49404"/>
                </a:lnTo>
                <a:lnTo>
                  <a:pt x="13669" y="57701"/>
                </a:lnTo>
                <a:lnTo>
                  <a:pt x="14828" y="65137"/>
                </a:lnTo>
                <a:lnTo>
                  <a:pt x="15600" y="72000"/>
                </a:lnTo>
                <a:lnTo>
                  <a:pt x="17068" y="80385"/>
                </a:lnTo>
                <a:lnTo>
                  <a:pt x="18999" y="89785"/>
                </a:lnTo>
                <a:lnTo>
                  <a:pt x="21239" y="99862"/>
                </a:lnTo>
                <a:lnTo>
                  <a:pt x="23684" y="108485"/>
                </a:lnTo>
                <a:lnTo>
                  <a:pt x="26267" y="116138"/>
                </a:lnTo>
                <a:lnTo>
                  <a:pt x="28941" y="123145"/>
                </a:lnTo>
                <a:lnTo>
                  <a:pt x="30724" y="129722"/>
                </a:lnTo>
                <a:lnTo>
                  <a:pt x="31913" y="136011"/>
                </a:lnTo>
                <a:lnTo>
                  <a:pt x="32705" y="142109"/>
                </a:lnTo>
                <a:lnTo>
                  <a:pt x="34187" y="147127"/>
                </a:lnTo>
                <a:lnTo>
                  <a:pt x="36126" y="151425"/>
                </a:lnTo>
                <a:lnTo>
                  <a:pt x="38372" y="155242"/>
                </a:lnTo>
                <a:lnTo>
                  <a:pt x="40821" y="159693"/>
                </a:lnTo>
                <a:lnTo>
                  <a:pt x="46083" y="169717"/>
                </a:lnTo>
                <a:lnTo>
                  <a:pt x="47867" y="174105"/>
                </a:lnTo>
                <a:lnTo>
                  <a:pt x="49056" y="177982"/>
                </a:lnTo>
                <a:lnTo>
                  <a:pt x="49849" y="181520"/>
                </a:lnTo>
                <a:lnTo>
                  <a:pt x="51331" y="185783"/>
                </a:lnTo>
                <a:lnTo>
                  <a:pt x="53271" y="190531"/>
                </a:lnTo>
                <a:lnTo>
                  <a:pt x="58677" y="202736"/>
                </a:lnTo>
                <a:lnTo>
                  <a:pt x="64164" y="213952"/>
                </a:lnTo>
                <a:lnTo>
                  <a:pt x="66589" y="215977"/>
                </a:lnTo>
                <a:lnTo>
                  <a:pt x="69157" y="216375"/>
                </a:lnTo>
                <a:lnTo>
                  <a:pt x="77152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86"/>
          <p:cNvSpPr/>
          <p:nvPr/>
        </p:nvSpPr>
        <p:spPr>
          <a:xfrm>
            <a:off x="7958283" y="1697355"/>
            <a:ext cx="195247" cy="257176"/>
          </a:xfrm>
          <a:custGeom>
            <a:avLst/>
            <a:gdLst/>
            <a:ahLst/>
            <a:cxnLst/>
            <a:rect l="0" t="0" r="0" b="0"/>
            <a:pathLst>
              <a:path w="195247" h="257176">
                <a:moveTo>
                  <a:pt x="25572" y="0"/>
                </a:moveTo>
                <a:lnTo>
                  <a:pt x="25572" y="26693"/>
                </a:lnTo>
                <a:lnTo>
                  <a:pt x="24619" y="32083"/>
                </a:lnTo>
                <a:lnTo>
                  <a:pt x="23032" y="38533"/>
                </a:lnTo>
                <a:lnTo>
                  <a:pt x="21020" y="45691"/>
                </a:lnTo>
                <a:lnTo>
                  <a:pt x="18728" y="52368"/>
                </a:lnTo>
                <a:lnTo>
                  <a:pt x="16247" y="58725"/>
                </a:lnTo>
                <a:lnTo>
                  <a:pt x="13640" y="64867"/>
                </a:lnTo>
                <a:lnTo>
                  <a:pt x="10949" y="72772"/>
                </a:lnTo>
                <a:lnTo>
                  <a:pt x="8204" y="81852"/>
                </a:lnTo>
                <a:lnTo>
                  <a:pt x="5420" y="91715"/>
                </a:lnTo>
                <a:lnTo>
                  <a:pt x="3565" y="104958"/>
                </a:lnTo>
                <a:lnTo>
                  <a:pt x="2327" y="120455"/>
                </a:lnTo>
                <a:lnTo>
                  <a:pt x="954" y="151643"/>
                </a:lnTo>
                <a:lnTo>
                  <a:pt x="72" y="189868"/>
                </a:lnTo>
                <a:lnTo>
                  <a:pt x="0" y="195158"/>
                </a:lnTo>
                <a:lnTo>
                  <a:pt x="904" y="199638"/>
                </a:lnTo>
                <a:lnTo>
                  <a:pt x="4448" y="207155"/>
                </a:lnTo>
                <a:lnTo>
                  <a:pt x="8632" y="211446"/>
                </a:lnTo>
                <a:lnTo>
                  <a:pt x="14278" y="216211"/>
                </a:lnTo>
                <a:lnTo>
                  <a:pt x="20900" y="221293"/>
                </a:lnTo>
                <a:lnTo>
                  <a:pt x="26267" y="225634"/>
                </a:lnTo>
                <a:lnTo>
                  <a:pt x="30798" y="229480"/>
                </a:lnTo>
                <a:lnTo>
                  <a:pt x="34770" y="232996"/>
                </a:lnTo>
                <a:lnTo>
                  <a:pt x="41726" y="239444"/>
                </a:lnTo>
                <a:lnTo>
                  <a:pt x="44913" y="242496"/>
                </a:lnTo>
                <a:lnTo>
                  <a:pt x="49896" y="244532"/>
                </a:lnTo>
                <a:lnTo>
                  <a:pt x="56075" y="245888"/>
                </a:lnTo>
                <a:lnTo>
                  <a:pt x="63053" y="246793"/>
                </a:lnTo>
                <a:lnTo>
                  <a:pt x="68657" y="247396"/>
                </a:lnTo>
                <a:lnTo>
                  <a:pt x="73345" y="247798"/>
                </a:lnTo>
                <a:lnTo>
                  <a:pt x="77423" y="248066"/>
                </a:lnTo>
                <a:lnTo>
                  <a:pt x="84904" y="247292"/>
                </a:lnTo>
                <a:lnTo>
                  <a:pt x="94654" y="245824"/>
                </a:lnTo>
                <a:lnTo>
                  <a:pt x="105917" y="243892"/>
                </a:lnTo>
                <a:lnTo>
                  <a:pt x="115330" y="241652"/>
                </a:lnTo>
                <a:lnTo>
                  <a:pt x="123511" y="239206"/>
                </a:lnTo>
                <a:lnTo>
                  <a:pt x="154878" y="228437"/>
                </a:lnTo>
                <a:lnTo>
                  <a:pt x="161306" y="225634"/>
                </a:lnTo>
                <a:lnTo>
                  <a:pt x="166544" y="222812"/>
                </a:lnTo>
                <a:lnTo>
                  <a:pt x="170988" y="219979"/>
                </a:lnTo>
                <a:lnTo>
                  <a:pt x="174903" y="216185"/>
                </a:lnTo>
                <a:lnTo>
                  <a:pt x="178466" y="211751"/>
                </a:lnTo>
                <a:lnTo>
                  <a:pt x="181793" y="206890"/>
                </a:lnTo>
                <a:lnTo>
                  <a:pt x="184964" y="201744"/>
                </a:lnTo>
                <a:lnTo>
                  <a:pt x="188032" y="196408"/>
                </a:lnTo>
                <a:lnTo>
                  <a:pt x="191028" y="190946"/>
                </a:lnTo>
                <a:lnTo>
                  <a:pt x="193026" y="186352"/>
                </a:lnTo>
                <a:lnTo>
                  <a:pt x="195246" y="178708"/>
                </a:lnTo>
                <a:lnTo>
                  <a:pt x="194885" y="174384"/>
                </a:lnTo>
                <a:lnTo>
                  <a:pt x="193693" y="169595"/>
                </a:lnTo>
                <a:lnTo>
                  <a:pt x="191945" y="164499"/>
                </a:lnTo>
                <a:lnTo>
                  <a:pt x="189827" y="161101"/>
                </a:lnTo>
                <a:lnTo>
                  <a:pt x="187463" y="158835"/>
                </a:lnTo>
                <a:lnTo>
                  <a:pt x="182296" y="155366"/>
                </a:lnTo>
                <a:lnTo>
                  <a:pt x="176824" y="150649"/>
                </a:lnTo>
                <a:lnTo>
                  <a:pt x="174032" y="149010"/>
                </a:lnTo>
                <a:lnTo>
                  <a:pt x="168389" y="147189"/>
                </a:lnTo>
                <a:lnTo>
                  <a:pt x="165551" y="147656"/>
                </a:lnTo>
                <a:lnTo>
                  <a:pt x="159857" y="150715"/>
                </a:lnTo>
                <a:lnTo>
                  <a:pt x="154152" y="152709"/>
                </a:lnTo>
                <a:lnTo>
                  <a:pt x="151297" y="153241"/>
                </a:lnTo>
                <a:lnTo>
                  <a:pt x="145585" y="156372"/>
                </a:lnTo>
                <a:lnTo>
                  <a:pt x="139871" y="160938"/>
                </a:lnTo>
                <a:lnTo>
                  <a:pt x="134156" y="166143"/>
                </a:lnTo>
                <a:lnTo>
                  <a:pt x="116835" y="183136"/>
                </a:lnTo>
                <a:lnTo>
                  <a:pt x="109630" y="190296"/>
                </a:lnTo>
                <a:lnTo>
                  <a:pt x="106376" y="194492"/>
                </a:lnTo>
                <a:lnTo>
                  <a:pt x="103254" y="199193"/>
                </a:lnTo>
                <a:lnTo>
                  <a:pt x="100220" y="204233"/>
                </a:lnTo>
                <a:lnTo>
                  <a:pt x="97245" y="208545"/>
                </a:lnTo>
                <a:lnTo>
                  <a:pt x="91400" y="215877"/>
                </a:lnTo>
                <a:lnTo>
                  <a:pt x="89459" y="220118"/>
                </a:lnTo>
                <a:lnTo>
                  <a:pt x="88166" y="224850"/>
                </a:lnTo>
                <a:lnTo>
                  <a:pt x="87304" y="229910"/>
                </a:lnTo>
                <a:lnTo>
                  <a:pt x="86729" y="234236"/>
                </a:lnTo>
                <a:lnTo>
                  <a:pt x="86090" y="241582"/>
                </a:lnTo>
                <a:lnTo>
                  <a:pt x="84967" y="243922"/>
                </a:lnTo>
                <a:lnTo>
                  <a:pt x="83267" y="245482"/>
                </a:lnTo>
                <a:lnTo>
                  <a:pt x="81180" y="246522"/>
                </a:lnTo>
                <a:lnTo>
                  <a:pt x="79789" y="248168"/>
                </a:lnTo>
                <a:lnTo>
                  <a:pt x="78862" y="250218"/>
                </a:lnTo>
                <a:lnTo>
                  <a:pt x="78244" y="252537"/>
                </a:lnTo>
                <a:lnTo>
                  <a:pt x="78783" y="254083"/>
                </a:lnTo>
                <a:lnTo>
                  <a:pt x="80096" y="255113"/>
                </a:lnTo>
                <a:lnTo>
                  <a:pt x="85579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87"/>
          <p:cNvSpPr/>
          <p:nvPr/>
        </p:nvSpPr>
        <p:spPr>
          <a:xfrm>
            <a:off x="5703570" y="2237422"/>
            <a:ext cx="282893" cy="8543"/>
          </a:xfrm>
          <a:custGeom>
            <a:avLst/>
            <a:gdLst/>
            <a:ahLst/>
            <a:cxnLst/>
            <a:rect l="0" t="0" r="0" b="0"/>
            <a:pathLst>
              <a:path w="282893" h="8543">
                <a:moveTo>
                  <a:pt x="0" y="0"/>
                </a:moveTo>
                <a:lnTo>
                  <a:pt x="9101" y="4551"/>
                </a:lnTo>
                <a:lnTo>
                  <a:pt x="12735" y="5892"/>
                </a:lnTo>
                <a:lnTo>
                  <a:pt x="16110" y="6785"/>
                </a:lnTo>
                <a:lnTo>
                  <a:pt x="19312" y="7381"/>
                </a:lnTo>
                <a:lnTo>
                  <a:pt x="22400" y="7778"/>
                </a:lnTo>
                <a:lnTo>
                  <a:pt x="25410" y="8043"/>
                </a:lnTo>
                <a:lnTo>
                  <a:pt x="28370" y="8220"/>
                </a:lnTo>
                <a:lnTo>
                  <a:pt x="37086" y="8468"/>
                </a:lnTo>
                <a:lnTo>
                  <a:pt x="54804" y="8542"/>
                </a:lnTo>
                <a:lnTo>
                  <a:pt x="67016" y="7599"/>
                </a:lnTo>
                <a:lnTo>
                  <a:pt x="114894" y="2675"/>
                </a:lnTo>
                <a:lnTo>
                  <a:pt x="126126" y="1783"/>
                </a:lnTo>
                <a:lnTo>
                  <a:pt x="135519" y="1189"/>
                </a:lnTo>
                <a:lnTo>
                  <a:pt x="153575" y="528"/>
                </a:lnTo>
                <a:lnTo>
                  <a:pt x="183900" y="104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88"/>
          <p:cNvSpPr/>
          <p:nvPr/>
        </p:nvSpPr>
        <p:spPr>
          <a:xfrm>
            <a:off x="6089332" y="2143125"/>
            <a:ext cx="162878" cy="126578"/>
          </a:xfrm>
          <a:custGeom>
            <a:avLst/>
            <a:gdLst/>
            <a:ahLst/>
            <a:cxnLst/>
            <a:rect l="0" t="0" r="0" b="0"/>
            <a:pathLst>
              <a:path w="162878" h="126578">
                <a:moveTo>
                  <a:pt x="0" y="0"/>
                </a:moveTo>
                <a:lnTo>
                  <a:pt x="9102" y="4550"/>
                </a:lnTo>
                <a:lnTo>
                  <a:pt x="11783" y="6843"/>
                </a:lnTo>
                <a:lnTo>
                  <a:pt x="13570" y="9325"/>
                </a:lnTo>
                <a:lnTo>
                  <a:pt x="14762" y="11931"/>
                </a:lnTo>
                <a:lnTo>
                  <a:pt x="16509" y="14621"/>
                </a:lnTo>
                <a:lnTo>
                  <a:pt x="18626" y="17368"/>
                </a:lnTo>
                <a:lnTo>
                  <a:pt x="20989" y="20151"/>
                </a:lnTo>
                <a:lnTo>
                  <a:pt x="21613" y="22959"/>
                </a:lnTo>
                <a:lnTo>
                  <a:pt x="21076" y="25783"/>
                </a:lnTo>
                <a:lnTo>
                  <a:pt x="19766" y="28618"/>
                </a:lnTo>
                <a:lnTo>
                  <a:pt x="18893" y="31461"/>
                </a:lnTo>
                <a:lnTo>
                  <a:pt x="18310" y="34309"/>
                </a:lnTo>
                <a:lnTo>
                  <a:pt x="17922" y="37160"/>
                </a:lnTo>
                <a:lnTo>
                  <a:pt x="17663" y="40966"/>
                </a:lnTo>
                <a:lnTo>
                  <a:pt x="17490" y="45408"/>
                </a:lnTo>
                <a:lnTo>
                  <a:pt x="17375" y="50274"/>
                </a:lnTo>
                <a:lnTo>
                  <a:pt x="16346" y="54471"/>
                </a:lnTo>
                <a:lnTo>
                  <a:pt x="14707" y="58222"/>
                </a:lnTo>
                <a:lnTo>
                  <a:pt x="12662" y="61674"/>
                </a:lnTo>
                <a:lnTo>
                  <a:pt x="11299" y="64928"/>
                </a:lnTo>
                <a:lnTo>
                  <a:pt x="10390" y="68051"/>
                </a:lnTo>
                <a:lnTo>
                  <a:pt x="9785" y="71085"/>
                </a:lnTo>
                <a:lnTo>
                  <a:pt x="4381" y="93558"/>
                </a:lnTo>
                <a:lnTo>
                  <a:pt x="2920" y="100472"/>
                </a:lnTo>
                <a:lnTo>
                  <a:pt x="1947" y="106034"/>
                </a:lnTo>
                <a:lnTo>
                  <a:pt x="1298" y="110694"/>
                </a:lnTo>
                <a:lnTo>
                  <a:pt x="1818" y="114753"/>
                </a:lnTo>
                <a:lnTo>
                  <a:pt x="3117" y="118412"/>
                </a:lnTo>
                <a:lnTo>
                  <a:pt x="4935" y="121804"/>
                </a:lnTo>
                <a:lnTo>
                  <a:pt x="8053" y="124065"/>
                </a:lnTo>
                <a:lnTo>
                  <a:pt x="12036" y="125572"/>
                </a:lnTo>
                <a:lnTo>
                  <a:pt x="16597" y="126577"/>
                </a:lnTo>
                <a:lnTo>
                  <a:pt x="21542" y="126295"/>
                </a:lnTo>
                <a:lnTo>
                  <a:pt x="26744" y="125154"/>
                </a:lnTo>
                <a:lnTo>
                  <a:pt x="32117" y="123441"/>
                </a:lnTo>
                <a:lnTo>
                  <a:pt x="37604" y="122299"/>
                </a:lnTo>
                <a:lnTo>
                  <a:pt x="43166" y="121537"/>
                </a:lnTo>
                <a:lnTo>
                  <a:pt x="48780" y="121030"/>
                </a:lnTo>
                <a:lnTo>
                  <a:pt x="58238" y="118786"/>
                </a:lnTo>
                <a:lnTo>
                  <a:pt x="70258" y="115386"/>
                </a:lnTo>
                <a:lnTo>
                  <a:pt x="83986" y="111214"/>
                </a:lnTo>
                <a:lnTo>
                  <a:pt x="94091" y="108432"/>
                </a:lnTo>
                <a:lnTo>
                  <a:pt x="101780" y="106578"/>
                </a:lnTo>
                <a:lnTo>
                  <a:pt x="107859" y="105342"/>
                </a:lnTo>
                <a:lnTo>
                  <a:pt x="124772" y="101428"/>
                </a:lnTo>
                <a:lnTo>
                  <a:pt x="134616" y="99051"/>
                </a:lnTo>
                <a:lnTo>
                  <a:pt x="142132" y="96514"/>
                </a:lnTo>
                <a:lnTo>
                  <a:pt x="148095" y="93870"/>
                </a:lnTo>
                <a:lnTo>
                  <a:pt x="162877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89"/>
          <p:cNvSpPr/>
          <p:nvPr/>
        </p:nvSpPr>
        <p:spPr>
          <a:xfrm>
            <a:off x="6227683" y="2134552"/>
            <a:ext cx="33100" cy="274321"/>
          </a:xfrm>
          <a:custGeom>
            <a:avLst/>
            <a:gdLst/>
            <a:ahLst/>
            <a:cxnLst/>
            <a:rect l="0" t="0" r="0" b="0"/>
            <a:pathLst>
              <a:path w="33100" h="274321">
                <a:moveTo>
                  <a:pt x="7382" y="0"/>
                </a:moveTo>
                <a:lnTo>
                  <a:pt x="2831" y="13652"/>
                </a:lnTo>
                <a:lnTo>
                  <a:pt x="1490" y="18627"/>
                </a:lnTo>
                <a:lnTo>
                  <a:pt x="596" y="22895"/>
                </a:lnTo>
                <a:lnTo>
                  <a:pt x="0" y="26694"/>
                </a:lnTo>
                <a:lnTo>
                  <a:pt x="556" y="30178"/>
                </a:lnTo>
                <a:lnTo>
                  <a:pt x="1879" y="33454"/>
                </a:lnTo>
                <a:lnTo>
                  <a:pt x="3713" y="36590"/>
                </a:lnTo>
                <a:lnTo>
                  <a:pt x="4936" y="43443"/>
                </a:lnTo>
                <a:lnTo>
                  <a:pt x="5751" y="52775"/>
                </a:lnTo>
                <a:lnTo>
                  <a:pt x="6294" y="63758"/>
                </a:lnTo>
                <a:lnTo>
                  <a:pt x="7609" y="72986"/>
                </a:lnTo>
                <a:lnTo>
                  <a:pt x="9438" y="81042"/>
                </a:lnTo>
                <a:lnTo>
                  <a:pt x="11610" y="88318"/>
                </a:lnTo>
                <a:lnTo>
                  <a:pt x="13058" y="95074"/>
                </a:lnTo>
                <a:lnTo>
                  <a:pt x="14024" y="101483"/>
                </a:lnTo>
                <a:lnTo>
                  <a:pt x="14667" y="107660"/>
                </a:lnTo>
                <a:lnTo>
                  <a:pt x="15096" y="116541"/>
                </a:lnTo>
                <a:lnTo>
                  <a:pt x="15573" y="139109"/>
                </a:lnTo>
                <a:lnTo>
                  <a:pt x="16652" y="148936"/>
                </a:lnTo>
                <a:lnTo>
                  <a:pt x="18325" y="157394"/>
                </a:lnTo>
                <a:lnTo>
                  <a:pt x="20392" y="164936"/>
                </a:lnTo>
                <a:lnTo>
                  <a:pt x="21770" y="171870"/>
                </a:lnTo>
                <a:lnTo>
                  <a:pt x="22689" y="178398"/>
                </a:lnTo>
                <a:lnTo>
                  <a:pt x="23302" y="184654"/>
                </a:lnTo>
                <a:lnTo>
                  <a:pt x="23710" y="192635"/>
                </a:lnTo>
                <a:lnTo>
                  <a:pt x="24284" y="219214"/>
                </a:lnTo>
                <a:lnTo>
                  <a:pt x="24495" y="250753"/>
                </a:lnTo>
                <a:lnTo>
                  <a:pt x="25458" y="256704"/>
                </a:lnTo>
                <a:lnTo>
                  <a:pt x="27053" y="261624"/>
                </a:lnTo>
                <a:lnTo>
                  <a:pt x="33099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90"/>
          <p:cNvSpPr/>
          <p:nvPr/>
        </p:nvSpPr>
        <p:spPr>
          <a:xfrm>
            <a:off x="7640955" y="2220277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163271" y="17145"/>
                </a:lnTo>
                <a:lnTo>
                  <a:pt x="172665" y="16193"/>
                </a:lnTo>
                <a:lnTo>
                  <a:pt x="179880" y="14605"/>
                </a:lnTo>
                <a:lnTo>
                  <a:pt x="185642" y="12594"/>
                </a:lnTo>
                <a:lnTo>
                  <a:pt x="192342" y="11254"/>
                </a:lnTo>
                <a:lnTo>
                  <a:pt x="199665" y="10360"/>
                </a:lnTo>
                <a:lnTo>
                  <a:pt x="207404" y="9764"/>
                </a:lnTo>
                <a:lnTo>
                  <a:pt x="213517" y="8415"/>
                </a:lnTo>
                <a:lnTo>
                  <a:pt x="218545" y="6562"/>
                </a:lnTo>
                <a:lnTo>
                  <a:pt x="222848" y="4375"/>
                </a:lnTo>
                <a:lnTo>
                  <a:pt x="228575" y="2916"/>
                </a:lnTo>
                <a:lnTo>
                  <a:pt x="235251" y="194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91"/>
          <p:cNvSpPr/>
          <p:nvPr/>
        </p:nvSpPr>
        <p:spPr>
          <a:xfrm>
            <a:off x="7958137" y="2108835"/>
            <a:ext cx="188596" cy="94235"/>
          </a:xfrm>
          <a:custGeom>
            <a:avLst/>
            <a:gdLst/>
            <a:ahLst/>
            <a:cxnLst/>
            <a:rect l="0" t="0" r="0" b="0"/>
            <a:pathLst>
              <a:path w="188596" h="94235">
                <a:moveTo>
                  <a:pt x="0" y="0"/>
                </a:moveTo>
                <a:lnTo>
                  <a:pt x="0" y="86198"/>
                </a:lnTo>
                <a:lnTo>
                  <a:pt x="1905" y="88898"/>
                </a:lnTo>
                <a:lnTo>
                  <a:pt x="5080" y="90697"/>
                </a:lnTo>
                <a:lnTo>
                  <a:pt x="9102" y="91898"/>
                </a:lnTo>
                <a:lnTo>
                  <a:pt x="13688" y="92697"/>
                </a:lnTo>
                <a:lnTo>
                  <a:pt x="18650" y="93231"/>
                </a:lnTo>
                <a:lnTo>
                  <a:pt x="23863" y="93586"/>
                </a:lnTo>
                <a:lnTo>
                  <a:pt x="29244" y="93823"/>
                </a:lnTo>
                <a:lnTo>
                  <a:pt x="40302" y="94086"/>
                </a:lnTo>
                <a:lnTo>
                  <a:pt x="57238" y="94234"/>
                </a:lnTo>
                <a:lnTo>
                  <a:pt x="62924" y="93303"/>
                </a:lnTo>
                <a:lnTo>
                  <a:pt x="68620" y="91729"/>
                </a:lnTo>
                <a:lnTo>
                  <a:pt x="74321" y="89728"/>
                </a:lnTo>
                <a:lnTo>
                  <a:pt x="80980" y="88393"/>
                </a:lnTo>
                <a:lnTo>
                  <a:pt x="88276" y="87504"/>
                </a:lnTo>
                <a:lnTo>
                  <a:pt x="95999" y="86911"/>
                </a:lnTo>
                <a:lnTo>
                  <a:pt x="103051" y="85563"/>
                </a:lnTo>
                <a:lnTo>
                  <a:pt x="109658" y="83712"/>
                </a:lnTo>
                <a:lnTo>
                  <a:pt x="115968" y="81525"/>
                </a:lnTo>
                <a:lnTo>
                  <a:pt x="123984" y="80068"/>
                </a:lnTo>
                <a:lnTo>
                  <a:pt x="133138" y="79096"/>
                </a:lnTo>
                <a:lnTo>
                  <a:pt x="143052" y="78448"/>
                </a:lnTo>
                <a:lnTo>
                  <a:pt x="150613" y="77063"/>
                </a:lnTo>
                <a:lnTo>
                  <a:pt x="156606" y="75188"/>
                </a:lnTo>
                <a:lnTo>
                  <a:pt x="161554" y="72985"/>
                </a:lnTo>
                <a:lnTo>
                  <a:pt x="165805" y="71517"/>
                </a:lnTo>
                <a:lnTo>
                  <a:pt x="169591" y="70537"/>
                </a:lnTo>
                <a:lnTo>
                  <a:pt x="188595" y="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92"/>
          <p:cNvSpPr/>
          <p:nvPr/>
        </p:nvSpPr>
        <p:spPr>
          <a:xfrm>
            <a:off x="8086725" y="2083117"/>
            <a:ext cx="42863" cy="300039"/>
          </a:xfrm>
          <a:custGeom>
            <a:avLst/>
            <a:gdLst/>
            <a:ahLst/>
            <a:cxnLst/>
            <a:rect l="0" t="0" r="0" b="0"/>
            <a:pathLst>
              <a:path w="42863" h="300039">
                <a:moveTo>
                  <a:pt x="0" y="0"/>
                </a:moveTo>
                <a:lnTo>
                  <a:pt x="0" y="9102"/>
                </a:lnTo>
                <a:lnTo>
                  <a:pt x="952" y="13688"/>
                </a:lnTo>
                <a:lnTo>
                  <a:pt x="2539" y="18650"/>
                </a:lnTo>
                <a:lnTo>
                  <a:pt x="4550" y="23864"/>
                </a:lnTo>
                <a:lnTo>
                  <a:pt x="5891" y="28292"/>
                </a:lnTo>
                <a:lnTo>
                  <a:pt x="6784" y="32196"/>
                </a:lnTo>
                <a:lnTo>
                  <a:pt x="7778" y="40027"/>
                </a:lnTo>
                <a:lnTo>
                  <a:pt x="8042" y="44782"/>
                </a:lnTo>
                <a:lnTo>
                  <a:pt x="8219" y="49857"/>
                </a:lnTo>
                <a:lnTo>
                  <a:pt x="9289" y="57051"/>
                </a:lnTo>
                <a:lnTo>
                  <a:pt x="10956" y="65656"/>
                </a:lnTo>
                <a:lnTo>
                  <a:pt x="13018" y="75203"/>
                </a:lnTo>
                <a:lnTo>
                  <a:pt x="14393" y="84426"/>
                </a:lnTo>
                <a:lnTo>
                  <a:pt x="15311" y="93431"/>
                </a:lnTo>
                <a:lnTo>
                  <a:pt x="15923" y="102293"/>
                </a:lnTo>
                <a:lnTo>
                  <a:pt x="16602" y="117218"/>
                </a:lnTo>
                <a:lnTo>
                  <a:pt x="16782" y="123866"/>
                </a:lnTo>
                <a:lnTo>
                  <a:pt x="19524" y="156651"/>
                </a:lnTo>
                <a:lnTo>
                  <a:pt x="21589" y="178729"/>
                </a:lnTo>
                <a:lnTo>
                  <a:pt x="23917" y="197258"/>
                </a:lnTo>
                <a:lnTo>
                  <a:pt x="26423" y="213420"/>
                </a:lnTo>
                <a:lnTo>
                  <a:pt x="29045" y="228005"/>
                </a:lnTo>
                <a:lnTo>
                  <a:pt x="30793" y="239633"/>
                </a:lnTo>
                <a:lnTo>
                  <a:pt x="31959" y="249291"/>
                </a:lnTo>
                <a:lnTo>
                  <a:pt x="33253" y="264148"/>
                </a:lnTo>
                <a:lnTo>
                  <a:pt x="33829" y="273927"/>
                </a:lnTo>
                <a:lnTo>
                  <a:pt x="34935" y="277868"/>
                </a:lnTo>
                <a:lnTo>
                  <a:pt x="36625" y="281448"/>
                </a:lnTo>
                <a:lnTo>
                  <a:pt x="38704" y="284787"/>
                </a:lnTo>
                <a:lnTo>
                  <a:pt x="40090" y="287965"/>
                </a:lnTo>
                <a:lnTo>
                  <a:pt x="41014" y="291037"/>
                </a:lnTo>
                <a:lnTo>
                  <a:pt x="42862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93"/>
          <p:cNvSpPr/>
          <p:nvPr/>
        </p:nvSpPr>
        <p:spPr>
          <a:xfrm>
            <a:off x="6833834" y="2417592"/>
            <a:ext cx="246659" cy="291191"/>
          </a:xfrm>
          <a:custGeom>
            <a:avLst/>
            <a:gdLst/>
            <a:ahLst/>
            <a:cxnLst/>
            <a:rect l="0" t="0" r="0" b="0"/>
            <a:pathLst>
              <a:path w="246659" h="291191">
                <a:moveTo>
                  <a:pt x="9878" y="34143"/>
                </a:moveTo>
                <a:lnTo>
                  <a:pt x="0" y="34143"/>
                </a:lnTo>
                <a:lnTo>
                  <a:pt x="4218" y="34143"/>
                </a:lnTo>
                <a:lnTo>
                  <a:pt x="7057" y="33190"/>
                </a:lnTo>
                <a:lnTo>
                  <a:pt x="12752" y="29592"/>
                </a:lnTo>
                <a:lnTo>
                  <a:pt x="18461" y="27299"/>
                </a:lnTo>
                <a:lnTo>
                  <a:pt x="26078" y="24817"/>
                </a:lnTo>
                <a:lnTo>
                  <a:pt x="43748" y="19521"/>
                </a:lnTo>
                <a:lnTo>
                  <a:pt x="61126" y="13991"/>
                </a:lnTo>
                <a:lnTo>
                  <a:pt x="73571" y="11183"/>
                </a:lnTo>
                <a:lnTo>
                  <a:pt x="88535" y="8359"/>
                </a:lnTo>
                <a:lnTo>
                  <a:pt x="105179" y="5524"/>
                </a:lnTo>
                <a:lnTo>
                  <a:pt x="118180" y="3633"/>
                </a:lnTo>
                <a:lnTo>
                  <a:pt x="128751" y="2373"/>
                </a:lnTo>
                <a:lnTo>
                  <a:pt x="137705" y="1533"/>
                </a:lnTo>
                <a:lnTo>
                  <a:pt x="148436" y="973"/>
                </a:lnTo>
                <a:lnTo>
                  <a:pt x="173060" y="350"/>
                </a:lnTo>
                <a:lnTo>
                  <a:pt x="200045" y="0"/>
                </a:lnTo>
                <a:lnTo>
                  <a:pt x="206188" y="903"/>
                </a:lnTo>
                <a:lnTo>
                  <a:pt x="211236" y="2458"/>
                </a:lnTo>
                <a:lnTo>
                  <a:pt x="215555" y="4447"/>
                </a:lnTo>
                <a:lnTo>
                  <a:pt x="218433" y="6726"/>
                </a:lnTo>
                <a:lnTo>
                  <a:pt x="220353" y="9197"/>
                </a:lnTo>
                <a:lnTo>
                  <a:pt x="221632" y="11797"/>
                </a:lnTo>
                <a:lnTo>
                  <a:pt x="223053" y="17227"/>
                </a:lnTo>
                <a:lnTo>
                  <a:pt x="223433" y="20008"/>
                </a:lnTo>
                <a:lnTo>
                  <a:pt x="222732" y="22814"/>
                </a:lnTo>
                <a:lnTo>
                  <a:pt x="219415" y="28473"/>
                </a:lnTo>
                <a:lnTo>
                  <a:pt x="212225" y="36703"/>
                </a:lnTo>
                <a:lnTo>
                  <a:pt x="202680" y="46710"/>
                </a:lnTo>
                <a:lnTo>
                  <a:pt x="192088" y="57508"/>
                </a:lnTo>
                <a:lnTo>
                  <a:pt x="185643" y="62102"/>
                </a:lnTo>
                <a:lnTo>
                  <a:pt x="178490" y="66117"/>
                </a:lnTo>
                <a:lnTo>
                  <a:pt x="170864" y="69747"/>
                </a:lnTo>
                <a:lnTo>
                  <a:pt x="163874" y="74071"/>
                </a:lnTo>
                <a:lnTo>
                  <a:pt x="157310" y="78859"/>
                </a:lnTo>
                <a:lnTo>
                  <a:pt x="151028" y="83956"/>
                </a:lnTo>
                <a:lnTo>
                  <a:pt x="143984" y="88307"/>
                </a:lnTo>
                <a:lnTo>
                  <a:pt x="136429" y="92159"/>
                </a:lnTo>
                <a:lnTo>
                  <a:pt x="128536" y="95680"/>
                </a:lnTo>
                <a:lnTo>
                  <a:pt x="121368" y="99933"/>
                </a:lnTo>
                <a:lnTo>
                  <a:pt x="114685" y="104673"/>
                </a:lnTo>
                <a:lnTo>
                  <a:pt x="108324" y="109738"/>
                </a:lnTo>
                <a:lnTo>
                  <a:pt x="102179" y="114067"/>
                </a:lnTo>
                <a:lnTo>
                  <a:pt x="96177" y="117905"/>
                </a:lnTo>
                <a:lnTo>
                  <a:pt x="90271" y="121417"/>
                </a:lnTo>
                <a:lnTo>
                  <a:pt x="85381" y="123758"/>
                </a:lnTo>
                <a:lnTo>
                  <a:pt x="81168" y="125319"/>
                </a:lnTo>
                <a:lnTo>
                  <a:pt x="77407" y="126359"/>
                </a:lnTo>
                <a:lnTo>
                  <a:pt x="74900" y="128005"/>
                </a:lnTo>
                <a:lnTo>
                  <a:pt x="73229" y="130055"/>
                </a:lnTo>
                <a:lnTo>
                  <a:pt x="72115" y="132374"/>
                </a:lnTo>
                <a:lnTo>
                  <a:pt x="72324" y="133921"/>
                </a:lnTo>
                <a:lnTo>
                  <a:pt x="73416" y="134951"/>
                </a:lnTo>
                <a:lnTo>
                  <a:pt x="75096" y="135638"/>
                </a:lnTo>
                <a:lnTo>
                  <a:pt x="80980" y="135144"/>
                </a:lnTo>
                <a:lnTo>
                  <a:pt x="89665" y="133862"/>
                </a:lnTo>
                <a:lnTo>
                  <a:pt x="100216" y="132054"/>
                </a:lnTo>
                <a:lnTo>
                  <a:pt x="109156" y="130850"/>
                </a:lnTo>
                <a:lnTo>
                  <a:pt x="117020" y="130047"/>
                </a:lnTo>
                <a:lnTo>
                  <a:pt x="124169" y="129511"/>
                </a:lnTo>
                <a:lnTo>
                  <a:pt x="133698" y="130106"/>
                </a:lnTo>
                <a:lnTo>
                  <a:pt x="144812" y="131456"/>
                </a:lnTo>
                <a:lnTo>
                  <a:pt x="156984" y="133308"/>
                </a:lnTo>
                <a:lnTo>
                  <a:pt x="183209" y="137906"/>
                </a:lnTo>
                <a:lnTo>
                  <a:pt x="196870" y="140466"/>
                </a:lnTo>
                <a:lnTo>
                  <a:pt x="206929" y="143125"/>
                </a:lnTo>
                <a:lnTo>
                  <a:pt x="214588" y="145850"/>
                </a:lnTo>
                <a:lnTo>
                  <a:pt x="220647" y="148619"/>
                </a:lnTo>
                <a:lnTo>
                  <a:pt x="226590" y="153323"/>
                </a:lnTo>
                <a:lnTo>
                  <a:pt x="232458" y="159316"/>
                </a:lnTo>
                <a:lnTo>
                  <a:pt x="238275" y="166169"/>
                </a:lnTo>
                <a:lnTo>
                  <a:pt x="242152" y="173595"/>
                </a:lnTo>
                <a:lnTo>
                  <a:pt x="244737" y="181404"/>
                </a:lnTo>
                <a:lnTo>
                  <a:pt x="246461" y="189467"/>
                </a:lnTo>
                <a:lnTo>
                  <a:pt x="246658" y="196747"/>
                </a:lnTo>
                <a:lnTo>
                  <a:pt x="245836" y="203505"/>
                </a:lnTo>
                <a:lnTo>
                  <a:pt x="244337" y="209916"/>
                </a:lnTo>
                <a:lnTo>
                  <a:pt x="241431" y="215142"/>
                </a:lnTo>
                <a:lnTo>
                  <a:pt x="237589" y="219579"/>
                </a:lnTo>
                <a:lnTo>
                  <a:pt x="233123" y="223490"/>
                </a:lnTo>
                <a:lnTo>
                  <a:pt x="227289" y="228001"/>
                </a:lnTo>
                <a:lnTo>
                  <a:pt x="220540" y="232914"/>
                </a:lnTo>
                <a:lnTo>
                  <a:pt x="213184" y="238094"/>
                </a:lnTo>
                <a:lnTo>
                  <a:pt x="206376" y="242501"/>
                </a:lnTo>
                <a:lnTo>
                  <a:pt x="199932" y="246390"/>
                </a:lnTo>
                <a:lnTo>
                  <a:pt x="193730" y="249936"/>
                </a:lnTo>
                <a:lnTo>
                  <a:pt x="181761" y="256416"/>
                </a:lnTo>
                <a:lnTo>
                  <a:pt x="175902" y="259477"/>
                </a:lnTo>
                <a:lnTo>
                  <a:pt x="170090" y="263423"/>
                </a:lnTo>
                <a:lnTo>
                  <a:pt x="164311" y="267959"/>
                </a:lnTo>
                <a:lnTo>
                  <a:pt x="158553" y="272887"/>
                </a:lnTo>
                <a:lnTo>
                  <a:pt x="152810" y="276173"/>
                </a:lnTo>
                <a:lnTo>
                  <a:pt x="147076" y="278364"/>
                </a:lnTo>
                <a:lnTo>
                  <a:pt x="141348" y="279824"/>
                </a:lnTo>
                <a:lnTo>
                  <a:pt x="135625" y="281750"/>
                </a:lnTo>
                <a:lnTo>
                  <a:pt x="129905" y="283987"/>
                </a:lnTo>
                <a:lnTo>
                  <a:pt x="124186" y="286431"/>
                </a:lnTo>
                <a:lnTo>
                  <a:pt x="118468" y="288060"/>
                </a:lnTo>
                <a:lnTo>
                  <a:pt x="112752" y="289146"/>
                </a:lnTo>
                <a:lnTo>
                  <a:pt x="107036" y="289870"/>
                </a:lnTo>
                <a:lnTo>
                  <a:pt x="102272" y="290352"/>
                </a:lnTo>
                <a:lnTo>
                  <a:pt x="98144" y="290674"/>
                </a:lnTo>
                <a:lnTo>
                  <a:pt x="91017" y="291032"/>
                </a:lnTo>
                <a:lnTo>
                  <a:pt x="84676" y="291190"/>
                </a:lnTo>
                <a:lnTo>
                  <a:pt x="81650" y="290280"/>
                </a:lnTo>
                <a:lnTo>
                  <a:pt x="75749" y="286729"/>
                </a:lnTo>
                <a:lnTo>
                  <a:pt x="72492" y="284516"/>
                </a:lnTo>
                <a:lnTo>
                  <a:pt x="69885" y="2741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94"/>
          <p:cNvSpPr/>
          <p:nvPr/>
        </p:nvSpPr>
        <p:spPr>
          <a:xfrm>
            <a:off x="7109459" y="2546032"/>
            <a:ext cx="273812" cy="368604"/>
          </a:xfrm>
          <a:custGeom>
            <a:avLst/>
            <a:gdLst/>
            <a:ahLst/>
            <a:cxnLst/>
            <a:rect l="0" t="0" r="0" b="0"/>
            <a:pathLst>
              <a:path w="273812" h="368604">
                <a:moveTo>
                  <a:pt x="68581" y="0"/>
                </a:moveTo>
                <a:lnTo>
                  <a:pt x="73132" y="13653"/>
                </a:lnTo>
                <a:lnTo>
                  <a:pt x="75366" y="22895"/>
                </a:lnTo>
                <a:lnTo>
                  <a:pt x="76358" y="33988"/>
                </a:lnTo>
                <a:lnTo>
                  <a:pt x="76918" y="63199"/>
                </a:lnTo>
                <a:lnTo>
                  <a:pt x="77048" y="75078"/>
                </a:lnTo>
                <a:lnTo>
                  <a:pt x="79647" y="86073"/>
                </a:lnTo>
                <a:lnTo>
                  <a:pt x="81673" y="91672"/>
                </a:lnTo>
                <a:lnTo>
                  <a:pt x="83977" y="99215"/>
                </a:lnTo>
                <a:lnTo>
                  <a:pt x="89076" y="117755"/>
                </a:lnTo>
                <a:lnTo>
                  <a:pt x="91768" y="125176"/>
                </a:lnTo>
                <a:lnTo>
                  <a:pt x="97301" y="135961"/>
                </a:lnTo>
                <a:lnTo>
                  <a:pt x="105475" y="143930"/>
                </a:lnTo>
                <a:lnTo>
                  <a:pt x="110322" y="147388"/>
                </a:lnTo>
                <a:lnTo>
                  <a:pt x="118247" y="151231"/>
                </a:lnTo>
                <a:lnTo>
                  <a:pt x="124945" y="152939"/>
                </a:lnTo>
                <a:lnTo>
                  <a:pt x="131096" y="153698"/>
                </a:lnTo>
                <a:lnTo>
                  <a:pt x="137006" y="154035"/>
                </a:lnTo>
                <a:lnTo>
                  <a:pt x="142806" y="154185"/>
                </a:lnTo>
                <a:lnTo>
                  <a:pt x="148560" y="154252"/>
                </a:lnTo>
                <a:lnTo>
                  <a:pt x="152380" y="152364"/>
                </a:lnTo>
                <a:lnTo>
                  <a:pt x="156832" y="149201"/>
                </a:lnTo>
                <a:lnTo>
                  <a:pt x="161705" y="145188"/>
                </a:lnTo>
                <a:lnTo>
                  <a:pt x="166858" y="141559"/>
                </a:lnTo>
                <a:lnTo>
                  <a:pt x="172199" y="138188"/>
                </a:lnTo>
                <a:lnTo>
                  <a:pt x="177665" y="134988"/>
                </a:lnTo>
                <a:lnTo>
                  <a:pt x="182261" y="131902"/>
                </a:lnTo>
                <a:lnTo>
                  <a:pt x="189908" y="125933"/>
                </a:lnTo>
                <a:lnTo>
                  <a:pt x="196481" y="115025"/>
                </a:lnTo>
                <a:lnTo>
                  <a:pt x="202578" y="101605"/>
                </a:lnTo>
                <a:lnTo>
                  <a:pt x="208462" y="89290"/>
                </a:lnTo>
                <a:lnTo>
                  <a:pt x="214253" y="80007"/>
                </a:lnTo>
                <a:lnTo>
                  <a:pt x="217130" y="76198"/>
                </a:lnTo>
                <a:lnTo>
                  <a:pt x="219049" y="71754"/>
                </a:lnTo>
                <a:lnTo>
                  <a:pt x="221181" y="61735"/>
                </a:lnTo>
                <a:lnTo>
                  <a:pt x="220796" y="57349"/>
                </a:lnTo>
                <a:lnTo>
                  <a:pt x="219588" y="53473"/>
                </a:lnTo>
                <a:lnTo>
                  <a:pt x="217830" y="49936"/>
                </a:lnTo>
                <a:lnTo>
                  <a:pt x="215876" y="40926"/>
                </a:lnTo>
                <a:lnTo>
                  <a:pt x="215008" y="31525"/>
                </a:lnTo>
                <a:lnTo>
                  <a:pt x="214621" y="24171"/>
                </a:lnTo>
                <a:lnTo>
                  <a:pt x="213566" y="20876"/>
                </a:lnTo>
                <a:lnTo>
                  <a:pt x="209853" y="14676"/>
                </a:lnTo>
                <a:lnTo>
                  <a:pt x="209435" y="14546"/>
                </a:lnTo>
                <a:lnTo>
                  <a:pt x="212445" y="22514"/>
                </a:lnTo>
                <a:lnTo>
                  <a:pt x="213483" y="28421"/>
                </a:lnTo>
                <a:lnTo>
                  <a:pt x="214712" y="31330"/>
                </a:lnTo>
                <a:lnTo>
                  <a:pt x="220993" y="39975"/>
                </a:lnTo>
                <a:lnTo>
                  <a:pt x="226173" y="45707"/>
                </a:lnTo>
                <a:lnTo>
                  <a:pt x="229839" y="51426"/>
                </a:lnTo>
                <a:lnTo>
                  <a:pt x="234188" y="59049"/>
                </a:lnTo>
                <a:lnTo>
                  <a:pt x="246872" y="82901"/>
                </a:lnTo>
                <a:lnTo>
                  <a:pt x="268504" y="125565"/>
                </a:lnTo>
                <a:lnTo>
                  <a:pt x="270444" y="133240"/>
                </a:lnTo>
                <a:lnTo>
                  <a:pt x="271736" y="142167"/>
                </a:lnTo>
                <a:lnTo>
                  <a:pt x="272597" y="151928"/>
                </a:lnTo>
                <a:lnTo>
                  <a:pt x="273171" y="161293"/>
                </a:lnTo>
                <a:lnTo>
                  <a:pt x="273811" y="179318"/>
                </a:lnTo>
                <a:lnTo>
                  <a:pt x="273028" y="188125"/>
                </a:lnTo>
                <a:lnTo>
                  <a:pt x="271554" y="196855"/>
                </a:lnTo>
                <a:lnTo>
                  <a:pt x="269619" y="205531"/>
                </a:lnTo>
                <a:lnTo>
                  <a:pt x="267376" y="213221"/>
                </a:lnTo>
                <a:lnTo>
                  <a:pt x="264928" y="220253"/>
                </a:lnTo>
                <a:lnTo>
                  <a:pt x="262345" y="226845"/>
                </a:lnTo>
                <a:lnTo>
                  <a:pt x="259669" y="233145"/>
                </a:lnTo>
                <a:lnTo>
                  <a:pt x="254156" y="245225"/>
                </a:lnTo>
                <a:lnTo>
                  <a:pt x="251352" y="252066"/>
                </a:lnTo>
                <a:lnTo>
                  <a:pt x="248532" y="259484"/>
                </a:lnTo>
                <a:lnTo>
                  <a:pt x="245698" y="267287"/>
                </a:lnTo>
                <a:lnTo>
                  <a:pt x="240952" y="274394"/>
                </a:lnTo>
                <a:lnTo>
                  <a:pt x="234929" y="281037"/>
                </a:lnTo>
                <a:lnTo>
                  <a:pt x="221571" y="293498"/>
                </a:lnTo>
                <a:lnTo>
                  <a:pt x="197473" y="317019"/>
                </a:lnTo>
                <a:lnTo>
                  <a:pt x="174368" y="340010"/>
                </a:lnTo>
                <a:lnTo>
                  <a:pt x="167681" y="344784"/>
                </a:lnTo>
                <a:lnTo>
                  <a:pt x="160365" y="348918"/>
                </a:lnTo>
                <a:lnTo>
                  <a:pt x="152630" y="352627"/>
                </a:lnTo>
                <a:lnTo>
                  <a:pt x="144616" y="356052"/>
                </a:lnTo>
                <a:lnTo>
                  <a:pt x="136416" y="359288"/>
                </a:lnTo>
                <a:lnTo>
                  <a:pt x="128092" y="362398"/>
                </a:lnTo>
                <a:lnTo>
                  <a:pt x="120637" y="364471"/>
                </a:lnTo>
                <a:lnTo>
                  <a:pt x="113762" y="365853"/>
                </a:lnTo>
                <a:lnTo>
                  <a:pt x="107274" y="366775"/>
                </a:lnTo>
                <a:lnTo>
                  <a:pt x="101044" y="367389"/>
                </a:lnTo>
                <a:lnTo>
                  <a:pt x="94985" y="367798"/>
                </a:lnTo>
                <a:lnTo>
                  <a:pt x="84126" y="368254"/>
                </a:lnTo>
                <a:lnTo>
                  <a:pt x="76125" y="368456"/>
                </a:lnTo>
                <a:lnTo>
                  <a:pt x="40829" y="368603"/>
                </a:lnTo>
                <a:lnTo>
                  <a:pt x="35792" y="367656"/>
                </a:lnTo>
                <a:lnTo>
                  <a:pt x="32434" y="366071"/>
                </a:lnTo>
                <a:lnTo>
                  <a:pt x="26798" y="361771"/>
                </a:lnTo>
                <a:lnTo>
                  <a:pt x="22628" y="359291"/>
                </a:lnTo>
                <a:lnTo>
                  <a:pt x="17943" y="356685"/>
                </a:lnTo>
                <a:lnTo>
                  <a:pt x="14820" y="353995"/>
                </a:lnTo>
                <a:lnTo>
                  <a:pt x="12738" y="351249"/>
                </a:lnTo>
                <a:lnTo>
                  <a:pt x="9471" y="345658"/>
                </a:lnTo>
                <a:lnTo>
                  <a:pt x="7267" y="342834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95"/>
          <p:cNvSpPr/>
          <p:nvPr/>
        </p:nvSpPr>
        <p:spPr>
          <a:xfrm>
            <a:off x="7529512" y="2606039"/>
            <a:ext cx="265748" cy="8221"/>
          </a:xfrm>
          <a:custGeom>
            <a:avLst/>
            <a:gdLst/>
            <a:ahLst/>
            <a:cxnLst/>
            <a:rect l="0" t="0" r="0" b="0"/>
            <a:pathLst>
              <a:path w="265748" h="8221">
                <a:moveTo>
                  <a:pt x="0" y="0"/>
                </a:moveTo>
                <a:lnTo>
                  <a:pt x="18204" y="4552"/>
                </a:lnTo>
                <a:lnTo>
                  <a:pt x="24519" y="5892"/>
                </a:lnTo>
                <a:lnTo>
                  <a:pt x="29680" y="6786"/>
                </a:lnTo>
                <a:lnTo>
                  <a:pt x="34075" y="7381"/>
                </a:lnTo>
                <a:lnTo>
                  <a:pt x="39862" y="7779"/>
                </a:lnTo>
                <a:lnTo>
                  <a:pt x="46577" y="8044"/>
                </a:lnTo>
                <a:lnTo>
                  <a:pt x="53911" y="8220"/>
                </a:lnTo>
                <a:lnTo>
                  <a:pt x="66421" y="7385"/>
                </a:lnTo>
                <a:lnTo>
                  <a:pt x="100640" y="3918"/>
                </a:lnTo>
                <a:lnTo>
                  <a:pt x="125196" y="2612"/>
                </a:lnTo>
                <a:lnTo>
                  <a:pt x="208440" y="774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96"/>
          <p:cNvSpPr/>
          <p:nvPr/>
        </p:nvSpPr>
        <p:spPr>
          <a:xfrm>
            <a:off x="7589519" y="2666047"/>
            <a:ext cx="222887" cy="17146"/>
          </a:xfrm>
          <a:custGeom>
            <a:avLst/>
            <a:gdLst/>
            <a:ahLst/>
            <a:cxnLst/>
            <a:rect l="0" t="0" r="0" b="0"/>
            <a:pathLst>
              <a:path w="222887" h="17146">
                <a:moveTo>
                  <a:pt x="0" y="0"/>
                </a:moveTo>
                <a:lnTo>
                  <a:pt x="18204" y="4551"/>
                </a:lnTo>
                <a:lnTo>
                  <a:pt x="26424" y="5892"/>
                </a:lnTo>
                <a:lnTo>
                  <a:pt x="34761" y="6785"/>
                </a:lnTo>
                <a:lnTo>
                  <a:pt x="43177" y="7381"/>
                </a:lnTo>
                <a:lnTo>
                  <a:pt x="50692" y="7778"/>
                </a:lnTo>
                <a:lnTo>
                  <a:pt x="64123" y="8220"/>
                </a:lnTo>
                <a:lnTo>
                  <a:pt x="176512" y="8542"/>
                </a:lnTo>
                <a:lnTo>
                  <a:pt x="185302" y="9504"/>
                </a:lnTo>
                <a:lnTo>
                  <a:pt x="193067" y="11099"/>
                </a:lnTo>
                <a:lnTo>
                  <a:pt x="200149" y="13114"/>
                </a:lnTo>
                <a:lnTo>
                  <a:pt x="205823" y="14458"/>
                </a:lnTo>
                <a:lnTo>
                  <a:pt x="210559" y="15354"/>
                </a:lnTo>
                <a:lnTo>
                  <a:pt x="222886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97"/>
          <p:cNvSpPr/>
          <p:nvPr/>
        </p:nvSpPr>
        <p:spPr>
          <a:xfrm>
            <a:off x="7958242" y="2554605"/>
            <a:ext cx="42759" cy="222885"/>
          </a:xfrm>
          <a:custGeom>
            <a:avLst/>
            <a:gdLst/>
            <a:ahLst/>
            <a:cxnLst/>
            <a:rect l="0" t="0" r="0" b="0"/>
            <a:pathLst>
              <a:path w="42759" h="222885">
                <a:moveTo>
                  <a:pt x="8467" y="0"/>
                </a:moveTo>
                <a:lnTo>
                  <a:pt x="8467" y="9101"/>
                </a:lnTo>
                <a:lnTo>
                  <a:pt x="7515" y="13687"/>
                </a:lnTo>
                <a:lnTo>
                  <a:pt x="5928" y="18650"/>
                </a:lnTo>
                <a:lnTo>
                  <a:pt x="3916" y="23863"/>
                </a:lnTo>
                <a:lnTo>
                  <a:pt x="2576" y="28291"/>
                </a:lnTo>
                <a:lnTo>
                  <a:pt x="1682" y="32196"/>
                </a:lnTo>
                <a:lnTo>
                  <a:pt x="1087" y="35751"/>
                </a:lnTo>
                <a:lnTo>
                  <a:pt x="690" y="42884"/>
                </a:lnTo>
                <a:lnTo>
                  <a:pt x="131" y="71867"/>
                </a:lnTo>
                <a:lnTo>
                  <a:pt x="0" y="83693"/>
                </a:lnTo>
                <a:lnTo>
                  <a:pt x="917" y="89133"/>
                </a:lnTo>
                <a:lnTo>
                  <a:pt x="2482" y="94664"/>
                </a:lnTo>
                <a:lnTo>
                  <a:pt x="4478" y="100257"/>
                </a:lnTo>
                <a:lnTo>
                  <a:pt x="5808" y="105890"/>
                </a:lnTo>
                <a:lnTo>
                  <a:pt x="6694" y="111551"/>
                </a:lnTo>
                <a:lnTo>
                  <a:pt x="7285" y="117230"/>
                </a:lnTo>
                <a:lnTo>
                  <a:pt x="7680" y="122921"/>
                </a:lnTo>
                <a:lnTo>
                  <a:pt x="7943" y="128619"/>
                </a:lnTo>
                <a:lnTo>
                  <a:pt x="8234" y="140032"/>
                </a:lnTo>
                <a:lnTo>
                  <a:pt x="8437" y="164043"/>
                </a:lnTo>
                <a:lnTo>
                  <a:pt x="9400" y="168417"/>
                </a:lnTo>
                <a:lnTo>
                  <a:pt x="10994" y="173238"/>
                </a:lnTo>
                <a:lnTo>
                  <a:pt x="13009" y="178357"/>
                </a:lnTo>
                <a:lnTo>
                  <a:pt x="15305" y="182722"/>
                </a:lnTo>
                <a:lnTo>
                  <a:pt x="17788" y="186584"/>
                </a:lnTo>
                <a:lnTo>
                  <a:pt x="20397" y="190112"/>
                </a:lnTo>
                <a:lnTo>
                  <a:pt x="22136" y="193416"/>
                </a:lnTo>
                <a:lnTo>
                  <a:pt x="23294" y="196572"/>
                </a:lnTo>
                <a:lnTo>
                  <a:pt x="24067" y="199628"/>
                </a:lnTo>
                <a:lnTo>
                  <a:pt x="25535" y="201665"/>
                </a:lnTo>
                <a:lnTo>
                  <a:pt x="27465" y="203023"/>
                </a:lnTo>
                <a:lnTo>
                  <a:pt x="29705" y="203929"/>
                </a:lnTo>
                <a:lnTo>
                  <a:pt x="31199" y="205485"/>
                </a:lnTo>
                <a:lnTo>
                  <a:pt x="32195" y="207475"/>
                </a:lnTo>
                <a:lnTo>
                  <a:pt x="32858" y="209754"/>
                </a:lnTo>
                <a:lnTo>
                  <a:pt x="34253" y="212226"/>
                </a:lnTo>
                <a:lnTo>
                  <a:pt x="36135" y="214826"/>
                </a:lnTo>
                <a:lnTo>
                  <a:pt x="42758" y="2228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98"/>
          <p:cNvSpPr/>
          <p:nvPr/>
        </p:nvSpPr>
        <p:spPr>
          <a:xfrm>
            <a:off x="8038923" y="2554994"/>
            <a:ext cx="390703" cy="221953"/>
          </a:xfrm>
          <a:custGeom>
            <a:avLst/>
            <a:gdLst/>
            <a:ahLst/>
            <a:cxnLst/>
            <a:rect l="0" t="0" r="0" b="0"/>
            <a:pathLst>
              <a:path w="390703" h="221953">
                <a:moveTo>
                  <a:pt x="4939" y="33901"/>
                </a:moveTo>
                <a:lnTo>
                  <a:pt x="388" y="24799"/>
                </a:lnTo>
                <a:lnTo>
                  <a:pt x="0" y="22118"/>
                </a:lnTo>
                <a:lnTo>
                  <a:pt x="694" y="20330"/>
                </a:lnTo>
                <a:lnTo>
                  <a:pt x="2108" y="19139"/>
                </a:lnTo>
                <a:lnTo>
                  <a:pt x="3052" y="17392"/>
                </a:lnTo>
                <a:lnTo>
                  <a:pt x="4101" y="12911"/>
                </a:lnTo>
                <a:lnTo>
                  <a:pt x="6285" y="11335"/>
                </a:lnTo>
                <a:lnTo>
                  <a:pt x="17509" y="8165"/>
                </a:lnTo>
                <a:lnTo>
                  <a:pt x="24178" y="4047"/>
                </a:lnTo>
                <a:lnTo>
                  <a:pt x="30148" y="2568"/>
                </a:lnTo>
                <a:lnTo>
                  <a:pt x="37938" y="1583"/>
                </a:lnTo>
                <a:lnTo>
                  <a:pt x="46940" y="925"/>
                </a:lnTo>
                <a:lnTo>
                  <a:pt x="60562" y="487"/>
                </a:lnTo>
                <a:lnTo>
                  <a:pt x="96019" y="0"/>
                </a:lnTo>
                <a:lnTo>
                  <a:pt x="111378" y="1775"/>
                </a:lnTo>
                <a:lnTo>
                  <a:pt x="124476" y="4864"/>
                </a:lnTo>
                <a:lnTo>
                  <a:pt x="136065" y="8828"/>
                </a:lnTo>
                <a:lnTo>
                  <a:pt x="145697" y="11470"/>
                </a:lnTo>
                <a:lnTo>
                  <a:pt x="154022" y="13232"/>
                </a:lnTo>
                <a:lnTo>
                  <a:pt x="161478" y="14407"/>
                </a:lnTo>
                <a:lnTo>
                  <a:pt x="166448" y="17095"/>
                </a:lnTo>
                <a:lnTo>
                  <a:pt x="169761" y="20792"/>
                </a:lnTo>
                <a:lnTo>
                  <a:pt x="171971" y="25161"/>
                </a:lnTo>
                <a:lnTo>
                  <a:pt x="173443" y="29027"/>
                </a:lnTo>
                <a:lnTo>
                  <a:pt x="175080" y="35862"/>
                </a:lnTo>
                <a:lnTo>
                  <a:pt x="175516" y="39971"/>
                </a:lnTo>
                <a:lnTo>
                  <a:pt x="175807" y="44615"/>
                </a:lnTo>
                <a:lnTo>
                  <a:pt x="176002" y="49616"/>
                </a:lnTo>
                <a:lnTo>
                  <a:pt x="176218" y="60253"/>
                </a:lnTo>
                <a:lnTo>
                  <a:pt x="176274" y="65756"/>
                </a:lnTo>
                <a:lnTo>
                  <a:pt x="174408" y="71330"/>
                </a:lnTo>
                <a:lnTo>
                  <a:pt x="171258" y="76951"/>
                </a:lnTo>
                <a:lnTo>
                  <a:pt x="167254" y="82604"/>
                </a:lnTo>
                <a:lnTo>
                  <a:pt x="163631" y="88277"/>
                </a:lnTo>
                <a:lnTo>
                  <a:pt x="160264" y="93964"/>
                </a:lnTo>
                <a:lnTo>
                  <a:pt x="157066" y="99660"/>
                </a:lnTo>
                <a:lnTo>
                  <a:pt x="151125" y="106315"/>
                </a:lnTo>
                <a:lnTo>
                  <a:pt x="143354" y="113609"/>
                </a:lnTo>
                <a:lnTo>
                  <a:pt x="134363" y="121330"/>
                </a:lnTo>
                <a:lnTo>
                  <a:pt x="127416" y="128382"/>
                </a:lnTo>
                <a:lnTo>
                  <a:pt x="121833" y="134988"/>
                </a:lnTo>
                <a:lnTo>
                  <a:pt x="117159" y="141297"/>
                </a:lnTo>
                <a:lnTo>
                  <a:pt x="111185" y="150266"/>
                </a:lnTo>
                <a:lnTo>
                  <a:pt x="96927" y="172931"/>
                </a:lnTo>
                <a:lnTo>
                  <a:pt x="91982" y="181832"/>
                </a:lnTo>
                <a:lnTo>
                  <a:pt x="88685" y="188719"/>
                </a:lnTo>
                <a:lnTo>
                  <a:pt x="86487" y="194263"/>
                </a:lnTo>
                <a:lnTo>
                  <a:pt x="85022" y="198911"/>
                </a:lnTo>
                <a:lnTo>
                  <a:pt x="84045" y="202963"/>
                </a:lnTo>
                <a:lnTo>
                  <a:pt x="83395" y="206616"/>
                </a:lnTo>
                <a:lnTo>
                  <a:pt x="82670" y="213216"/>
                </a:lnTo>
                <a:lnTo>
                  <a:pt x="82478" y="216309"/>
                </a:lnTo>
                <a:lnTo>
                  <a:pt x="83301" y="218371"/>
                </a:lnTo>
                <a:lnTo>
                  <a:pt x="84803" y="219746"/>
                </a:lnTo>
                <a:lnTo>
                  <a:pt x="86756" y="220662"/>
                </a:lnTo>
                <a:lnTo>
                  <a:pt x="96547" y="221681"/>
                </a:lnTo>
                <a:lnTo>
                  <a:pt x="103159" y="221952"/>
                </a:lnTo>
                <a:lnTo>
                  <a:pt x="109472" y="221181"/>
                </a:lnTo>
                <a:lnTo>
                  <a:pt x="131267" y="215544"/>
                </a:lnTo>
                <a:lnTo>
                  <a:pt x="170323" y="207842"/>
                </a:lnTo>
                <a:lnTo>
                  <a:pt x="194965" y="202330"/>
                </a:lnTo>
                <a:lnTo>
                  <a:pt x="205919" y="199527"/>
                </a:lnTo>
                <a:lnTo>
                  <a:pt x="216077" y="196706"/>
                </a:lnTo>
                <a:lnTo>
                  <a:pt x="225708" y="193872"/>
                </a:lnTo>
                <a:lnTo>
                  <a:pt x="246569" y="188184"/>
                </a:lnTo>
                <a:lnTo>
                  <a:pt x="257465" y="185334"/>
                </a:lnTo>
                <a:lnTo>
                  <a:pt x="277194" y="179627"/>
                </a:lnTo>
                <a:lnTo>
                  <a:pt x="286454" y="176771"/>
                </a:lnTo>
                <a:lnTo>
                  <a:pt x="295486" y="174868"/>
                </a:lnTo>
                <a:lnTo>
                  <a:pt x="304364" y="173599"/>
                </a:lnTo>
                <a:lnTo>
                  <a:pt x="313141" y="172753"/>
                </a:lnTo>
                <a:lnTo>
                  <a:pt x="323755" y="171236"/>
                </a:lnTo>
                <a:lnTo>
                  <a:pt x="357636" y="165503"/>
                </a:lnTo>
                <a:lnTo>
                  <a:pt x="364848" y="164498"/>
                </a:lnTo>
                <a:lnTo>
                  <a:pt x="375402" y="163381"/>
                </a:lnTo>
                <a:lnTo>
                  <a:pt x="379549" y="163084"/>
                </a:lnTo>
                <a:lnTo>
                  <a:pt x="390702" y="1624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99"/>
          <p:cNvSpPr/>
          <p:nvPr/>
        </p:nvSpPr>
        <p:spPr>
          <a:xfrm>
            <a:off x="6869430" y="2812164"/>
            <a:ext cx="651511" cy="16762"/>
          </a:xfrm>
          <a:custGeom>
            <a:avLst/>
            <a:gdLst/>
            <a:ahLst/>
            <a:cxnLst/>
            <a:rect l="0" t="0" r="0" b="0"/>
            <a:pathLst>
              <a:path w="651511" h="16762">
                <a:moveTo>
                  <a:pt x="0" y="16761"/>
                </a:moveTo>
                <a:lnTo>
                  <a:pt x="81442" y="16761"/>
                </a:lnTo>
                <a:lnTo>
                  <a:pt x="97157" y="15808"/>
                </a:lnTo>
                <a:lnTo>
                  <a:pt x="156422" y="10869"/>
                </a:lnTo>
                <a:lnTo>
                  <a:pt x="173814" y="9975"/>
                </a:lnTo>
                <a:lnTo>
                  <a:pt x="190171" y="9380"/>
                </a:lnTo>
                <a:lnTo>
                  <a:pt x="233745" y="6178"/>
                </a:lnTo>
                <a:lnTo>
                  <a:pt x="258700" y="3990"/>
                </a:lnTo>
                <a:lnTo>
                  <a:pt x="281052" y="2532"/>
                </a:lnTo>
                <a:lnTo>
                  <a:pt x="321127" y="912"/>
                </a:lnTo>
                <a:lnTo>
                  <a:pt x="394021" y="0"/>
                </a:lnTo>
                <a:lnTo>
                  <a:pt x="415081" y="824"/>
                </a:lnTo>
                <a:lnTo>
                  <a:pt x="432931" y="2326"/>
                </a:lnTo>
                <a:lnTo>
                  <a:pt x="448640" y="4280"/>
                </a:lnTo>
                <a:lnTo>
                  <a:pt x="462923" y="5583"/>
                </a:lnTo>
                <a:lnTo>
                  <a:pt x="476256" y="6451"/>
                </a:lnTo>
                <a:lnTo>
                  <a:pt x="488953" y="7030"/>
                </a:lnTo>
                <a:lnTo>
                  <a:pt x="528462" y="7673"/>
                </a:lnTo>
                <a:lnTo>
                  <a:pt x="552333" y="7845"/>
                </a:lnTo>
                <a:lnTo>
                  <a:pt x="572057" y="8912"/>
                </a:lnTo>
                <a:lnTo>
                  <a:pt x="589017" y="10576"/>
                </a:lnTo>
                <a:lnTo>
                  <a:pt x="604132" y="12637"/>
                </a:lnTo>
                <a:lnTo>
                  <a:pt x="616114" y="14012"/>
                </a:lnTo>
                <a:lnTo>
                  <a:pt x="626008" y="14928"/>
                </a:lnTo>
                <a:lnTo>
                  <a:pt x="651510" y="167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00"/>
          <p:cNvSpPr/>
          <p:nvPr/>
        </p:nvSpPr>
        <p:spPr>
          <a:xfrm>
            <a:off x="7083742" y="2940376"/>
            <a:ext cx="264609" cy="214165"/>
          </a:xfrm>
          <a:custGeom>
            <a:avLst/>
            <a:gdLst/>
            <a:ahLst/>
            <a:cxnLst/>
            <a:rect l="0" t="0" r="0" b="0"/>
            <a:pathLst>
              <a:path w="264609" h="214165">
                <a:moveTo>
                  <a:pt x="0" y="8563"/>
                </a:moveTo>
                <a:lnTo>
                  <a:pt x="13652" y="4013"/>
                </a:lnTo>
                <a:lnTo>
                  <a:pt x="22437" y="2672"/>
                </a:lnTo>
                <a:lnTo>
                  <a:pt x="33055" y="1778"/>
                </a:lnTo>
                <a:lnTo>
                  <a:pt x="55649" y="786"/>
                </a:lnTo>
                <a:lnTo>
                  <a:pt x="84434" y="227"/>
                </a:lnTo>
                <a:lnTo>
                  <a:pt x="164465" y="0"/>
                </a:lnTo>
                <a:lnTo>
                  <a:pt x="169651" y="950"/>
                </a:lnTo>
                <a:lnTo>
                  <a:pt x="173108" y="2535"/>
                </a:lnTo>
                <a:lnTo>
                  <a:pt x="175414" y="4545"/>
                </a:lnTo>
                <a:lnTo>
                  <a:pt x="177903" y="5884"/>
                </a:lnTo>
                <a:lnTo>
                  <a:pt x="183208" y="7373"/>
                </a:lnTo>
                <a:lnTo>
                  <a:pt x="185004" y="8722"/>
                </a:lnTo>
                <a:lnTo>
                  <a:pt x="186201" y="10574"/>
                </a:lnTo>
                <a:lnTo>
                  <a:pt x="186999" y="12762"/>
                </a:lnTo>
                <a:lnTo>
                  <a:pt x="186579" y="15172"/>
                </a:lnTo>
                <a:lnTo>
                  <a:pt x="183571" y="20391"/>
                </a:lnTo>
                <a:lnTo>
                  <a:pt x="176520" y="25885"/>
                </a:lnTo>
                <a:lnTo>
                  <a:pt x="171972" y="28684"/>
                </a:lnTo>
                <a:lnTo>
                  <a:pt x="165131" y="33407"/>
                </a:lnTo>
                <a:lnTo>
                  <a:pt x="147369" y="46275"/>
                </a:lnTo>
                <a:lnTo>
                  <a:pt x="136346" y="52755"/>
                </a:lnTo>
                <a:lnTo>
                  <a:pt x="124235" y="58979"/>
                </a:lnTo>
                <a:lnTo>
                  <a:pt x="111399" y="65034"/>
                </a:lnTo>
                <a:lnTo>
                  <a:pt x="99983" y="70023"/>
                </a:lnTo>
                <a:lnTo>
                  <a:pt x="89516" y="74302"/>
                </a:lnTo>
                <a:lnTo>
                  <a:pt x="61735" y="85048"/>
                </a:lnTo>
                <a:lnTo>
                  <a:pt x="61159" y="84318"/>
                </a:lnTo>
                <a:lnTo>
                  <a:pt x="60519" y="80967"/>
                </a:lnTo>
                <a:lnTo>
                  <a:pt x="62254" y="79693"/>
                </a:lnTo>
                <a:lnTo>
                  <a:pt x="69260" y="78277"/>
                </a:lnTo>
                <a:lnTo>
                  <a:pt x="73797" y="77899"/>
                </a:lnTo>
                <a:lnTo>
                  <a:pt x="78725" y="77647"/>
                </a:lnTo>
                <a:lnTo>
                  <a:pt x="89282" y="77367"/>
                </a:lnTo>
                <a:lnTo>
                  <a:pt x="180709" y="77146"/>
                </a:lnTo>
                <a:lnTo>
                  <a:pt x="190958" y="78098"/>
                </a:lnTo>
                <a:lnTo>
                  <a:pt x="199695" y="79685"/>
                </a:lnTo>
                <a:lnTo>
                  <a:pt x="207425" y="81695"/>
                </a:lnTo>
                <a:lnTo>
                  <a:pt x="215436" y="84941"/>
                </a:lnTo>
                <a:lnTo>
                  <a:pt x="223634" y="89009"/>
                </a:lnTo>
                <a:lnTo>
                  <a:pt x="231957" y="93626"/>
                </a:lnTo>
                <a:lnTo>
                  <a:pt x="239411" y="99562"/>
                </a:lnTo>
                <a:lnTo>
                  <a:pt x="246285" y="106377"/>
                </a:lnTo>
                <a:lnTo>
                  <a:pt x="261903" y="124193"/>
                </a:lnTo>
                <a:lnTo>
                  <a:pt x="263184" y="127560"/>
                </a:lnTo>
                <a:lnTo>
                  <a:pt x="264038" y="131709"/>
                </a:lnTo>
                <a:lnTo>
                  <a:pt x="264608" y="136381"/>
                </a:lnTo>
                <a:lnTo>
                  <a:pt x="264035" y="140448"/>
                </a:lnTo>
                <a:lnTo>
                  <a:pt x="262701" y="144111"/>
                </a:lnTo>
                <a:lnTo>
                  <a:pt x="260859" y="147506"/>
                </a:lnTo>
                <a:lnTo>
                  <a:pt x="253733" y="153818"/>
                </a:lnTo>
                <a:lnTo>
                  <a:pt x="249165" y="156835"/>
                </a:lnTo>
                <a:lnTo>
                  <a:pt x="244216" y="160751"/>
                </a:lnTo>
                <a:lnTo>
                  <a:pt x="239011" y="165267"/>
                </a:lnTo>
                <a:lnTo>
                  <a:pt x="233635" y="170182"/>
                </a:lnTo>
                <a:lnTo>
                  <a:pt x="228147" y="174412"/>
                </a:lnTo>
                <a:lnTo>
                  <a:pt x="222583" y="178184"/>
                </a:lnTo>
                <a:lnTo>
                  <a:pt x="216968" y="181652"/>
                </a:lnTo>
                <a:lnTo>
                  <a:pt x="210368" y="184915"/>
                </a:lnTo>
                <a:lnTo>
                  <a:pt x="203111" y="188044"/>
                </a:lnTo>
                <a:lnTo>
                  <a:pt x="195415" y="191082"/>
                </a:lnTo>
                <a:lnTo>
                  <a:pt x="187426" y="193108"/>
                </a:lnTo>
                <a:lnTo>
                  <a:pt x="179244" y="194458"/>
                </a:lnTo>
                <a:lnTo>
                  <a:pt x="170930" y="195358"/>
                </a:lnTo>
                <a:lnTo>
                  <a:pt x="163483" y="196911"/>
                </a:lnTo>
                <a:lnTo>
                  <a:pt x="156614" y="198899"/>
                </a:lnTo>
                <a:lnTo>
                  <a:pt x="127351" y="208932"/>
                </a:lnTo>
                <a:lnTo>
                  <a:pt x="120143" y="210723"/>
                </a:lnTo>
                <a:lnTo>
                  <a:pt x="113433" y="211916"/>
                </a:lnTo>
                <a:lnTo>
                  <a:pt x="107055" y="212712"/>
                </a:lnTo>
                <a:lnTo>
                  <a:pt x="99945" y="213242"/>
                </a:lnTo>
                <a:lnTo>
                  <a:pt x="92347" y="213596"/>
                </a:lnTo>
                <a:lnTo>
                  <a:pt x="70542" y="214094"/>
                </a:lnTo>
                <a:lnTo>
                  <a:pt x="64173" y="214164"/>
                </a:lnTo>
                <a:lnTo>
                  <a:pt x="57070" y="213258"/>
                </a:lnTo>
                <a:lnTo>
                  <a:pt x="49476" y="211702"/>
                </a:lnTo>
                <a:lnTo>
                  <a:pt x="41557" y="209711"/>
                </a:lnTo>
                <a:lnTo>
                  <a:pt x="35325" y="207432"/>
                </a:lnTo>
                <a:lnTo>
                  <a:pt x="30217" y="204960"/>
                </a:lnTo>
                <a:lnTo>
                  <a:pt x="22002" y="200626"/>
                </a:lnTo>
                <a:lnTo>
                  <a:pt x="15176" y="198700"/>
                </a:lnTo>
                <a:lnTo>
                  <a:pt x="11508" y="197843"/>
                </a:lnTo>
                <a:lnTo>
                  <a:pt x="0" y="1971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01"/>
          <p:cNvSpPr/>
          <p:nvPr/>
        </p:nvSpPr>
        <p:spPr>
          <a:xfrm>
            <a:off x="7863840" y="2880498"/>
            <a:ext cx="480061" cy="51298"/>
          </a:xfrm>
          <a:custGeom>
            <a:avLst/>
            <a:gdLst/>
            <a:ahLst/>
            <a:cxnLst/>
            <a:rect l="0" t="0" r="0" b="0"/>
            <a:pathLst>
              <a:path w="480061" h="51298">
                <a:moveTo>
                  <a:pt x="0" y="51297"/>
                </a:moveTo>
                <a:lnTo>
                  <a:pt x="22753" y="46746"/>
                </a:lnTo>
                <a:lnTo>
                  <a:pt x="64208" y="39365"/>
                </a:lnTo>
                <a:lnTo>
                  <a:pt x="101245" y="33929"/>
                </a:lnTo>
                <a:lnTo>
                  <a:pt x="121788" y="31145"/>
                </a:lnTo>
                <a:lnTo>
                  <a:pt x="139295" y="29290"/>
                </a:lnTo>
                <a:lnTo>
                  <a:pt x="154775" y="28053"/>
                </a:lnTo>
                <a:lnTo>
                  <a:pt x="168906" y="27228"/>
                </a:lnTo>
                <a:lnTo>
                  <a:pt x="182136" y="25726"/>
                </a:lnTo>
                <a:lnTo>
                  <a:pt x="194767" y="23772"/>
                </a:lnTo>
                <a:lnTo>
                  <a:pt x="206996" y="21517"/>
                </a:lnTo>
                <a:lnTo>
                  <a:pt x="219913" y="20014"/>
                </a:lnTo>
                <a:lnTo>
                  <a:pt x="233286" y="19011"/>
                </a:lnTo>
                <a:lnTo>
                  <a:pt x="246964" y="18343"/>
                </a:lnTo>
                <a:lnTo>
                  <a:pt x="263702" y="16945"/>
                </a:lnTo>
                <a:lnTo>
                  <a:pt x="302621" y="12852"/>
                </a:lnTo>
                <a:lnTo>
                  <a:pt x="319858" y="10427"/>
                </a:lnTo>
                <a:lnTo>
                  <a:pt x="335158" y="7857"/>
                </a:lnTo>
                <a:lnTo>
                  <a:pt x="349169" y="5192"/>
                </a:lnTo>
                <a:lnTo>
                  <a:pt x="361366" y="3415"/>
                </a:lnTo>
                <a:lnTo>
                  <a:pt x="372356" y="2231"/>
                </a:lnTo>
                <a:lnTo>
                  <a:pt x="382539" y="1441"/>
                </a:lnTo>
                <a:lnTo>
                  <a:pt x="392186" y="915"/>
                </a:lnTo>
                <a:lnTo>
                  <a:pt x="410524" y="330"/>
                </a:lnTo>
                <a:lnTo>
                  <a:pt x="441464" y="0"/>
                </a:lnTo>
                <a:lnTo>
                  <a:pt x="450519" y="907"/>
                </a:lnTo>
                <a:lnTo>
                  <a:pt x="458462" y="2463"/>
                </a:lnTo>
                <a:lnTo>
                  <a:pt x="480060" y="84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02"/>
          <p:cNvSpPr/>
          <p:nvPr/>
        </p:nvSpPr>
        <p:spPr>
          <a:xfrm>
            <a:off x="7966709" y="2966189"/>
            <a:ext cx="221169" cy="170031"/>
          </a:xfrm>
          <a:custGeom>
            <a:avLst/>
            <a:gdLst/>
            <a:ahLst/>
            <a:cxnLst/>
            <a:rect l="0" t="0" r="0" b="0"/>
            <a:pathLst>
              <a:path w="221169" h="170031">
                <a:moveTo>
                  <a:pt x="42863" y="8468"/>
                </a:moveTo>
                <a:lnTo>
                  <a:pt x="61067" y="3917"/>
                </a:lnTo>
                <a:lnTo>
                  <a:pt x="68333" y="2577"/>
                </a:lnTo>
                <a:lnTo>
                  <a:pt x="75083" y="1683"/>
                </a:lnTo>
                <a:lnTo>
                  <a:pt x="81488" y="1087"/>
                </a:lnTo>
                <a:lnTo>
                  <a:pt x="89568" y="690"/>
                </a:lnTo>
                <a:lnTo>
                  <a:pt x="108705" y="248"/>
                </a:lnTo>
                <a:lnTo>
                  <a:pt x="154554" y="0"/>
                </a:lnTo>
                <a:lnTo>
                  <a:pt x="166854" y="918"/>
                </a:lnTo>
                <a:lnTo>
                  <a:pt x="176006" y="2482"/>
                </a:lnTo>
                <a:lnTo>
                  <a:pt x="183060" y="4477"/>
                </a:lnTo>
                <a:lnTo>
                  <a:pt x="188715" y="6760"/>
                </a:lnTo>
                <a:lnTo>
                  <a:pt x="193437" y="9235"/>
                </a:lnTo>
                <a:lnTo>
                  <a:pt x="197539" y="11836"/>
                </a:lnTo>
                <a:lnTo>
                  <a:pt x="200273" y="15476"/>
                </a:lnTo>
                <a:lnTo>
                  <a:pt x="202096" y="19808"/>
                </a:lnTo>
                <a:lnTo>
                  <a:pt x="203310" y="24600"/>
                </a:lnTo>
                <a:lnTo>
                  <a:pt x="203169" y="28748"/>
                </a:lnTo>
                <a:lnTo>
                  <a:pt x="202121" y="32465"/>
                </a:lnTo>
                <a:lnTo>
                  <a:pt x="200470" y="35896"/>
                </a:lnTo>
                <a:lnTo>
                  <a:pt x="197464" y="39136"/>
                </a:lnTo>
                <a:lnTo>
                  <a:pt x="193556" y="42248"/>
                </a:lnTo>
                <a:lnTo>
                  <a:pt x="189045" y="45276"/>
                </a:lnTo>
                <a:lnTo>
                  <a:pt x="181275" y="49199"/>
                </a:lnTo>
                <a:lnTo>
                  <a:pt x="171333" y="53720"/>
                </a:lnTo>
                <a:lnTo>
                  <a:pt x="150443" y="62870"/>
                </a:lnTo>
                <a:lnTo>
                  <a:pt x="134809" y="70112"/>
                </a:lnTo>
                <a:lnTo>
                  <a:pt x="115297" y="79544"/>
                </a:lnTo>
                <a:lnTo>
                  <a:pt x="109249" y="81569"/>
                </a:lnTo>
                <a:lnTo>
                  <a:pt x="103313" y="82920"/>
                </a:lnTo>
                <a:lnTo>
                  <a:pt x="97451" y="83820"/>
                </a:lnTo>
                <a:lnTo>
                  <a:pt x="92590" y="85373"/>
                </a:lnTo>
                <a:lnTo>
                  <a:pt x="88397" y="87360"/>
                </a:lnTo>
                <a:lnTo>
                  <a:pt x="84649" y="89638"/>
                </a:lnTo>
                <a:lnTo>
                  <a:pt x="83103" y="91156"/>
                </a:lnTo>
                <a:lnTo>
                  <a:pt x="83025" y="92169"/>
                </a:lnTo>
                <a:lnTo>
                  <a:pt x="83925" y="92843"/>
                </a:lnTo>
                <a:lnTo>
                  <a:pt x="86430" y="92341"/>
                </a:lnTo>
                <a:lnTo>
                  <a:pt x="90006" y="91053"/>
                </a:lnTo>
                <a:lnTo>
                  <a:pt x="94294" y="89242"/>
                </a:lnTo>
                <a:lnTo>
                  <a:pt x="99057" y="88035"/>
                </a:lnTo>
                <a:lnTo>
                  <a:pt x="104139" y="87230"/>
                </a:lnTo>
                <a:lnTo>
                  <a:pt x="109431" y="86694"/>
                </a:lnTo>
                <a:lnTo>
                  <a:pt x="118674" y="87289"/>
                </a:lnTo>
                <a:lnTo>
                  <a:pt x="130551" y="88637"/>
                </a:lnTo>
                <a:lnTo>
                  <a:pt x="144185" y="90489"/>
                </a:lnTo>
                <a:lnTo>
                  <a:pt x="155178" y="91724"/>
                </a:lnTo>
                <a:lnTo>
                  <a:pt x="164412" y="92547"/>
                </a:lnTo>
                <a:lnTo>
                  <a:pt x="172474" y="93096"/>
                </a:lnTo>
                <a:lnTo>
                  <a:pt x="178800" y="94414"/>
                </a:lnTo>
                <a:lnTo>
                  <a:pt x="183971" y="96245"/>
                </a:lnTo>
                <a:lnTo>
                  <a:pt x="188369" y="98419"/>
                </a:lnTo>
                <a:lnTo>
                  <a:pt x="192255" y="99868"/>
                </a:lnTo>
                <a:lnTo>
                  <a:pt x="199112" y="101478"/>
                </a:lnTo>
                <a:lnTo>
                  <a:pt x="205334" y="104733"/>
                </a:lnTo>
                <a:lnTo>
                  <a:pt x="211275" y="109355"/>
                </a:lnTo>
                <a:lnTo>
                  <a:pt x="217090" y="114584"/>
                </a:lnTo>
                <a:lnTo>
                  <a:pt x="219022" y="117312"/>
                </a:lnTo>
                <a:lnTo>
                  <a:pt x="220310" y="120083"/>
                </a:lnTo>
                <a:lnTo>
                  <a:pt x="221168" y="122883"/>
                </a:lnTo>
                <a:lnTo>
                  <a:pt x="220788" y="125702"/>
                </a:lnTo>
                <a:lnTo>
                  <a:pt x="219583" y="128534"/>
                </a:lnTo>
                <a:lnTo>
                  <a:pt x="217826" y="131375"/>
                </a:lnTo>
                <a:lnTo>
                  <a:pt x="215703" y="133268"/>
                </a:lnTo>
                <a:lnTo>
                  <a:pt x="213335" y="134531"/>
                </a:lnTo>
                <a:lnTo>
                  <a:pt x="210803" y="135372"/>
                </a:lnTo>
                <a:lnTo>
                  <a:pt x="207211" y="137838"/>
                </a:lnTo>
                <a:lnTo>
                  <a:pt x="202911" y="141388"/>
                </a:lnTo>
                <a:lnTo>
                  <a:pt x="198139" y="145659"/>
                </a:lnTo>
                <a:lnTo>
                  <a:pt x="193054" y="148506"/>
                </a:lnTo>
                <a:lnTo>
                  <a:pt x="187757" y="150404"/>
                </a:lnTo>
                <a:lnTo>
                  <a:pt x="182322" y="151669"/>
                </a:lnTo>
                <a:lnTo>
                  <a:pt x="176793" y="153466"/>
                </a:lnTo>
                <a:lnTo>
                  <a:pt x="171202" y="155616"/>
                </a:lnTo>
                <a:lnTo>
                  <a:pt x="165571" y="158002"/>
                </a:lnTo>
                <a:lnTo>
                  <a:pt x="159910" y="159592"/>
                </a:lnTo>
                <a:lnTo>
                  <a:pt x="154232" y="160652"/>
                </a:lnTo>
                <a:lnTo>
                  <a:pt x="148542" y="161359"/>
                </a:lnTo>
                <a:lnTo>
                  <a:pt x="142843" y="162783"/>
                </a:lnTo>
                <a:lnTo>
                  <a:pt x="137138" y="164685"/>
                </a:lnTo>
                <a:lnTo>
                  <a:pt x="131431" y="166905"/>
                </a:lnTo>
                <a:lnTo>
                  <a:pt x="125721" y="168385"/>
                </a:lnTo>
                <a:lnTo>
                  <a:pt x="120009" y="169372"/>
                </a:lnTo>
                <a:lnTo>
                  <a:pt x="114296" y="170030"/>
                </a:lnTo>
                <a:lnTo>
                  <a:pt x="106678" y="169516"/>
                </a:lnTo>
                <a:lnTo>
                  <a:pt x="97789" y="168221"/>
                </a:lnTo>
                <a:lnTo>
                  <a:pt x="88053" y="166405"/>
                </a:lnTo>
                <a:lnTo>
                  <a:pt x="77753" y="165194"/>
                </a:lnTo>
                <a:lnTo>
                  <a:pt x="67075" y="164387"/>
                </a:lnTo>
                <a:lnTo>
                  <a:pt x="46956" y="163490"/>
                </a:lnTo>
                <a:lnTo>
                  <a:pt x="38924" y="163251"/>
                </a:lnTo>
                <a:lnTo>
                  <a:pt x="0" y="1627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03"/>
          <p:cNvSpPr/>
          <p:nvPr/>
        </p:nvSpPr>
        <p:spPr>
          <a:xfrm>
            <a:off x="7058025" y="3383391"/>
            <a:ext cx="290101" cy="414044"/>
          </a:xfrm>
          <a:custGeom>
            <a:avLst/>
            <a:gdLst/>
            <a:ahLst/>
            <a:cxnLst/>
            <a:rect l="0" t="0" r="0" b="0"/>
            <a:pathLst>
              <a:path w="290101" h="414044">
                <a:moveTo>
                  <a:pt x="42862" y="11319"/>
                </a:moveTo>
                <a:lnTo>
                  <a:pt x="48754" y="24054"/>
                </a:lnTo>
                <a:lnTo>
                  <a:pt x="50243" y="30631"/>
                </a:lnTo>
                <a:lnTo>
                  <a:pt x="53445" y="36730"/>
                </a:lnTo>
                <a:lnTo>
                  <a:pt x="60603" y="45518"/>
                </a:lnTo>
                <a:lnTo>
                  <a:pt x="65987" y="52236"/>
                </a:lnTo>
                <a:lnTo>
                  <a:pt x="71555" y="61571"/>
                </a:lnTo>
                <a:lnTo>
                  <a:pt x="74373" y="67680"/>
                </a:lnTo>
                <a:lnTo>
                  <a:pt x="77204" y="74611"/>
                </a:lnTo>
                <a:lnTo>
                  <a:pt x="80044" y="82088"/>
                </a:lnTo>
                <a:lnTo>
                  <a:pt x="84795" y="90883"/>
                </a:lnTo>
                <a:lnTo>
                  <a:pt x="90820" y="100557"/>
                </a:lnTo>
                <a:lnTo>
                  <a:pt x="97694" y="110816"/>
                </a:lnTo>
                <a:lnTo>
                  <a:pt x="105134" y="119560"/>
                </a:lnTo>
                <a:lnTo>
                  <a:pt x="112952" y="127295"/>
                </a:lnTo>
                <a:lnTo>
                  <a:pt x="121022" y="134356"/>
                </a:lnTo>
                <a:lnTo>
                  <a:pt x="127353" y="139063"/>
                </a:lnTo>
                <a:lnTo>
                  <a:pt x="132527" y="142202"/>
                </a:lnTo>
                <a:lnTo>
                  <a:pt x="140816" y="145689"/>
                </a:lnTo>
                <a:lnTo>
                  <a:pt x="147675" y="147239"/>
                </a:lnTo>
                <a:lnTo>
                  <a:pt x="153898" y="147927"/>
                </a:lnTo>
                <a:lnTo>
                  <a:pt x="162757" y="148315"/>
                </a:lnTo>
                <a:lnTo>
                  <a:pt x="165655" y="148370"/>
                </a:lnTo>
                <a:lnTo>
                  <a:pt x="168539" y="147453"/>
                </a:lnTo>
                <a:lnTo>
                  <a:pt x="174283" y="143896"/>
                </a:lnTo>
                <a:lnTo>
                  <a:pt x="182873" y="136537"/>
                </a:lnTo>
                <a:lnTo>
                  <a:pt x="191451" y="128324"/>
                </a:lnTo>
                <a:lnTo>
                  <a:pt x="204575" y="115308"/>
                </a:lnTo>
                <a:lnTo>
                  <a:pt x="207821" y="110172"/>
                </a:lnTo>
                <a:lnTo>
                  <a:pt x="211428" y="99386"/>
                </a:lnTo>
                <a:lnTo>
                  <a:pt x="214293" y="90985"/>
                </a:lnTo>
                <a:lnTo>
                  <a:pt x="222559" y="68951"/>
                </a:lnTo>
                <a:lnTo>
                  <a:pt x="224573" y="60218"/>
                </a:lnTo>
                <a:lnTo>
                  <a:pt x="224963" y="53443"/>
                </a:lnTo>
                <a:lnTo>
                  <a:pt x="223808" y="42423"/>
                </a:lnTo>
                <a:lnTo>
                  <a:pt x="223295" y="31175"/>
                </a:lnTo>
                <a:lnTo>
                  <a:pt x="223006" y="14133"/>
                </a:lnTo>
                <a:lnTo>
                  <a:pt x="222013" y="9385"/>
                </a:lnTo>
                <a:lnTo>
                  <a:pt x="218370" y="1569"/>
                </a:lnTo>
                <a:lnTo>
                  <a:pt x="217017" y="56"/>
                </a:lnTo>
                <a:lnTo>
                  <a:pt x="216116" y="0"/>
                </a:lnTo>
                <a:lnTo>
                  <a:pt x="214669" y="2204"/>
                </a:lnTo>
                <a:lnTo>
                  <a:pt x="214417" y="11687"/>
                </a:lnTo>
                <a:lnTo>
                  <a:pt x="216899" y="21325"/>
                </a:lnTo>
                <a:lnTo>
                  <a:pt x="221177" y="31959"/>
                </a:lnTo>
                <a:lnTo>
                  <a:pt x="226253" y="43034"/>
                </a:lnTo>
                <a:lnTo>
                  <a:pt x="238225" y="67572"/>
                </a:lnTo>
                <a:lnTo>
                  <a:pt x="247483" y="86168"/>
                </a:lnTo>
                <a:lnTo>
                  <a:pt x="250713" y="94556"/>
                </a:lnTo>
                <a:lnTo>
                  <a:pt x="252867" y="102052"/>
                </a:lnTo>
                <a:lnTo>
                  <a:pt x="254303" y="108955"/>
                </a:lnTo>
                <a:lnTo>
                  <a:pt x="257165" y="117367"/>
                </a:lnTo>
                <a:lnTo>
                  <a:pt x="260978" y="126785"/>
                </a:lnTo>
                <a:lnTo>
                  <a:pt x="265425" y="136874"/>
                </a:lnTo>
                <a:lnTo>
                  <a:pt x="269343" y="146457"/>
                </a:lnTo>
                <a:lnTo>
                  <a:pt x="272907" y="155703"/>
                </a:lnTo>
                <a:lnTo>
                  <a:pt x="276235" y="164725"/>
                </a:lnTo>
                <a:lnTo>
                  <a:pt x="278454" y="172645"/>
                </a:lnTo>
                <a:lnTo>
                  <a:pt x="279934" y="179829"/>
                </a:lnTo>
                <a:lnTo>
                  <a:pt x="280920" y="186524"/>
                </a:lnTo>
                <a:lnTo>
                  <a:pt x="284555" y="199043"/>
                </a:lnTo>
                <a:lnTo>
                  <a:pt x="288394" y="211909"/>
                </a:lnTo>
                <a:lnTo>
                  <a:pt x="289417" y="219341"/>
                </a:lnTo>
                <a:lnTo>
                  <a:pt x="290100" y="227152"/>
                </a:lnTo>
                <a:lnTo>
                  <a:pt x="289603" y="234265"/>
                </a:lnTo>
                <a:lnTo>
                  <a:pt x="288318" y="240912"/>
                </a:lnTo>
                <a:lnTo>
                  <a:pt x="284351" y="253378"/>
                </a:lnTo>
                <a:lnTo>
                  <a:pt x="279413" y="265268"/>
                </a:lnTo>
                <a:lnTo>
                  <a:pt x="274043" y="276903"/>
                </a:lnTo>
                <a:lnTo>
                  <a:pt x="259996" y="305620"/>
                </a:lnTo>
                <a:lnTo>
                  <a:pt x="254301" y="317062"/>
                </a:lnTo>
                <a:lnTo>
                  <a:pt x="250496" y="321827"/>
                </a:lnTo>
                <a:lnTo>
                  <a:pt x="246055" y="325957"/>
                </a:lnTo>
                <a:lnTo>
                  <a:pt x="241189" y="329662"/>
                </a:lnTo>
                <a:lnTo>
                  <a:pt x="236040" y="334038"/>
                </a:lnTo>
                <a:lnTo>
                  <a:pt x="230702" y="338860"/>
                </a:lnTo>
                <a:lnTo>
                  <a:pt x="225239" y="343979"/>
                </a:lnTo>
                <a:lnTo>
                  <a:pt x="218740" y="348345"/>
                </a:lnTo>
                <a:lnTo>
                  <a:pt x="211549" y="352208"/>
                </a:lnTo>
                <a:lnTo>
                  <a:pt x="203897" y="355736"/>
                </a:lnTo>
                <a:lnTo>
                  <a:pt x="196891" y="359992"/>
                </a:lnTo>
                <a:lnTo>
                  <a:pt x="190316" y="364736"/>
                </a:lnTo>
                <a:lnTo>
                  <a:pt x="184027" y="369802"/>
                </a:lnTo>
                <a:lnTo>
                  <a:pt x="177930" y="374133"/>
                </a:lnTo>
                <a:lnTo>
                  <a:pt x="171960" y="377972"/>
                </a:lnTo>
                <a:lnTo>
                  <a:pt x="166075" y="381484"/>
                </a:lnTo>
                <a:lnTo>
                  <a:pt x="157388" y="385731"/>
                </a:lnTo>
                <a:lnTo>
                  <a:pt x="146835" y="390467"/>
                </a:lnTo>
                <a:lnTo>
                  <a:pt x="135037" y="395529"/>
                </a:lnTo>
                <a:lnTo>
                  <a:pt x="124315" y="399857"/>
                </a:lnTo>
                <a:lnTo>
                  <a:pt x="104781" y="407205"/>
                </a:lnTo>
                <a:lnTo>
                  <a:pt x="95571" y="409545"/>
                </a:lnTo>
                <a:lnTo>
                  <a:pt x="86574" y="411106"/>
                </a:lnTo>
                <a:lnTo>
                  <a:pt x="77718" y="412146"/>
                </a:lnTo>
                <a:lnTo>
                  <a:pt x="69909" y="412839"/>
                </a:lnTo>
                <a:lnTo>
                  <a:pt x="62799" y="413302"/>
                </a:lnTo>
                <a:lnTo>
                  <a:pt x="49817" y="413815"/>
                </a:lnTo>
                <a:lnTo>
                  <a:pt x="37698" y="414043"/>
                </a:lnTo>
                <a:lnTo>
                  <a:pt x="30847" y="413152"/>
                </a:lnTo>
                <a:lnTo>
                  <a:pt x="23422" y="411605"/>
                </a:lnTo>
                <a:lnTo>
                  <a:pt x="0" y="4056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04"/>
          <p:cNvSpPr/>
          <p:nvPr/>
        </p:nvSpPr>
        <p:spPr>
          <a:xfrm>
            <a:off x="7443787" y="3394710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13653" y="29739"/>
                </a:lnTo>
                <a:lnTo>
                  <a:pt x="19579" y="28398"/>
                </a:lnTo>
                <a:lnTo>
                  <a:pt x="25436" y="27504"/>
                </a:lnTo>
                <a:lnTo>
                  <a:pt x="31245" y="26909"/>
                </a:lnTo>
                <a:lnTo>
                  <a:pt x="38927" y="26512"/>
                </a:lnTo>
                <a:lnTo>
                  <a:pt x="57624" y="26070"/>
                </a:lnTo>
                <a:lnTo>
                  <a:pt x="66038" y="25000"/>
                </a:lnTo>
                <a:lnTo>
                  <a:pt x="73554" y="23334"/>
                </a:lnTo>
                <a:lnTo>
                  <a:pt x="80468" y="21271"/>
                </a:lnTo>
                <a:lnTo>
                  <a:pt x="87935" y="19895"/>
                </a:lnTo>
                <a:lnTo>
                  <a:pt x="95771" y="18978"/>
                </a:lnTo>
                <a:lnTo>
                  <a:pt x="103852" y="18367"/>
                </a:lnTo>
                <a:lnTo>
                  <a:pt x="112098" y="17007"/>
                </a:lnTo>
                <a:lnTo>
                  <a:pt x="120452" y="15148"/>
                </a:lnTo>
                <a:lnTo>
                  <a:pt x="128878" y="12956"/>
                </a:lnTo>
                <a:lnTo>
                  <a:pt x="144021" y="10542"/>
                </a:lnTo>
                <a:lnTo>
                  <a:pt x="186248" y="5320"/>
                </a:lnTo>
                <a:lnTo>
                  <a:pt x="203222" y="3547"/>
                </a:lnTo>
                <a:lnTo>
                  <a:pt x="216444" y="2364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05"/>
          <p:cNvSpPr/>
          <p:nvPr/>
        </p:nvSpPr>
        <p:spPr>
          <a:xfrm>
            <a:off x="7469505" y="3489007"/>
            <a:ext cx="240030" cy="34291"/>
          </a:xfrm>
          <a:custGeom>
            <a:avLst/>
            <a:gdLst/>
            <a:ahLst/>
            <a:cxnLst/>
            <a:rect l="0" t="0" r="0" b="0"/>
            <a:pathLst>
              <a:path w="240030" h="34291">
                <a:moveTo>
                  <a:pt x="0" y="34290"/>
                </a:moveTo>
                <a:lnTo>
                  <a:pt x="13652" y="34290"/>
                </a:lnTo>
                <a:lnTo>
                  <a:pt x="24342" y="33338"/>
                </a:lnTo>
                <a:lnTo>
                  <a:pt x="53998" y="29739"/>
                </a:lnTo>
                <a:lnTo>
                  <a:pt x="69336" y="28399"/>
                </a:lnTo>
                <a:lnTo>
                  <a:pt x="84324" y="27505"/>
                </a:lnTo>
                <a:lnTo>
                  <a:pt x="99078" y="26909"/>
                </a:lnTo>
                <a:lnTo>
                  <a:pt x="111772" y="25559"/>
                </a:lnTo>
                <a:lnTo>
                  <a:pt x="123092" y="23707"/>
                </a:lnTo>
                <a:lnTo>
                  <a:pt x="133496" y="21520"/>
                </a:lnTo>
                <a:lnTo>
                  <a:pt x="142338" y="20062"/>
                </a:lnTo>
                <a:lnTo>
                  <a:pt x="150136" y="19089"/>
                </a:lnTo>
                <a:lnTo>
                  <a:pt x="157241" y="18441"/>
                </a:lnTo>
                <a:lnTo>
                  <a:pt x="164835" y="17057"/>
                </a:lnTo>
                <a:lnTo>
                  <a:pt x="172754" y="15181"/>
                </a:lnTo>
                <a:lnTo>
                  <a:pt x="200094" y="7991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06"/>
          <p:cNvSpPr/>
          <p:nvPr/>
        </p:nvSpPr>
        <p:spPr>
          <a:xfrm>
            <a:off x="7821008" y="3343275"/>
            <a:ext cx="222855" cy="145509"/>
          </a:xfrm>
          <a:custGeom>
            <a:avLst/>
            <a:gdLst/>
            <a:ahLst/>
            <a:cxnLst/>
            <a:rect l="0" t="0" r="0" b="0"/>
            <a:pathLst>
              <a:path w="222855" h="145509">
                <a:moveTo>
                  <a:pt x="8542" y="0"/>
                </a:moveTo>
                <a:lnTo>
                  <a:pt x="8542" y="49018"/>
                </a:lnTo>
                <a:lnTo>
                  <a:pt x="7590" y="54586"/>
                </a:lnTo>
                <a:lnTo>
                  <a:pt x="6002" y="60203"/>
                </a:lnTo>
                <a:lnTo>
                  <a:pt x="3991" y="65853"/>
                </a:lnTo>
                <a:lnTo>
                  <a:pt x="2650" y="71524"/>
                </a:lnTo>
                <a:lnTo>
                  <a:pt x="1757" y="77210"/>
                </a:lnTo>
                <a:lnTo>
                  <a:pt x="1161" y="82906"/>
                </a:lnTo>
                <a:lnTo>
                  <a:pt x="764" y="88608"/>
                </a:lnTo>
                <a:lnTo>
                  <a:pt x="499" y="94314"/>
                </a:lnTo>
                <a:lnTo>
                  <a:pt x="205" y="106687"/>
                </a:lnTo>
                <a:lnTo>
                  <a:pt x="0" y="137133"/>
                </a:lnTo>
                <a:lnTo>
                  <a:pt x="942" y="139999"/>
                </a:lnTo>
                <a:lnTo>
                  <a:pt x="2523" y="141911"/>
                </a:lnTo>
                <a:lnTo>
                  <a:pt x="4529" y="143184"/>
                </a:lnTo>
                <a:lnTo>
                  <a:pt x="9299" y="144600"/>
                </a:lnTo>
                <a:lnTo>
                  <a:pt x="15571" y="145508"/>
                </a:lnTo>
                <a:lnTo>
                  <a:pt x="18942" y="144631"/>
                </a:lnTo>
                <a:lnTo>
                  <a:pt x="30310" y="141115"/>
                </a:lnTo>
                <a:lnTo>
                  <a:pt x="36389" y="138844"/>
                </a:lnTo>
                <a:lnTo>
                  <a:pt x="42346" y="136378"/>
                </a:lnTo>
                <a:lnTo>
                  <a:pt x="48223" y="133781"/>
                </a:lnTo>
                <a:lnTo>
                  <a:pt x="55951" y="131097"/>
                </a:lnTo>
                <a:lnTo>
                  <a:pt x="64912" y="128355"/>
                </a:lnTo>
                <a:lnTo>
                  <a:pt x="84078" y="122769"/>
                </a:lnTo>
                <a:lnTo>
                  <a:pt x="102121" y="117111"/>
                </a:lnTo>
                <a:lnTo>
                  <a:pt x="113790" y="115222"/>
                </a:lnTo>
                <a:lnTo>
                  <a:pt x="127285" y="113962"/>
                </a:lnTo>
                <a:lnTo>
                  <a:pt x="153709" y="112562"/>
                </a:lnTo>
                <a:lnTo>
                  <a:pt x="171803" y="111940"/>
                </a:lnTo>
                <a:lnTo>
                  <a:pt x="179295" y="112726"/>
                </a:lnTo>
                <a:lnTo>
                  <a:pt x="186195" y="114203"/>
                </a:lnTo>
                <a:lnTo>
                  <a:pt x="192699" y="116140"/>
                </a:lnTo>
                <a:lnTo>
                  <a:pt x="197988" y="117432"/>
                </a:lnTo>
                <a:lnTo>
                  <a:pt x="202467" y="118293"/>
                </a:lnTo>
                <a:lnTo>
                  <a:pt x="222854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07"/>
          <p:cNvSpPr/>
          <p:nvPr/>
        </p:nvSpPr>
        <p:spPr>
          <a:xfrm>
            <a:off x="7953198" y="3343275"/>
            <a:ext cx="64947" cy="377191"/>
          </a:xfrm>
          <a:custGeom>
            <a:avLst/>
            <a:gdLst/>
            <a:ahLst/>
            <a:cxnLst/>
            <a:rect l="0" t="0" r="0" b="0"/>
            <a:pathLst>
              <a:path w="64947" h="377191">
                <a:moveTo>
                  <a:pt x="4939" y="0"/>
                </a:moveTo>
                <a:lnTo>
                  <a:pt x="388" y="18203"/>
                </a:lnTo>
                <a:lnTo>
                  <a:pt x="0" y="26423"/>
                </a:lnTo>
                <a:lnTo>
                  <a:pt x="694" y="34760"/>
                </a:lnTo>
                <a:lnTo>
                  <a:pt x="2108" y="43176"/>
                </a:lnTo>
                <a:lnTo>
                  <a:pt x="3052" y="51644"/>
                </a:lnTo>
                <a:lnTo>
                  <a:pt x="3681" y="60147"/>
                </a:lnTo>
                <a:lnTo>
                  <a:pt x="4101" y="68673"/>
                </a:lnTo>
                <a:lnTo>
                  <a:pt x="5333" y="77214"/>
                </a:lnTo>
                <a:lnTo>
                  <a:pt x="7106" y="85766"/>
                </a:lnTo>
                <a:lnTo>
                  <a:pt x="9241" y="94325"/>
                </a:lnTo>
                <a:lnTo>
                  <a:pt x="10665" y="102888"/>
                </a:lnTo>
                <a:lnTo>
                  <a:pt x="11615" y="111454"/>
                </a:lnTo>
                <a:lnTo>
                  <a:pt x="12246" y="120023"/>
                </a:lnTo>
                <a:lnTo>
                  <a:pt x="15526" y="136213"/>
                </a:lnTo>
                <a:lnTo>
                  <a:pt x="20570" y="157483"/>
                </a:lnTo>
                <a:lnTo>
                  <a:pt x="26790" y="182141"/>
                </a:lnTo>
                <a:lnTo>
                  <a:pt x="30936" y="201437"/>
                </a:lnTo>
                <a:lnTo>
                  <a:pt x="33701" y="217159"/>
                </a:lnTo>
                <a:lnTo>
                  <a:pt x="35543" y="230497"/>
                </a:lnTo>
                <a:lnTo>
                  <a:pt x="38676" y="245105"/>
                </a:lnTo>
                <a:lnTo>
                  <a:pt x="42671" y="260558"/>
                </a:lnTo>
                <a:lnTo>
                  <a:pt x="47239" y="276575"/>
                </a:lnTo>
                <a:lnTo>
                  <a:pt x="50284" y="289159"/>
                </a:lnTo>
                <a:lnTo>
                  <a:pt x="52314" y="299452"/>
                </a:lnTo>
                <a:lnTo>
                  <a:pt x="53667" y="308220"/>
                </a:lnTo>
                <a:lnTo>
                  <a:pt x="55522" y="315970"/>
                </a:lnTo>
                <a:lnTo>
                  <a:pt x="57712" y="323041"/>
                </a:lnTo>
                <a:lnTo>
                  <a:pt x="60122" y="329661"/>
                </a:lnTo>
                <a:lnTo>
                  <a:pt x="61731" y="335026"/>
                </a:lnTo>
                <a:lnTo>
                  <a:pt x="62802" y="339556"/>
                </a:lnTo>
                <a:lnTo>
                  <a:pt x="64946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08"/>
          <p:cNvSpPr/>
          <p:nvPr/>
        </p:nvSpPr>
        <p:spPr>
          <a:xfrm>
            <a:off x="4443412" y="4260719"/>
            <a:ext cx="277243" cy="282707"/>
          </a:xfrm>
          <a:custGeom>
            <a:avLst/>
            <a:gdLst/>
            <a:ahLst/>
            <a:cxnLst/>
            <a:rect l="0" t="0" r="0" b="0"/>
            <a:pathLst>
              <a:path w="277243" h="282707">
                <a:moveTo>
                  <a:pt x="0" y="102683"/>
                </a:moveTo>
                <a:lnTo>
                  <a:pt x="9102" y="102683"/>
                </a:lnTo>
                <a:lnTo>
                  <a:pt x="11783" y="101731"/>
                </a:lnTo>
                <a:lnTo>
                  <a:pt x="13570" y="100143"/>
                </a:lnTo>
                <a:lnTo>
                  <a:pt x="16509" y="95839"/>
                </a:lnTo>
                <a:lnTo>
                  <a:pt x="20990" y="90751"/>
                </a:lnTo>
                <a:lnTo>
                  <a:pt x="26376" y="86156"/>
                </a:lnTo>
                <a:lnTo>
                  <a:pt x="42520" y="73430"/>
                </a:lnTo>
                <a:lnTo>
                  <a:pt x="51207" y="66036"/>
                </a:lnTo>
                <a:lnTo>
                  <a:pt x="59855" y="58249"/>
                </a:lnTo>
                <a:lnTo>
                  <a:pt x="68478" y="50201"/>
                </a:lnTo>
                <a:lnTo>
                  <a:pt x="76132" y="43882"/>
                </a:lnTo>
                <a:lnTo>
                  <a:pt x="83140" y="38718"/>
                </a:lnTo>
                <a:lnTo>
                  <a:pt x="112625" y="19034"/>
                </a:lnTo>
                <a:lnTo>
                  <a:pt x="119851" y="14532"/>
                </a:lnTo>
                <a:lnTo>
                  <a:pt x="126573" y="10578"/>
                </a:lnTo>
                <a:lnTo>
                  <a:pt x="132960" y="6990"/>
                </a:lnTo>
                <a:lnTo>
                  <a:pt x="140075" y="4597"/>
                </a:lnTo>
                <a:lnTo>
                  <a:pt x="147676" y="3003"/>
                </a:lnTo>
                <a:lnTo>
                  <a:pt x="155601" y="1939"/>
                </a:lnTo>
                <a:lnTo>
                  <a:pt x="161836" y="1231"/>
                </a:lnTo>
                <a:lnTo>
                  <a:pt x="166946" y="758"/>
                </a:lnTo>
                <a:lnTo>
                  <a:pt x="175163" y="233"/>
                </a:lnTo>
                <a:lnTo>
                  <a:pt x="181990" y="0"/>
                </a:lnTo>
                <a:lnTo>
                  <a:pt x="185144" y="890"/>
                </a:lnTo>
                <a:lnTo>
                  <a:pt x="191189" y="4419"/>
                </a:lnTo>
                <a:lnTo>
                  <a:pt x="193182" y="6694"/>
                </a:lnTo>
                <a:lnTo>
                  <a:pt x="194511" y="9163"/>
                </a:lnTo>
                <a:lnTo>
                  <a:pt x="195986" y="14446"/>
                </a:lnTo>
                <a:lnTo>
                  <a:pt x="196643" y="19969"/>
                </a:lnTo>
                <a:lnTo>
                  <a:pt x="195865" y="25633"/>
                </a:lnTo>
                <a:lnTo>
                  <a:pt x="194394" y="33219"/>
                </a:lnTo>
                <a:lnTo>
                  <a:pt x="192461" y="42086"/>
                </a:lnTo>
                <a:lnTo>
                  <a:pt x="190220" y="48950"/>
                </a:lnTo>
                <a:lnTo>
                  <a:pt x="187773" y="54479"/>
                </a:lnTo>
                <a:lnTo>
                  <a:pt x="185190" y="59117"/>
                </a:lnTo>
                <a:lnTo>
                  <a:pt x="179779" y="69350"/>
                </a:lnTo>
                <a:lnTo>
                  <a:pt x="177003" y="74746"/>
                </a:lnTo>
                <a:lnTo>
                  <a:pt x="171378" y="83282"/>
                </a:lnTo>
                <a:lnTo>
                  <a:pt x="165703" y="90251"/>
                </a:lnTo>
                <a:lnTo>
                  <a:pt x="160005" y="96523"/>
                </a:lnTo>
                <a:lnTo>
                  <a:pt x="155248" y="99529"/>
                </a:lnTo>
                <a:lnTo>
                  <a:pt x="149219" y="102485"/>
                </a:lnTo>
                <a:lnTo>
                  <a:pt x="142341" y="105409"/>
                </a:lnTo>
                <a:lnTo>
                  <a:pt x="136805" y="107358"/>
                </a:lnTo>
                <a:lnTo>
                  <a:pt x="132161" y="108657"/>
                </a:lnTo>
                <a:lnTo>
                  <a:pt x="124460" y="110101"/>
                </a:lnTo>
                <a:lnTo>
                  <a:pt x="117863" y="110743"/>
                </a:lnTo>
                <a:lnTo>
                  <a:pt x="113345" y="111104"/>
                </a:lnTo>
                <a:lnTo>
                  <a:pt x="113664" y="110202"/>
                </a:lnTo>
                <a:lnTo>
                  <a:pt x="116557" y="106660"/>
                </a:lnTo>
                <a:lnTo>
                  <a:pt x="117709" y="104382"/>
                </a:lnTo>
                <a:lnTo>
                  <a:pt x="118990" y="99310"/>
                </a:lnTo>
                <a:lnTo>
                  <a:pt x="121237" y="97577"/>
                </a:lnTo>
                <a:lnTo>
                  <a:pt x="128813" y="95651"/>
                </a:lnTo>
                <a:lnTo>
                  <a:pt x="135990" y="92255"/>
                </a:lnTo>
                <a:lnTo>
                  <a:pt x="143308" y="87571"/>
                </a:lnTo>
                <a:lnTo>
                  <a:pt x="147926" y="84988"/>
                </a:lnTo>
                <a:lnTo>
                  <a:pt x="152910" y="82314"/>
                </a:lnTo>
                <a:lnTo>
                  <a:pt x="159090" y="79579"/>
                </a:lnTo>
                <a:lnTo>
                  <a:pt x="166067" y="76803"/>
                </a:lnTo>
                <a:lnTo>
                  <a:pt x="173577" y="74000"/>
                </a:lnTo>
                <a:lnTo>
                  <a:pt x="180487" y="71178"/>
                </a:lnTo>
                <a:lnTo>
                  <a:pt x="187000" y="68345"/>
                </a:lnTo>
                <a:lnTo>
                  <a:pt x="193247" y="65503"/>
                </a:lnTo>
                <a:lnTo>
                  <a:pt x="198363" y="63609"/>
                </a:lnTo>
                <a:lnTo>
                  <a:pt x="206589" y="61505"/>
                </a:lnTo>
                <a:lnTo>
                  <a:pt x="211069" y="61896"/>
                </a:lnTo>
                <a:lnTo>
                  <a:pt x="215960" y="63109"/>
                </a:lnTo>
                <a:lnTo>
                  <a:pt x="221126" y="64870"/>
                </a:lnTo>
                <a:lnTo>
                  <a:pt x="226475" y="66045"/>
                </a:lnTo>
                <a:lnTo>
                  <a:pt x="231946" y="66828"/>
                </a:lnTo>
                <a:lnTo>
                  <a:pt x="237498" y="67350"/>
                </a:lnTo>
                <a:lnTo>
                  <a:pt x="242152" y="68650"/>
                </a:lnTo>
                <a:lnTo>
                  <a:pt x="249863" y="72635"/>
                </a:lnTo>
                <a:lnTo>
                  <a:pt x="254206" y="75983"/>
                </a:lnTo>
                <a:lnTo>
                  <a:pt x="259005" y="80121"/>
                </a:lnTo>
                <a:lnTo>
                  <a:pt x="264110" y="84784"/>
                </a:lnTo>
                <a:lnTo>
                  <a:pt x="268466" y="89798"/>
                </a:lnTo>
                <a:lnTo>
                  <a:pt x="272322" y="95046"/>
                </a:lnTo>
                <a:lnTo>
                  <a:pt x="275846" y="100449"/>
                </a:lnTo>
                <a:lnTo>
                  <a:pt x="277242" y="107861"/>
                </a:lnTo>
                <a:lnTo>
                  <a:pt x="277221" y="116613"/>
                </a:lnTo>
                <a:lnTo>
                  <a:pt x="276254" y="126257"/>
                </a:lnTo>
                <a:lnTo>
                  <a:pt x="274657" y="134591"/>
                </a:lnTo>
                <a:lnTo>
                  <a:pt x="272640" y="142053"/>
                </a:lnTo>
                <a:lnTo>
                  <a:pt x="270342" y="148932"/>
                </a:lnTo>
                <a:lnTo>
                  <a:pt x="267858" y="155423"/>
                </a:lnTo>
                <a:lnTo>
                  <a:pt x="265250" y="161656"/>
                </a:lnTo>
                <a:lnTo>
                  <a:pt x="262558" y="167716"/>
                </a:lnTo>
                <a:lnTo>
                  <a:pt x="257906" y="174613"/>
                </a:lnTo>
                <a:lnTo>
                  <a:pt x="251947" y="182069"/>
                </a:lnTo>
                <a:lnTo>
                  <a:pt x="245117" y="189897"/>
                </a:lnTo>
                <a:lnTo>
                  <a:pt x="239611" y="197021"/>
                </a:lnTo>
                <a:lnTo>
                  <a:pt x="234989" y="203675"/>
                </a:lnTo>
                <a:lnTo>
                  <a:pt x="230954" y="210016"/>
                </a:lnTo>
                <a:lnTo>
                  <a:pt x="226359" y="215196"/>
                </a:lnTo>
                <a:lnTo>
                  <a:pt x="221391" y="219602"/>
                </a:lnTo>
                <a:lnTo>
                  <a:pt x="216174" y="223491"/>
                </a:lnTo>
                <a:lnTo>
                  <a:pt x="210791" y="227037"/>
                </a:lnTo>
                <a:lnTo>
                  <a:pt x="205297" y="230353"/>
                </a:lnTo>
                <a:lnTo>
                  <a:pt x="199730" y="233516"/>
                </a:lnTo>
                <a:lnTo>
                  <a:pt x="188464" y="239571"/>
                </a:lnTo>
                <a:lnTo>
                  <a:pt x="182792" y="242519"/>
                </a:lnTo>
                <a:lnTo>
                  <a:pt x="163791" y="253415"/>
                </a:lnTo>
                <a:lnTo>
                  <a:pt x="152057" y="260321"/>
                </a:lnTo>
                <a:lnTo>
                  <a:pt x="142329" y="264925"/>
                </a:lnTo>
                <a:lnTo>
                  <a:pt x="133938" y="267995"/>
                </a:lnTo>
                <a:lnTo>
                  <a:pt x="126440" y="270040"/>
                </a:lnTo>
                <a:lnTo>
                  <a:pt x="120488" y="272357"/>
                </a:lnTo>
                <a:lnTo>
                  <a:pt x="115568" y="274854"/>
                </a:lnTo>
                <a:lnTo>
                  <a:pt x="111335" y="277472"/>
                </a:lnTo>
                <a:lnTo>
                  <a:pt x="106608" y="279216"/>
                </a:lnTo>
                <a:lnTo>
                  <a:pt x="101552" y="280379"/>
                </a:lnTo>
                <a:lnTo>
                  <a:pt x="96277" y="281155"/>
                </a:lnTo>
                <a:lnTo>
                  <a:pt x="87875" y="282016"/>
                </a:lnTo>
                <a:lnTo>
                  <a:pt x="80965" y="282399"/>
                </a:lnTo>
                <a:lnTo>
                  <a:pt x="77789" y="282502"/>
                </a:lnTo>
                <a:lnTo>
                  <a:pt x="25717" y="2827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09"/>
          <p:cNvSpPr/>
          <p:nvPr/>
        </p:nvSpPr>
        <p:spPr>
          <a:xfrm>
            <a:off x="4830134" y="4089082"/>
            <a:ext cx="273362" cy="471489"/>
          </a:xfrm>
          <a:custGeom>
            <a:avLst/>
            <a:gdLst/>
            <a:ahLst/>
            <a:cxnLst/>
            <a:rect l="0" t="0" r="0" b="0"/>
            <a:pathLst>
              <a:path w="273362" h="471489">
                <a:moveTo>
                  <a:pt x="110483" y="0"/>
                </a:moveTo>
                <a:lnTo>
                  <a:pt x="101382" y="9102"/>
                </a:lnTo>
                <a:lnTo>
                  <a:pt x="94373" y="18650"/>
                </a:lnTo>
                <a:lnTo>
                  <a:pt x="87130" y="29244"/>
                </a:lnTo>
                <a:lnTo>
                  <a:pt x="82532" y="34736"/>
                </a:lnTo>
                <a:lnTo>
                  <a:pt x="73295" y="44966"/>
                </a:lnTo>
                <a:lnTo>
                  <a:pt x="66015" y="52688"/>
                </a:lnTo>
                <a:lnTo>
                  <a:pt x="59605" y="61834"/>
                </a:lnTo>
                <a:lnTo>
                  <a:pt x="53580" y="72250"/>
                </a:lnTo>
                <a:lnTo>
                  <a:pt x="47728" y="83228"/>
                </a:lnTo>
                <a:lnTo>
                  <a:pt x="25932" y="126291"/>
                </a:lnTo>
                <a:lnTo>
                  <a:pt x="20778" y="139439"/>
                </a:lnTo>
                <a:lnTo>
                  <a:pt x="15437" y="154872"/>
                </a:lnTo>
                <a:lnTo>
                  <a:pt x="9972" y="171828"/>
                </a:lnTo>
                <a:lnTo>
                  <a:pt x="6328" y="185037"/>
                </a:lnTo>
                <a:lnTo>
                  <a:pt x="3899" y="195748"/>
                </a:lnTo>
                <a:lnTo>
                  <a:pt x="2279" y="204794"/>
                </a:lnTo>
                <a:lnTo>
                  <a:pt x="1200" y="218444"/>
                </a:lnTo>
                <a:lnTo>
                  <a:pt x="480" y="235165"/>
                </a:lnTo>
                <a:lnTo>
                  <a:pt x="0" y="253931"/>
                </a:lnTo>
                <a:lnTo>
                  <a:pt x="633" y="268348"/>
                </a:lnTo>
                <a:lnTo>
                  <a:pt x="2007" y="279863"/>
                </a:lnTo>
                <a:lnTo>
                  <a:pt x="3875" y="289446"/>
                </a:lnTo>
                <a:lnTo>
                  <a:pt x="6074" y="298691"/>
                </a:lnTo>
                <a:lnTo>
                  <a:pt x="8492" y="307713"/>
                </a:lnTo>
                <a:lnTo>
                  <a:pt x="11056" y="316584"/>
                </a:lnTo>
                <a:lnTo>
                  <a:pt x="14671" y="326309"/>
                </a:lnTo>
                <a:lnTo>
                  <a:pt x="18986" y="336602"/>
                </a:lnTo>
                <a:lnTo>
                  <a:pt x="23768" y="347274"/>
                </a:lnTo>
                <a:lnTo>
                  <a:pt x="29813" y="358199"/>
                </a:lnTo>
                <a:lnTo>
                  <a:pt x="36700" y="369291"/>
                </a:lnTo>
                <a:lnTo>
                  <a:pt x="44149" y="380497"/>
                </a:lnTo>
                <a:lnTo>
                  <a:pt x="51021" y="389872"/>
                </a:lnTo>
                <a:lnTo>
                  <a:pt x="57507" y="398027"/>
                </a:lnTo>
                <a:lnTo>
                  <a:pt x="63735" y="405370"/>
                </a:lnTo>
                <a:lnTo>
                  <a:pt x="69793" y="411216"/>
                </a:lnTo>
                <a:lnTo>
                  <a:pt x="75736" y="416067"/>
                </a:lnTo>
                <a:lnTo>
                  <a:pt x="81604" y="420253"/>
                </a:lnTo>
                <a:lnTo>
                  <a:pt x="87420" y="423996"/>
                </a:lnTo>
                <a:lnTo>
                  <a:pt x="93203" y="427444"/>
                </a:lnTo>
                <a:lnTo>
                  <a:pt x="98963" y="430695"/>
                </a:lnTo>
                <a:lnTo>
                  <a:pt x="110443" y="436847"/>
                </a:lnTo>
                <a:lnTo>
                  <a:pt x="150486" y="457180"/>
                </a:lnTo>
                <a:lnTo>
                  <a:pt x="156202" y="459091"/>
                </a:lnTo>
                <a:lnTo>
                  <a:pt x="161917" y="460366"/>
                </a:lnTo>
                <a:lnTo>
                  <a:pt x="167633" y="461216"/>
                </a:lnTo>
                <a:lnTo>
                  <a:pt x="175253" y="462735"/>
                </a:lnTo>
                <a:lnTo>
                  <a:pt x="193880" y="466962"/>
                </a:lnTo>
                <a:lnTo>
                  <a:pt x="201323" y="468471"/>
                </a:lnTo>
                <a:lnTo>
                  <a:pt x="207238" y="469476"/>
                </a:lnTo>
                <a:lnTo>
                  <a:pt x="212134" y="470147"/>
                </a:lnTo>
                <a:lnTo>
                  <a:pt x="217303" y="470594"/>
                </a:lnTo>
                <a:lnTo>
                  <a:pt x="222654" y="470891"/>
                </a:lnTo>
                <a:lnTo>
                  <a:pt x="228126" y="471090"/>
                </a:lnTo>
                <a:lnTo>
                  <a:pt x="273361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10"/>
          <p:cNvSpPr/>
          <p:nvPr/>
        </p:nvSpPr>
        <p:spPr>
          <a:xfrm>
            <a:off x="4966334" y="4253336"/>
            <a:ext cx="265749" cy="227767"/>
          </a:xfrm>
          <a:custGeom>
            <a:avLst/>
            <a:gdLst/>
            <a:ahLst/>
            <a:cxnLst/>
            <a:rect l="0" t="0" r="0" b="0"/>
            <a:pathLst>
              <a:path w="265749" h="227767">
                <a:moveTo>
                  <a:pt x="0" y="50059"/>
                </a:moveTo>
                <a:lnTo>
                  <a:pt x="23864" y="26195"/>
                </a:lnTo>
                <a:lnTo>
                  <a:pt x="29245" y="21767"/>
                </a:lnTo>
                <a:lnTo>
                  <a:pt x="34737" y="17863"/>
                </a:lnTo>
                <a:lnTo>
                  <a:pt x="40303" y="14307"/>
                </a:lnTo>
                <a:lnTo>
                  <a:pt x="45918" y="11937"/>
                </a:lnTo>
                <a:lnTo>
                  <a:pt x="51568" y="10357"/>
                </a:lnTo>
                <a:lnTo>
                  <a:pt x="57239" y="9303"/>
                </a:lnTo>
                <a:lnTo>
                  <a:pt x="61972" y="7648"/>
                </a:lnTo>
                <a:lnTo>
                  <a:pt x="69771" y="3270"/>
                </a:lnTo>
                <a:lnTo>
                  <a:pt x="74137" y="1721"/>
                </a:lnTo>
                <a:lnTo>
                  <a:pt x="78953" y="688"/>
                </a:lnTo>
                <a:lnTo>
                  <a:pt x="84067" y="0"/>
                </a:lnTo>
                <a:lnTo>
                  <a:pt x="89383" y="494"/>
                </a:lnTo>
                <a:lnTo>
                  <a:pt x="94831" y="1775"/>
                </a:lnTo>
                <a:lnTo>
                  <a:pt x="100368" y="3582"/>
                </a:lnTo>
                <a:lnTo>
                  <a:pt x="105013" y="4787"/>
                </a:lnTo>
                <a:lnTo>
                  <a:pt x="112712" y="6126"/>
                </a:lnTo>
                <a:lnTo>
                  <a:pt x="116099" y="8387"/>
                </a:lnTo>
                <a:lnTo>
                  <a:pt x="119310" y="11800"/>
                </a:lnTo>
                <a:lnTo>
                  <a:pt x="122403" y="15981"/>
                </a:lnTo>
                <a:lnTo>
                  <a:pt x="125417" y="19720"/>
                </a:lnTo>
                <a:lnTo>
                  <a:pt x="131306" y="26415"/>
                </a:lnTo>
                <a:lnTo>
                  <a:pt x="133258" y="30486"/>
                </a:lnTo>
                <a:lnTo>
                  <a:pt x="134558" y="35105"/>
                </a:lnTo>
                <a:lnTo>
                  <a:pt x="135426" y="40089"/>
                </a:lnTo>
                <a:lnTo>
                  <a:pt x="136004" y="45318"/>
                </a:lnTo>
                <a:lnTo>
                  <a:pt x="136390" y="50708"/>
                </a:lnTo>
                <a:lnTo>
                  <a:pt x="136647" y="56206"/>
                </a:lnTo>
                <a:lnTo>
                  <a:pt x="136932" y="69936"/>
                </a:lnTo>
                <a:lnTo>
                  <a:pt x="137008" y="77598"/>
                </a:lnTo>
                <a:lnTo>
                  <a:pt x="136107" y="84610"/>
                </a:lnTo>
                <a:lnTo>
                  <a:pt x="134553" y="91191"/>
                </a:lnTo>
                <a:lnTo>
                  <a:pt x="132564" y="97482"/>
                </a:lnTo>
                <a:lnTo>
                  <a:pt x="128381" y="108345"/>
                </a:lnTo>
                <a:lnTo>
                  <a:pt x="116114" y="138194"/>
                </a:lnTo>
                <a:lnTo>
                  <a:pt x="110747" y="149773"/>
                </a:lnTo>
                <a:lnTo>
                  <a:pt x="106216" y="158445"/>
                </a:lnTo>
                <a:lnTo>
                  <a:pt x="102244" y="165178"/>
                </a:lnTo>
                <a:lnTo>
                  <a:pt x="98642" y="172525"/>
                </a:lnTo>
                <a:lnTo>
                  <a:pt x="95289" y="180280"/>
                </a:lnTo>
                <a:lnTo>
                  <a:pt x="92101" y="188308"/>
                </a:lnTo>
                <a:lnTo>
                  <a:pt x="89976" y="195565"/>
                </a:lnTo>
                <a:lnTo>
                  <a:pt x="88559" y="202308"/>
                </a:lnTo>
                <a:lnTo>
                  <a:pt x="87615" y="208708"/>
                </a:lnTo>
                <a:lnTo>
                  <a:pt x="86985" y="213928"/>
                </a:lnTo>
                <a:lnTo>
                  <a:pt x="86565" y="218359"/>
                </a:lnTo>
                <a:lnTo>
                  <a:pt x="86285" y="222267"/>
                </a:lnTo>
                <a:lnTo>
                  <a:pt x="88004" y="224871"/>
                </a:lnTo>
                <a:lnTo>
                  <a:pt x="91054" y="226608"/>
                </a:lnTo>
                <a:lnTo>
                  <a:pt x="94993" y="227766"/>
                </a:lnTo>
                <a:lnTo>
                  <a:pt x="98572" y="227585"/>
                </a:lnTo>
                <a:lnTo>
                  <a:pt x="101909" y="226512"/>
                </a:lnTo>
                <a:lnTo>
                  <a:pt x="108159" y="223732"/>
                </a:lnTo>
                <a:lnTo>
                  <a:pt x="114111" y="222497"/>
                </a:lnTo>
                <a:lnTo>
                  <a:pt x="117984" y="222168"/>
                </a:lnTo>
                <a:lnTo>
                  <a:pt x="122472" y="221948"/>
                </a:lnTo>
                <a:lnTo>
                  <a:pt x="127368" y="221802"/>
                </a:lnTo>
                <a:lnTo>
                  <a:pt x="132537" y="220752"/>
                </a:lnTo>
                <a:lnTo>
                  <a:pt x="137888" y="219099"/>
                </a:lnTo>
                <a:lnTo>
                  <a:pt x="143361" y="217045"/>
                </a:lnTo>
                <a:lnTo>
                  <a:pt x="147961" y="215675"/>
                </a:lnTo>
                <a:lnTo>
                  <a:pt x="155614" y="214154"/>
                </a:lnTo>
                <a:lnTo>
                  <a:pt x="159940" y="212795"/>
                </a:lnTo>
                <a:lnTo>
                  <a:pt x="164729" y="210938"/>
                </a:lnTo>
                <a:lnTo>
                  <a:pt x="169828" y="208746"/>
                </a:lnTo>
                <a:lnTo>
                  <a:pt x="180572" y="203771"/>
                </a:lnTo>
                <a:lnTo>
                  <a:pt x="186104" y="201111"/>
                </a:lnTo>
                <a:lnTo>
                  <a:pt x="193602" y="198385"/>
                </a:lnTo>
                <a:lnTo>
                  <a:pt x="202411" y="195616"/>
                </a:lnTo>
                <a:lnTo>
                  <a:pt x="212093" y="192817"/>
                </a:lnTo>
                <a:lnTo>
                  <a:pt x="220453" y="189998"/>
                </a:lnTo>
                <a:lnTo>
                  <a:pt x="227931" y="187167"/>
                </a:lnTo>
                <a:lnTo>
                  <a:pt x="234822" y="184326"/>
                </a:lnTo>
                <a:lnTo>
                  <a:pt x="240368" y="182433"/>
                </a:lnTo>
                <a:lnTo>
                  <a:pt x="245018" y="181171"/>
                </a:lnTo>
                <a:lnTo>
                  <a:pt x="265748" y="1786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11"/>
          <p:cNvSpPr/>
          <p:nvPr/>
        </p:nvSpPr>
        <p:spPr>
          <a:xfrm>
            <a:off x="5189220" y="4209097"/>
            <a:ext cx="196604" cy="377191"/>
          </a:xfrm>
          <a:custGeom>
            <a:avLst/>
            <a:gdLst/>
            <a:ahLst/>
            <a:cxnLst/>
            <a:rect l="0" t="0" r="0" b="0"/>
            <a:pathLst>
              <a:path w="196604" h="377191">
                <a:moveTo>
                  <a:pt x="0" y="0"/>
                </a:moveTo>
                <a:lnTo>
                  <a:pt x="13652" y="0"/>
                </a:lnTo>
                <a:lnTo>
                  <a:pt x="19579" y="953"/>
                </a:lnTo>
                <a:lnTo>
                  <a:pt x="25435" y="2540"/>
                </a:lnTo>
                <a:lnTo>
                  <a:pt x="31244" y="4551"/>
                </a:lnTo>
                <a:lnTo>
                  <a:pt x="37022" y="5891"/>
                </a:lnTo>
                <a:lnTo>
                  <a:pt x="42778" y="6785"/>
                </a:lnTo>
                <a:lnTo>
                  <a:pt x="48521" y="7381"/>
                </a:lnTo>
                <a:lnTo>
                  <a:pt x="53303" y="8731"/>
                </a:lnTo>
                <a:lnTo>
                  <a:pt x="57442" y="10583"/>
                </a:lnTo>
                <a:lnTo>
                  <a:pt x="61154" y="12770"/>
                </a:lnTo>
                <a:lnTo>
                  <a:pt x="66487" y="15181"/>
                </a:lnTo>
                <a:lnTo>
                  <a:pt x="72900" y="17741"/>
                </a:lnTo>
                <a:lnTo>
                  <a:pt x="80032" y="20400"/>
                </a:lnTo>
                <a:lnTo>
                  <a:pt x="86692" y="23125"/>
                </a:lnTo>
                <a:lnTo>
                  <a:pt x="93037" y="25894"/>
                </a:lnTo>
                <a:lnTo>
                  <a:pt x="99172" y="28693"/>
                </a:lnTo>
                <a:lnTo>
                  <a:pt x="105167" y="32464"/>
                </a:lnTo>
                <a:lnTo>
                  <a:pt x="111069" y="36882"/>
                </a:lnTo>
                <a:lnTo>
                  <a:pt x="116908" y="41733"/>
                </a:lnTo>
                <a:lnTo>
                  <a:pt x="133557" y="54743"/>
                </a:lnTo>
                <a:lnTo>
                  <a:pt x="143330" y="62213"/>
                </a:lnTo>
                <a:lnTo>
                  <a:pt x="151751" y="69098"/>
                </a:lnTo>
                <a:lnTo>
                  <a:pt x="159269" y="75593"/>
                </a:lnTo>
                <a:lnTo>
                  <a:pt x="166187" y="81827"/>
                </a:lnTo>
                <a:lnTo>
                  <a:pt x="171751" y="88842"/>
                </a:lnTo>
                <a:lnTo>
                  <a:pt x="176413" y="96376"/>
                </a:lnTo>
                <a:lnTo>
                  <a:pt x="180473" y="104255"/>
                </a:lnTo>
                <a:lnTo>
                  <a:pt x="184133" y="112366"/>
                </a:lnTo>
                <a:lnTo>
                  <a:pt x="187525" y="120631"/>
                </a:lnTo>
                <a:lnTo>
                  <a:pt x="190739" y="128998"/>
                </a:lnTo>
                <a:lnTo>
                  <a:pt x="192882" y="137434"/>
                </a:lnTo>
                <a:lnTo>
                  <a:pt x="194310" y="145915"/>
                </a:lnTo>
                <a:lnTo>
                  <a:pt x="195262" y="154427"/>
                </a:lnTo>
                <a:lnTo>
                  <a:pt x="195898" y="163911"/>
                </a:lnTo>
                <a:lnTo>
                  <a:pt x="196321" y="174044"/>
                </a:lnTo>
                <a:lnTo>
                  <a:pt x="196603" y="184610"/>
                </a:lnTo>
                <a:lnTo>
                  <a:pt x="195838" y="194511"/>
                </a:lnTo>
                <a:lnTo>
                  <a:pt x="194376" y="203969"/>
                </a:lnTo>
                <a:lnTo>
                  <a:pt x="192449" y="213132"/>
                </a:lnTo>
                <a:lnTo>
                  <a:pt x="185186" y="244231"/>
                </a:lnTo>
                <a:lnTo>
                  <a:pt x="182512" y="254261"/>
                </a:lnTo>
                <a:lnTo>
                  <a:pt x="177001" y="273025"/>
                </a:lnTo>
                <a:lnTo>
                  <a:pt x="174198" y="281076"/>
                </a:lnTo>
                <a:lnTo>
                  <a:pt x="171377" y="288349"/>
                </a:lnTo>
                <a:lnTo>
                  <a:pt x="168544" y="295103"/>
                </a:lnTo>
                <a:lnTo>
                  <a:pt x="165702" y="302463"/>
                </a:lnTo>
                <a:lnTo>
                  <a:pt x="160005" y="318261"/>
                </a:lnTo>
                <a:lnTo>
                  <a:pt x="158105" y="325521"/>
                </a:lnTo>
                <a:lnTo>
                  <a:pt x="156838" y="332267"/>
                </a:lnTo>
                <a:lnTo>
                  <a:pt x="155994" y="338669"/>
                </a:lnTo>
                <a:lnTo>
                  <a:pt x="153525" y="343889"/>
                </a:lnTo>
                <a:lnTo>
                  <a:pt x="149975" y="348322"/>
                </a:lnTo>
                <a:lnTo>
                  <a:pt x="145704" y="352230"/>
                </a:lnTo>
                <a:lnTo>
                  <a:pt x="141903" y="356740"/>
                </a:lnTo>
                <a:lnTo>
                  <a:pt x="138417" y="361652"/>
                </a:lnTo>
                <a:lnTo>
                  <a:pt x="128587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12"/>
          <p:cNvSpPr/>
          <p:nvPr/>
        </p:nvSpPr>
        <p:spPr>
          <a:xfrm>
            <a:off x="5549265" y="4337685"/>
            <a:ext cx="308611" cy="34291"/>
          </a:xfrm>
          <a:custGeom>
            <a:avLst/>
            <a:gdLst/>
            <a:ahLst/>
            <a:cxnLst/>
            <a:rect l="0" t="0" r="0" b="0"/>
            <a:pathLst>
              <a:path w="308611" h="34291">
                <a:moveTo>
                  <a:pt x="0" y="34290"/>
                </a:moveTo>
                <a:lnTo>
                  <a:pt x="13652" y="29739"/>
                </a:lnTo>
                <a:lnTo>
                  <a:pt x="21484" y="28398"/>
                </a:lnTo>
                <a:lnTo>
                  <a:pt x="30515" y="27505"/>
                </a:lnTo>
                <a:lnTo>
                  <a:pt x="40346" y="26909"/>
                </a:lnTo>
                <a:lnTo>
                  <a:pt x="50709" y="25559"/>
                </a:lnTo>
                <a:lnTo>
                  <a:pt x="61428" y="23707"/>
                </a:lnTo>
                <a:lnTo>
                  <a:pt x="72385" y="21519"/>
                </a:lnTo>
                <a:lnTo>
                  <a:pt x="82547" y="20061"/>
                </a:lnTo>
                <a:lnTo>
                  <a:pt x="92179" y="19089"/>
                </a:lnTo>
                <a:lnTo>
                  <a:pt x="101457" y="18441"/>
                </a:lnTo>
                <a:lnTo>
                  <a:pt x="112405" y="17056"/>
                </a:lnTo>
                <a:lnTo>
                  <a:pt x="124467" y="15181"/>
                </a:lnTo>
                <a:lnTo>
                  <a:pt x="137270" y="12978"/>
                </a:lnTo>
                <a:lnTo>
                  <a:pt x="147711" y="11509"/>
                </a:lnTo>
                <a:lnTo>
                  <a:pt x="156576" y="10530"/>
                </a:lnTo>
                <a:lnTo>
                  <a:pt x="164392" y="9877"/>
                </a:lnTo>
                <a:lnTo>
                  <a:pt x="190855" y="6613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213"/>
          <p:cNvSpPr/>
          <p:nvPr/>
        </p:nvSpPr>
        <p:spPr>
          <a:xfrm>
            <a:off x="5900737" y="4191952"/>
            <a:ext cx="180023" cy="117628"/>
          </a:xfrm>
          <a:custGeom>
            <a:avLst/>
            <a:gdLst/>
            <a:ahLst/>
            <a:cxnLst/>
            <a:rect l="0" t="0" r="0" b="0"/>
            <a:pathLst>
              <a:path w="180023" h="117628">
                <a:moveTo>
                  <a:pt x="0" y="0"/>
                </a:moveTo>
                <a:lnTo>
                  <a:pt x="0" y="111956"/>
                </a:lnTo>
                <a:lnTo>
                  <a:pt x="2857" y="114643"/>
                </a:lnTo>
                <a:lnTo>
                  <a:pt x="7620" y="116434"/>
                </a:lnTo>
                <a:lnTo>
                  <a:pt x="13653" y="117627"/>
                </a:lnTo>
                <a:lnTo>
                  <a:pt x="18627" y="117471"/>
                </a:lnTo>
                <a:lnTo>
                  <a:pt x="22895" y="116414"/>
                </a:lnTo>
                <a:lnTo>
                  <a:pt x="26694" y="114757"/>
                </a:lnTo>
                <a:lnTo>
                  <a:pt x="30178" y="113652"/>
                </a:lnTo>
                <a:lnTo>
                  <a:pt x="33454" y="112916"/>
                </a:lnTo>
                <a:lnTo>
                  <a:pt x="36590" y="112425"/>
                </a:lnTo>
                <a:lnTo>
                  <a:pt x="40586" y="112097"/>
                </a:lnTo>
                <a:lnTo>
                  <a:pt x="45155" y="111879"/>
                </a:lnTo>
                <a:lnTo>
                  <a:pt x="50106" y="111734"/>
                </a:lnTo>
                <a:lnTo>
                  <a:pt x="53406" y="110684"/>
                </a:lnTo>
                <a:lnTo>
                  <a:pt x="55607" y="109032"/>
                </a:lnTo>
                <a:lnTo>
                  <a:pt x="57074" y="106978"/>
                </a:lnTo>
                <a:lnTo>
                  <a:pt x="59004" y="105608"/>
                </a:lnTo>
                <a:lnTo>
                  <a:pt x="63690" y="104087"/>
                </a:lnTo>
                <a:lnTo>
                  <a:pt x="68946" y="103411"/>
                </a:lnTo>
                <a:lnTo>
                  <a:pt x="74458" y="103111"/>
                </a:lnTo>
                <a:lnTo>
                  <a:pt x="80083" y="102977"/>
                </a:lnTo>
                <a:lnTo>
                  <a:pt x="82916" y="101989"/>
                </a:lnTo>
                <a:lnTo>
                  <a:pt x="85758" y="100378"/>
                </a:lnTo>
                <a:lnTo>
                  <a:pt x="88604" y="98351"/>
                </a:lnTo>
                <a:lnTo>
                  <a:pt x="91454" y="97000"/>
                </a:lnTo>
                <a:lnTo>
                  <a:pt x="94307" y="96099"/>
                </a:lnTo>
                <a:lnTo>
                  <a:pt x="97162" y="95499"/>
                </a:lnTo>
                <a:lnTo>
                  <a:pt x="100017" y="95098"/>
                </a:lnTo>
                <a:lnTo>
                  <a:pt x="102873" y="94832"/>
                </a:lnTo>
                <a:lnTo>
                  <a:pt x="105730" y="94654"/>
                </a:lnTo>
                <a:lnTo>
                  <a:pt x="116524" y="94456"/>
                </a:lnTo>
                <a:lnTo>
                  <a:pt x="180018" y="94298"/>
                </a:lnTo>
                <a:lnTo>
                  <a:pt x="180022" y="89359"/>
                </a:lnTo>
                <a:lnTo>
                  <a:pt x="180022" y="94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214"/>
          <p:cNvSpPr/>
          <p:nvPr/>
        </p:nvSpPr>
        <p:spPr>
          <a:xfrm>
            <a:off x="6039442" y="4174807"/>
            <a:ext cx="41318" cy="377191"/>
          </a:xfrm>
          <a:custGeom>
            <a:avLst/>
            <a:gdLst/>
            <a:ahLst/>
            <a:cxnLst/>
            <a:rect l="0" t="0" r="0" b="0"/>
            <a:pathLst>
              <a:path w="41318" h="377191">
                <a:moveTo>
                  <a:pt x="15600" y="0"/>
                </a:moveTo>
                <a:lnTo>
                  <a:pt x="3668" y="23864"/>
                </a:lnTo>
                <a:lnTo>
                  <a:pt x="1931" y="28292"/>
                </a:lnTo>
                <a:lnTo>
                  <a:pt x="773" y="32196"/>
                </a:lnTo>
                <a:lnTo>
                  <a:pt x="0" y="35752"/>
                </a:lnTo>
                <a:lnTo>
                  <a:pt x="438" y="40979"/>
                </a:lnTo>
                <a:lnTo>
                  <a:pt x="1682" y="47322"/>
                </a:lnTo>
                <a:lnTo>
                  <a:pt x="3464" y="54408"/>
                </a:lnTo>
                <a:lnTo>
                  <a:pt x="4651" y="61037"/>
                </a:lnTo>
                <a:lnTo>
                  <a:pt x="5444" y="67361"/>
                </a:lnTo>
                <a:lnTo>
                  <a:pt x="5971" y="73483"/>
                </a:lnTo>
                <a:lnTo>
                  <a:pt x="8228" y="87089"/>
                </a:lnTo>
                <a:lnTo>
                  <a:pt x="15817" y="127606"/>
                </a:lnTo>
                <a:lnTo>
                  <a:pt x="18602" y="145078"/>
                </a:lnTo>
                <a:lnTo>
                  <a:pt x="20459" y="159584"/>
                </a:lnTo>
                <a:lnTo>
                  <a:pt x="21696" y="172112"/>
                </a:lnTo>
                <a:lnTo>
                  <a:pt x="24427" y="189989"/>
                </a:lnTo>
                <a:lnTo>
                  <a:pt x="35466" y="253037"/>
                </a:lnTo>
                <a:lnTo>
                  <a:pt x="37417" y="266799"/>
                </a:lnTo>
                <a:lnTo>
                  <a:pt x="38717" y="277878"/>
                </a:lnTo>
                <a:lnTo>
                  <a:pt x="39584" y="287170"/>
                </a:lnTo>
                <a:lnTo>
                  <a:pt x="40162" y="295269"/>
                </a:lnTo>
                <a:lnTo>
                  <a:pt x="40547" y="302573"/>
                </a:lnTo>
                <a:lnTo>
                  <a:pt x="40975" y="325930"/>
                </a:lnTo>
                <a:lnTo>
                  <a:pt x="41317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215"/>
          <p:cNvSpPr/>
          <p:nvPr/>
        </p:nvSpPr>
        <p:spPr>
          <a:xfrm>
            <a:off x="6329362" y="4252074"/>
            <a:ext cx="265748" cy="25604"/>
          </a:xfrm>
          <a:custGeom>
            <a:avLst/>
            <a:gdLst/>
            <a:ahLst/>
            <a:cxnLst/>
            <a:rect l="0" t="0" r="0" b="0"/>
            <a:pathLst>
              <a:path w="265748" h="25604">
                <a:moveTo>
                  <a:pt x="0" y="25603"/>
                </a:moveTo>
                <a:lnTo>
                  <a:pt x="18204" y="25603"/>
                </a:lnTo>
                <a:lnTo>
                  <a:pt x="26423" y="24651"/>
                </a:lnTo>
                <a:lnTo>
                  <a:pt x="34760" y="23063"/>
                </a:lnTo>
                <a:lnTo>
                  <a:pt x="43176" y="21052"/>
                </a:lnTo>
                <a:lnTo>
                  <a:pt x="51644" y="19712"/>
                </a:lnTo>
                <a:lnTo>
                  <a:pt x="60147" y="18818"/>
                </a:lnTo>
                <a:lnTo>
                  <a:pt x="68673" y="18222"/>
                </a:lnTo>
                <a:lnTo>
                  <a:pt x="76262" y="17825"/>
                </a:lnTo>
                <a:lnTo>
                  <a:pt x="89774" y="17384"/>
                </a:lnTo>
                <a:lnTo>
                  <a:pt x="98902" y="16313"/>
                </a:lnTo>
                <a:lnTo>
                  <a:pt x="109750" y="14648"/>
                </a:lnTo>
                <a:lnTo>
                  <a:pt x="121744" y="12585"/>
                </a:lnTo>
                <a:lnTo>
                  <a:pt x="131645" y="11209"/>
                </a:lnTo>
                <a:lnTo>
                  <a:pt x="140151" y="10292"/>
                </a:lnTo>
                <a:lnTo>
                  <a:pt x="147727" y="9680"/>
                </a:lnTo>
                <a:lnTo>
                  <a:pt x="157540" y="8321"/>
                </a:lnTo>
                <a:lnTo>
                  <a:pt x="181142" y="4270"/>
                </a:lnTo>
                <a:lnTo>
                  <a:pt x="191246" y="2808"/>
                </a:lnTo>
                <a:lnTo>
                  <a:pt x="199888" y="1834"/>
                </a:lnTo>
                <a:lnTo>
                  <a:pt x="213616" y="752"/>
                </a:lnTo>
                <a:lnTo>
                  <a:pt x="222893" y="271"/>
                </a:lnTo>
                <a:lnTo>
                  <a:pt x="232731" y="57"/>
                </a:lnTo>
                <a:lnTo>
                  <a:pt x="238021" y="0"/>
                </a:lnTo>
                <a:lnTo>
                  <a:pt x="242501" y="914"/>
                </a:lnTo>
                <a:lnTo>
                  <a:pt x="246440" y="2476"/>
                </a:lnTo>
                <a:lnTo>
                  <a:pt x="250018" y="4470"/>
                </a:lnTo>
                <a:lnTo>
                  <a:pt x="253357" y="5800"/>
                </a:lnTo>
                <a:lnTo>
                  <a:pt x="256535" y="6686"/>
                </a:lnTo>
                <a:lnTo>
                  <a:pt x="265747" y="8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216"/>
          <p:cNvSpPr/>
          <p:nvPr/>
        </p:nvSpPr>
        <p:spPr>
          <a:xfrm>
            <a:off x="6346507" y="4337685"/>
            <a:ext cx="308611" cy="34291"/>
          </a:xfrm>
          <a:custGeom>
            <a:avLst/>
            <a:gdLst/>
            <a:ahLst/>
            <a:cxnLst/>
            <a:rect l="0" t="0" r="0" b="0"/>
            <a:pathLst>
              <a:path w="308611" h="34291">
                <a:moveTo>
                  <a:pt x="0" y="34290"/>
                </a:moveTo>
                <a:lnTo>
                  <a:pt x="9102" y="34290"/>
                </a:lnTo>
                <a:lnTo>
                  <a:pt x="17498" y="33337"/>
                </a:lnTo>
                <a:lnTo>
                  <a:pt x="42067" y="29739"/>
                </a:lnTo>
                <a:lnTo>
                  <a:pt x="53762" y="28398"/>
                </a:lnTo>
                <a:lnTo>
                  <a:pt x="64417" y="27505"/>
                </a:lnTo>
                <a:lnTo>
                  <a:pt x="74377" y="26909"/>
                </a:lnTo>
                <a:lnTo>
                  <a:pt x="86732" y="25559"/>
                </a:lnTo>
                <a:lnTo>
                  <a:pt x="127616" y="20061"/>
                </a:lnTo>
                <a:lnTo>
                  <a:pt x="137465" y="19089"/>
                </a:lnTo>
                <a:lnTo>
                  <a:pt x="254512" y="9877"/>
                </a:lnTo>
                <a:lnTo>
                  <a:pt x="264925" y="8490"/>
                </a:lnTo>
                <a:lnTo>
                  <a:pt x="275676" y="6613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217"/>
          <p:cNvSpPr/>
          <p:nvPr/>
        </p:nvSpPr>
        <p:spPr>
          <a:xfrm>
            <a:off x="6809422" y="4174956"/>
            <a:ext cx="360046" cy="325607"/>
          </a:xfrm>
          <a:custGeom>
            <a:avLst/>
            <a:gdLst/>
            <a:ahLst/>
            <a:cxnLst/>
            <a:rect l="0" t="0" r="0" b="0"/>
            <a:pathLst>
              <a:path w="360046" h="325607">
                <a:moveTo>
                  <a:pt x="0" y="59859"/>
                </a:moveTo>
                <a:lnTo>
                  <a:pt x="9102" y="50757"/>
                </a:lnTo>
                <a:lnTo>
                  <a:pt x="12736" y="48076"/>
                </a:lnTo>
                <a:lnTo>
                  <a:pt x="23353" y="43350"/>
                </a:lnTo>
                <a:lnTo>
                  <a:pt x="32921" y="38869"/>
                </a:lnTo>
                <a:lnTo>
                  <a:pt x="40984" y="33702"/>
                </a:lnTo>
                <a:lnTo>
                  <a:pt x="48695" y="28231"/>
                </a:lnTo>
                <a:lnTo>
                  <a:pt x="58472" y="22624"/>
                </a:lnTo>
                <a:lnTo>
                  <a:pt x="66604" y="19796"/>
                </a:lnTo>
                <a:lnTo>
                  <a:pt x="76788" y="16958"/>
                </a:lnTo>
                <a:lnTo>
                  <a:pt x="88339" y="14113"/>
                </a:lnTo>
                <a:lnTo>
                  <a:pt x="96993" y="11264"/>
                </a:lnTo>
                <a:lnTo>
                  <a:pt x="103714" y="8412"/>
                </a:lnTo>
                <a:lnTo>
                  <a:pt x="109148" y="5558"/>
                </a:lnTo>
                <a:lnTo>
                  <a:pt x="115628" y="3656"/>
                </a:lnTo>
                <a:lnTo>
                  <a:pt x="122806" y="2388"/>
                </a:lnTo>
                <a:lnTo>
                  <a:pt x="130448" y="1542"/>
                </a:lnTo>
                <a:lnTo>
                  <a:pt x="137448" y="979"/>
                </a:lnTo>
                <a:lnTo>
                  <a:pt x="144020" y="603"/>
                </a:lnTo>
                <a:lnTo>
                  <a:pt x="150305" y="352"/>
                </a:lnTo>
                <a:lnTo>
                  <a:pt x="164910" y="74"/>
                </a:lnTo>
                <a:lnTo>
                  <a:pt x="172805" y="0"/>
                </a:lnTo>
                <a:lnTo>
                  <a:pt x="179021" y="903"/>
                </a:lnTo>
                <a:lnTo>
                  <a:pt x="188467" y="4446"/>
                </a:lnTo>
                <a:lnTo>
                  <a:pt x="199140" y="11796"/>
                </a:lnTo>
                <a:lnTo>
                  <a:pt x="208336" y="20006"/>
                </a:lnTo>
                <a:lnTo>
                  <a:pt x="210328" y="22813"/>
                </a:lnTo>
                <a:lnTo>
                  <a:pt x="212541" y="28471"/>
                </a:lnTo>
                <a:lnTo>
                  <a:pt x="213526" y="36701"/>
                </a:lnTo>
                <a:lnTo>
                  <a:pt x="213788" y="41563"/>
                </a:lnTo>
                <a:lnTo>
                  <a:pt x="213010" y="46709"/>
                </a:lnTo>
                <a:lnTo>
                  <a:pt x="211540" y="52045"/>
                </a:lnTo>
                <a:lnTo>
                  <a:pt x="204918" y="71196"/>
                </a:lnTo>
                <a:lnTo>
                  <a:pt x="202335" y="78847"/>
                </a:lnTo>
                <a:lnTo>
                  <a:pt x="199661" y="85852"/>
                </a:lnTo>
                <a:lnTo>
                  <a:pt x="196924" y="92428"/>
                </a:lnTo>
                <a:lnTo>
                  <a:pt x="194148" y="98716"/>
                </a:lnTo>
                <a:lnTo>
                  <a:pt x="186581" y="110529"/>
                </a:lnTo>
                <a:lnTo>
                  <a:pt x="175823" y="126024"/>
                </a:lnTo>
                <a:lnTo>
                  <a:pt x="143536" y="171538"/>
                </a:lnTo>
                <a:lnTo>
                  <a:pt x="135695" y="182889"/>
                </a:lnTo>
                <a:lnTo>
                  <a:pt x="128563" y="192362"/>
                </a:lnTo>
                <a:lnTo>
                  <a:pt x="121904" y="200581"/>
                </a:lnTo>
                <a:lnTo>
                  <a:pt x="115559" y="207967"/>
                </a:lnTo>
                <a:lnTo>
                  <a:pt x="106567" y="217653"/>
                </a:lnTo>
                <a:lnTo>
                  <a:pt x="83876" y="241114"/>
                </a:lnTo>
                <a:lnTo>
                  <a:pt x="73063" y="251181"/>
                </a:lnTo>
                <a:lnTo>
                  <a:pt x="62996" y="259796"/>
                </a:lnTo>
                <a:lnTo>
                  <a:pt x="53428" y="267446"/>
                </a:lnTo>
                <a:lnTo>
                  <a:pt x="46095" y="273498"/>
                </a:lnTo>
                <a:lnTo>
                  <a:pt x="35409" y="282761"/>
                </a:lnTo>
                <a:lnTo>
                  <a:pt x="33131" y="285613"/>
                </a:lnTo>
                <a:lnTo>
                  <a:pt x="32565" y="287515"/>
                </a:lnTo>
                <a:lnTo>
                  <a:pt x="33140" y="288782"/>
                </a:lnTo>
                <a:lnTo>
                  <a:pt x="33950" y="295116"/>
                </a:lnTo>
                <a:lnTo>
                  <a:pt x="35016" y="296707"/>
                </a:lnTo>
                <a:lnTo>
                  <a:pt x="36678" y="297767"/>
                </a:lnTo>
                <a:lnTo>
                  <a:pt x="38740" y="298474"/>
                </a:lnTo>
                <a:lnTo>
                  <a:pt x="48650" y="299260"/>
                </a:lnTo>
                <a:lnTo>
                  <a:pt x="55294" y="299470"/>
                </a:lnTo>
                <a:lnTo>
                  <a:pt x="94284" y="299806"/>
                </a:lnTo>
                <a:lnTo>
                  <a:pt x="266709" y="299889"/>
                </a:lnTo>
                <a:lnTo>
                  <a:pt x="275914" y="300841"/>
                </a:lnTo>
                <a:lnTo>
                  <a:pt x="285860" y="302429"/>
                </a:lnTo>
                <a:lnTo>
                  <a:pt x="296300" y="304439"/>
                </a:lnTo>
                <a:lnTo>
                  <a:pt x="305166" y="306732"/>
                </a:lnTo>
                <a:lnTo>
                  <a:pt x="312982" y="309214"/>
                </a:lnTo>
                <a:lnTo>
                  <a:pt x="320097" y="311820"/>
                </a:lnTo>
                <a:lnTo>
                  <a:pt x="330543" y="314717"/>
                </a:lnTo>
                <a:lnTo>
                  <a:pt x="334662" y="315489"/>
                </a:lnTo>
                <a:lnTo>
                  <a:pt x="341779" y="318887"/>
                </a:lnTo>
                <a:lnTo>
                  <a:pt x="345010" y="321127"/>
                </a:lnTo>
                <a:lnTo>
                  <a:pt x="351140" y="323615"/>
                </a:lnTo>
                <a:lnTo>
                  <a:pt x="360045" y="3256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218"/>
          <p:cNvSpPr/>
          <p:nvPr/>
        </p:nvSpPr>
        <p:spPr>
          <a:xfrm>
            <a:off x="4855007" y="4732020"/>
            <a:ext cx="282515" cy="368618"/>
          </a:xfrm>
          <a:custGeom>
            <a:avLst/>
            <a:gdLst/>
            <a:ahLst/>
            <a:cxnLst/>
            <a:rect l="0" t="0" r="0" b="0"/>
            <a:pathLst>
              <a:path w="282515" h="368618">
                <a:moveTo>
                  <a:pt x="77038" y="0"/>
                </a:moveTo>
                <a:lnTo>
                  <a:pt x="67936" y="13652"/>
                </a:lnTo>
                <a:lnTo>
                  <a:pt x="64302" y="19579"/>
                </a:lnTo>
                <a:lnTo>
                  <a:pt x="60927" y="25435"/>
                </a:lnTo>
                <a:lnTo>
                  <a:pt x="54637" y="37022"/>
                </a:lnTo>
                <a:lnTo>
                  <a:pt x="42839" y="59982"/>
                </a:lnTo>
                <a:lnTo>
                  <a:pt x="22750" y="100011"/>
                </a:lnTo>
                <a:lnTo>
                  <a:pt x="19572" y="111442"/>
                </a:lnTo>
                <a:lnTo>
                  <a:pt x="18725" y="117157"/>
                </a:lnTo>
                <a:lnTo>
                  <a:pt x="15243" y="126047"/>
                </a:lnTo>
                <a:lnTo>
                  <a:pt x="12981" y="129751"/>
                </a:lnTo>
                <a:lnTo>
                  <a:pt x="10468" y="138947"/>
                </a:lnTo>
                <a:lnTo>
                  <a:pt x="8398" y="149384"/>
                </a:lnTo>
                <a:lnTo>
                  <a:pt x="4304" y="160373"/>
                </a:lnTo>
                <a:lnTo>
                  <a:pt x="1849" y="169067"/>
                </a:lnTo>
                <a:lnTo>
                  <a:pt x="467" y="179316"/>
                </a:lnTo>
                <a:lnTo>
                  <a:pt x="143" y="186375"/>
                </a:lnTo>
                <a:lnTo>
                  <a:pt x="0" y="195864"/>
                </a:lnTo>
                <a:lnTo>
                  <a:pt x="914" y="200108"/>
                </a:lnTo>
                <a:lnTo>
                  <a:pt x="5799" y="211585"/>
                </a:lnTo>
                <a:lnTo>
                  <a:pt x="7276" y="221355"/>
                </a:lnTo>
                <a:lnTo>
                  <a:pt x="9575" y="226627"/>
                </a:lnTo>
                <a:lnTo>
                  <a:pt x="17209" y="237566"/>
                </a:lnTo>
                <a:lnTo>
                  <a:pt x="21872" y="248777"/>
                </a:lnTo>
                <a:lnTo>
                  <a:pt x="24897" y="259158"/>
                </a:lnTo>
                <a:lnTo>
                  <a:pt x="29417" y="266946"/>
                </a:lnTo>
                <a:lnTo>
                  <a:pt x="37140" y="273582"/>
                </a:lnTo>
                <a:lnTo>
                  <a:pt x="41867" y="276686"/>
                </a:lnTo>
                <a:lnTo>
                  <a:pt x="49659" y="282674"/>
                </a:lnTo>
                <a:lnTo>
                  <a:pt x="57249" y="288510"/>
                </a:lnTo>
                <a:lnTo>
                  <a:pt x="61940" y="291400"/>
                </a:lnTo>
                <a:lnTo>
                  <a:pt x="66973" y="294279"/>
                </a:lnTo>
                <a:lnTo>
                  <a:pt x="72233" y="296198"/>
                </a:lnTo>
                <a:lnTo>
                  <a:pt x="77645" y="297478"/>
                </a:lnTo>
                <a:lnTo>
                  <a:pt x="83157" y="298331"/>
                </a:lnTo>
                <a:lnTo>
                  <a:pt x="91822" y="301819"/>
                </a:lnTo>
                <a:lnTo>
                  <a:pt x="95466" y="304083"/>
                </a:lnTo>
                <a:lnTo>
                  <a:pt x="99801" y="305592"/>
                </a:lnTo>
                <a:lnTo>
                  <a:pt x="104596" y="306598"/>
                </a:lnTo>
                <a:lnTo>
                  <a:pt x="109697" y="307268"/>
                </a:lnTo>
                <a:lnTo>
                  <a:pt x="115003" y="307715"/>
                </a:lnTo>
                <a:lnTo>
                  <a:pt x="120446" y="308014"/>
                </a:lnTo>
                <a:lnTo>
                  <a:pt x="134667" y="308433"/>
                </a:lnTo>
                <a:lnTo>
                  <a:pt x="138317" y="308492"/>
                </a:lnTo>
                <a:lnTo>
                  <a:pt x="145513" y="307579"/>
                </a:lnTo>
                <a:lnTo>
                  <a:pt x="155073" y="306018"/>
                </a:lnTo>
                <a:lnTo>
                  <a:pt x="166208" y="304024"/>
                </a:lnTo>
                <a:lnTo>
                  <a:pt x="174585" y="301742"/>
                </a:lnTo>
                <a:lnTo>
                  <a:pt x="181122" y="299269"/>
                </a:lnTo>
                <a:lnTo>
                  <a:pt x="203007" y="288456"/>
                </a:lnTo>
                <a:lnTo>
                  <a:pt x="208642" y="284696"/>
                </a:lnTo>
                <a:lnTo>
                  <a:pt x="214304" y="280285"/>
                </a:lnTo>
                <a:lnTo>
                  <a:pt x="219983" y="275439"/>
                </a:lnTo>
                <a:lnTo>
                  <a:pt x="224722" y="271256"/>
                </a:lnTo>
                <a:lnTo>
                  <a:pt x="232528" y="264068"/>
                </a:lnTo>
                <a:lnTo>
                  <a:pt x="236896" y="260818"/>
                </a:lnTo>
                <a:lnTo>
                  <a:pt x="241712" y="257698"/>
                </a:lnTo>
                <a:lnTo>
                  <a:pt x="246828" y="254666"/>
                </a:lnTo>
                <a:lnTo>
                  <a:pt x="255052" y="248758"/>
                </a:lnTo>
                <a:lnTo>
                  <a:pt x="258580" y="245849"/>
                </a:lnTo>
                <a:lnTo>
                  <a:pt x="262835" y="241051"/>
                </a:lnTo>
                <a:lnTo>
                  <a:pt x="267578" y="234996"/>
                </a:lnTo>
                <a:lnTo>
                  <a:pt x="272645" y="228101"/>
                </a:lnTo>
                <a:lnTo>
                  <a:pt x="278274" y="217900"/>
                </a:lnTo>
                <a:lnTo>
                  <a:pt x="280776" y="209240"/>
                </a:lnTo>
                <a:lnTo>
                  <a:pt x="281888" y="199040"/>
                </a:lnTo>
                <a:lnTo>
                  <a:pt x="282514" y="191689"/>
                </a:lnTo>
                <a:lnTo>
                  <a:pt x="281650" y="189705"/>
                </a:lnTo>
                <a:lnTo>
                  <a:pt x="275374" y="181485"/>
                </a:lnTo>
                <a:lnTo>
                  <a:pt x="269644" y="178132"/>
                </a:lnTo>
                <a:lnTo>
                  <a:pt x="265449" y="175905"/>
                </a:lnTo>
                <a:lnTo>
                  <a:pt x="260748" y="174420"/>
                </a:lnTo>
                <a:lnTo>
                  <a:pt x="255709" y="173430"/>
                </a:lnTo>
                <a:lnTo>
                  <a:pt x="250444" y="172770"/>
                </a:lnTo>
                <a:lnTo>
                  <a:pt x="245982" y="173282"/>
                </a:lnTo>
                <a:lnTo>
                  <a:pt x="242055" y="174577"/>
                </a:lnTo>
                <a:lnTo>
                  <a:pt x="208106" y="191635"/>
                </a:lnTo>
                <a:lnTo>
                  <a:pt x="201564" y="196337"/>
                </a:lnTo>
                <a:lnTo>
                  <a:pt x="194345" y="202329"/>
                </a:lnTo>
                <a:lnTo>
                  <a:pt x="186675" y="209181"/>
                </a:lnTo>
                <a:lnTo>
                  <a:pt x="179657" y="214701"/>
                </a:lnTo>
                <a:lnTo>
                  <a:pt x="173073" y="219334"/>
                </a:lnTo>
                <a:lnTo>
                  <a:pt x="166779" y="223375"/>
                </a:lnTo>
                <a:lnTo>
                  <a:pt x="161630" y="227974"/>
                </a:lnTo>
                <a:lnTo>
                  <a:pt x="153369" y="238164"/>
                </a:lnTo>
                <a:lnTo>
                  <a:pt x="147928" y="247359"/>
                </a:lnTo>
                <a:lnTo>
                  <a:pt x="141443" y="259203"/>
                </a:lnTo>
                <a:lnTo>
                  <a:pt x="119604" y="301073"/>
                </a:lnTo>
                <a:lnTo>
                  <a:pt x="115006" y="312563"/>
                </a:lnTo>
                <a:lnTo>
                  <a:pt x="112963" y="320844"/>
                </a:lnTo>
                <a:lnTo>
                  <a:pt x="111812" y="331814"/>
                </a:lnTo>
                <a:lnTo>
                  <a:pt x="111391" y="348507"/>
                </a:lnTo>
                <a:lnTo>
                  <a:pt x="115897" y="359695"/>
                </a:lnTo>
                <a:lnTo>
                  <a:pt x="118184" y="362669"/>
                </a:lnTo>
                <a:lnTo>
                  <a:pt x="120661" y="364652"/>
                </a:lnTo>
                <a:lnTo>
                  <a:pt x="123265" y="365974"/>
                </a:lnTo>
                <a:lnTo>
                  <a:pt x="128698" y="367442"/>
                </a:lnTo>
                <a:lnTo>
                  <a:pt x="137045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219"/>
          <p:cNvSpPr/>
          <p:nvPr/>
        </p:nvSpPr>
        <p:spPr>
          <a:xfrm>
            <a:off x="5377815" y="4834890"/>
            <a:ext cx="274320" cy="17041"/>
          </a:xfrm>
          <a:custGeom>
            <a:avLst/>
            <a:gdLst/>
            <a:ahLst/>
            <a:cxnLst/>
            <a:rect l="0" t="0" r="0" b="0"/>
            <a:pathLst>
              <a:path w="274320" h="17041">
                <a:moveTo>
                  <a:pt x="0" y="8572"/>
                </a:moveTo>
                <a:lnTo>
                  <a:pt x="13652" y="13123"/>
                </a:lnTo>
                <a:lnTo>
                  <a:pt x="18626" y="14464"/>
                </a:lnTo>
                <a:lnTo>
                  <a:pt x="22895" y="15357"/>
                </a:lnTo>
                <a:lnTo>
                  <a:pt x="26693" y="15953"/>
                </a:lnTo>
                <a:lnTo>
                  <a:pt x="30178" y="16350"/>
                </a:lnTo>
                <a:lnTo>
                  <a:pt x="36590" y="16791"/>
                </a:lnTo>
                <a:lnTo>
                  <a:pt x="45154" y="16988"/>
                </a:lnTo>
                <a:lnTo>
                  <a:pt x="50106" y="17040"/>
                </a:lnTo>
                <a:lnTo>
                  <a:pt x="57216" y="16122"/>
                </a:lnTo>
                <a:lnTo>
                  <a:pt x="65766" y="14558"/>
                </a:lnTo>
                <a:lnTo>
                  <a:pt x="75276" y="12563"/>
                </a:lnTo>
                <a:lnTo>
                  <a:pt x="83522" y="11233"/>
                </a:lnTo>
                <a:lnTo>
                  <a:pt x="90924" y="10346"/>
                </a:lnTo>
                <a:lnTo>
                  <a:pt x="97763" y="9754"/>
                </a:lnTo>
                <a:lnTo>
                  <a:pt x="104228" y="9361"/>
                </a:lnTo>
                <a:lnTo>
                  <a:pt x="116491" y="8923"/>
                </a:lnTo>
                <a:lnTo>
                  <a:pt x="122427" y="7853"/>
                </a:lnTo>
                <a:lnTo>
                  <a:pt x="128291" y="6188"/>
                </a:lnTo>
                <a:lnTo>
                  <a:pt x="134104" y="4125"/>
                </a:lnTo>
                <a:lnTo>
                  <a:pt x="141791" y="2750"/>
                </a:lnTo>
                <a:lnTo>
                  <a:pt x="150724" y="1834"/>
                </a:lnTo>
                <a:lnTo>
                  <a:pt x="160490" y="1222"/>
                </a:lnTo>
                <a:lnTo>
                  <a:pt x="184042" y="543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220"/>
          <p:cNvSpPr/>
          <p:nvPr/>
        </p:nvSpPr>
        <p:spPr>
          <a:xfrm>
            <a:off x="5734075" y="4663440"/>
            <a:ext cx="269533" cy="188055"/>
          </a:xfrm>
          <a:custGeom>
            <a:avLst/>
            <a:gdLst/>
            <a:ahLst/>
            <a:cxnLst/>
            <a:rect l="0" t="0" r="0" b="0"/>
            <a:pathLst>
              <a:path w="269533" h="188055">
                <a:moveTo>
                  <a:pt x="72365" y="0"/>
                </a:moveTo>
                <a:lnTo>
                  <a:pt x="72365" y="13652"/>
                </a:lnTo>
                <a:lnTo>
                  <a:pt x="71412" y="18626"/>
                </a:lnTo>
                <a:lnTo>
                  <a:pt x="69825" y="22895"/>
                </a:lnTo>
                <a:lnTo>
                  <a:pt x="67814" y="26693"/>
                </a:lnTo>
                <a:lnTo>
                  <a:pt x="64569" y="34941"/>
                </a:lnTo>
                <a:lnTo>
                  <a:pt x="45672" y="86700"/>
                </a:lnTo>
                <a:lnTo>
                  <a:pt x="40282" y="100662"/>
                </a:lnTo>
                <a:lnTo>
                  <a:pt x="35736" y="111876"/>
                </a:lnTo>
                <a:lnTo>
                  <a:pt x="31753" y="121256"/>
                </a:lnTo>
                <a:lnTo>
                  <a:pt x="28145" y="129415"/>
                </a:lnTo>
                <a:lnTo>
                  <a:pt x="24788" y="135806"/>
                </a:lnTo>
                <a:lnTo>
                  <a:pt x="21596" y="141020"/>
                </a:lnTo>
                <a:lnTo>
                  <a:pt x="18517" y="145448"/>
                </a:lnTo>
                <a:lnTo>
                  <a:pt x="15511" y="150305"/>
                </a:lnTo>
                <a:lnTo>
                  <a:pt x="12555" y="155448"/>
                </a:lnTo>
                <a:lnTo>
                  <a:pt x="9632" y="160782"/>
                </a:lnTo>
                <a:lnTo>
                  <a:pt x="6730" y="165290"/>
                </a:lnTo>
                <a:lnTo>
                  <a:pt x="3843" y="169248"/>
                </a:lnTo>
                <a:lnTo>
                  <a:pt x="966" y="172840"/>
                </a:lnTo>
                <a:lnTo>
                  <a:pt x="0" y="176186"/>
                </a:lnTo>
                <a:lnTo>
                  <a:pt x="309" y="179370"/>
                </a:lnTo>
                <a:lnTo>
                  <a:pt x="1468" y="182445"/>
                </a:lnTo>
                <a:lnTo>
                  <a:pt x="5098" y="184495"/>
                </a:lnTo>
                <a:lnTo>
                  <a:pt x="10375" y="185861"/>
                </a:lnTo>
                <a:lnTo>
                  <a:pt x="16751" y="186772"/>
                </a:lnTo>
                <a:lnTo>
                  <a:pt x="21953" y="187380"/>
                </a:lnTo>
                <a:lnTo>
                  <a:pt x="30275" y="188054"/>
                </a:lnTo>
                <a:lnTo>
                  <a:pt x="34780" y="187282"/>
                </a:lnTo>
                <a:lnTo>
                  <a:pt x="39688" y="185815"/>
                </a:lnTo>
                <a:lnTo>
                  <a:pt x="44865" y="183884"/>
                </a:lnTo>
                <a:lnTo>
                  <a:pt x="50222" y="182597"/>
                </a:lnTo>
                <a:lnTo>
                  <a:pt x="55698" y="181738"/>
                </a:lnTo>
                <a:lnTo>
                  <a:pt x="61253" y="181167"/>
                </a:lnTo>
                <a:lnTo>
                  <a:pt x="65910" y="179832"/>
                </a:lnTo>
                <a:lnTo>
                  <a:pt x="73623" y="175810"/>
                </a:lnTo>
                <a:lnTo>
                  <a:pt x="77966" y="174356"/>
                </a:lnTo>
                <a:lnTo>
                  <a:pt x="82766" y="173388"/>
                </a:lnTo>
                <a:lnTo>
                  <a:pt x="87871" y="172741"/>
                </a:lnTo>
                <a:lnTo>
                  <a:pt x="94133" y="172311"/>
                </a:lnTo>
                <a:lnTo>
                  <a:pt x="101164" y="172024"/>
                </a:lnTo>
                <a:lnTo>
                  <a:pt x="118502" y="171705"/>
                </a:lnTo>
                <a:lnTo>
                  <a:pt x="269532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221"/>
          <p:cNvSpPr/>
          <p:nvPr/>
        </p:nvSpPr>
        <p:spPr>
          <a:xfrm>
            <a:off x="5900737" y="4680585"/>
            <a:ext cx="60009" cy="325756"/>
          </a:xfrm>
          <a:custGeom>
            <a:avLst/>
            <a:gdLst/>
            <a:ahLst/>
            <a:cxnLst/>
            <a:rect l="0" t="0" r="0" b="0"/>
            <a:pathLst>
              <a:path w="60009" h="325756">
                <a:moveTo>
                  <a:pt x="60008" y="0"/>
                </a:moveTo>
                <a:lnTo>
                  <a:pt x="48076" y="23863"/>
                </a:lnTo>
                <a:lnTo>
                  <a:pt x="46338" y="31149"/>
                </a:lnTo>
                <a:lnTo>
                  <a:pt x="45180" y="39816"/>
                </a:lnTo>
                <a:lnTo>
                  <a:pt x="44407" y="49404"/>
                </a:lnTo>
                <a:lnTo>
                  <a:pt x="42940" y="57701"/>
                </a:lnTo>
                <a:lnTo>
                  <a:pt x="41009" y="65137"/>
                </a:lnTo>
                <a:lnTo>
                  <a:pt x="38769" y="71999"/>
                </a:lnTo>
                <a:lnTo>
                  <a:pt x="35371" y="94672"/>
                </a:lnTo>
                <a:lnTo>
                  <a:pt x="26515" y="168124"/>
                </a:lnTo>
                <a:lnTo>
                  <a:pt x="22439" y="196855"/>
                </a:lnTo>
                <a:lnTo>
                  <a:pt x="18770" y="217914"/>
                </a:lnTo>
                <a:lnTo>
                  <a:pt x="15371" y="233859"/>
                </a:lnTo>
                <a:lnTo>
                  <a:pt x="13105" y="246393"/>
                </a:lnTo>
                <a:lnTo>
                  <a:pt x="11594" y="256655"/>
                </a:lnTo>
                <a:lnTo>
                  <a:pt x="10587" y="265401"/>
                </a:lnTo>
                <a:lnTo>
                  <a:pt x="8963" y="274088"/>
                </a:lnTo>
                <a:lnTo>
                  <a:pt x="6928" y="282738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222"/>
          <p:cNvSpPr/>
          <p:nvPr/>
        </p:nvSpPr>
        <p:spPr>
          <a:xfrm>
            <a:off x="6269354" y="4783454"/>
            <a:ext cx="222887" cy="8574"/>
          </a:xfrm>
          <a:custGeom>
            <a:avLst/>
            <a:gdLst/>
            <a:ahLst/>
            <a:cxnLst/>
            <a:rect l="0" t="0" r="0" b="0"/>
            <a:pathLst>
              <a:path w="222887" h="8574">
                <a:moveTo>
                  <a:pt x="0" y="8573"/>
                </a:moveTo>
                <a:lnTo>
                  <a:pt x="18204" y="4023"/>
                </a:lnTo>
                <a:lnTo>
                  <a:pt x="25471" y="2682"/>
                </a:lnTo>
                <a:lnTo>
                  <a:pt x="32221" y="1788"/>
                </a:lnTo>
                <a:lnTo>
                  <a:pt x="38626" y="1192"/>
                </a:lnTo>
                <a:lnTo>
                  <a:pt x="44800" y="795"/>
                </a:lnTo>
                <a:lnTo>
                  <a:pt x="50822" y="530"/>
                </a:lnTo>
                <a:lnTo>
                  <a:pt x="63545" y="236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223"/>
          <p:cNvSpPr/>
          <p:nvPr/>
        </p:nvSpPr>
        <p:spPr>
          <a:xfrm>
            <a:off x="6277927" y="4843462"/>
            <a:ext cx="300039" cy="25718"/>
          </a:xfrm>
          <a:custGeom>
            <a:avLst/>
            <a:gdLst/>
            <a:ahLst/>
            <a:cxnLst/>
            <a:rect l="0" t="0" r="0" b="0"/>
            <a:pathLst>
              <a:path w="300039" h="25718">
                <a:moveTo>
                  <a:pt x="0" y="25717"/>
                </a:moveTo>
                <a:lnTo>
                  <a:pt x="21034" y="25717"/>
                </a:lnTo>
                <a:lnTo>
                  <a:pt x="28310" y="24765"/>
                </a:lnTo>
                <a:lnTo>
                  <a:pt x="36018" y="23178"/>
                </a:lnTo>
                <a:lnTo>
                  <a:pt x="44015" y="21167"/>
                </a:lnTo>
                <a:lnTo>
                  <a:pt x="56966" y="18874"/>
                </a:lnTo>
                <a:lnTo>
                  <a:pt x="91676" y="13786"/>
                </a:lnTo>
                <a:lnTo>
                  <a:pt x="109694" y="12048"/>
                </a:lnTo>
                <a:lnTo>
                  <a:pt x="127422" y="10890"/>
                </a:lnTo>
                <a:lnTo>
                  <a:pt x="144956" y="10117"/>
                </a:lnTo>
                <a:lnTo>
                  <a:pt x="161407" y="8650"/>
                </a:lnTo>
                <a:lnTo>
                  <a:pt x="177137" y="6719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224"/>
          <p:cNvSpPr/>
          <p:nvPr/>
        </p:nvSpPr>
        <p:spPr>
          <a:xfrm>
            <a:off x="6648335" y="4663555"/>
            <a:ext cx="349683" cy="299814"/>
          </a:xfrm>
          <a:custGeom>
            <a:avLst/>
            <a:gdLst/>
            <a:ahLst/>
            <a:cxnLst/>
            <a:rect l="0" t="0" r="0" b="0"/>
            <a:pathLst>
              <a:path w="349683" h="299814">
                <a:moveTo>
                  <a:pt x="15355" y="34174"/>
                </a:moveTo>
                <a:lnTo>
                  <a:pt x="24456" y="25073"/>
                </a:lnTo>
                <a:lnTo>
                  <a:pt x="28090" y="22391"/>
                </a:lnTo>
                <a:lnTo>
                  <a:pt x="38707" y="17666"/>
                </a:lnTo>
                <a:lnTo>
                  <a:pt x="48276" y="13185"/>
                </a:lnTo>
                <a:lnTo>
                  <a:pt x="56339" y="10558"/>
                </a:lnTo>
                <a:lnTo>
                  <a:pt x="64050" y="8439"/>
                </a:lnTo>
                <a:lnTo>
                  <a:pt x="73827" y="4321"/>
                </a:lnTo>
                <a:lnTo>
                  <a:pt x="81982" y="1857"/>
                </a:lnTo>
                <a:lnTo>
                  <a:pt x="89735" y="761"/>
                </a:lnTo>
                <a:lnTo>
                  <a:pt x="99529" y="274"/>
                </a:lnTo>
                <a:lnTo>
                  <a:pt x="110233" y="58"/>
                </a:lnTo>
                <a:lnTo>
                  <a:pt x="115755" y="0"/>
                </a:lnTo>
                <a:lnTo>
                  <a:pt x="120388" y="914"/>
                </a:lnTo>
                <a:lnTo>
                  <a:pt x="131460" y="5799"/>
                </a:lnTo>
                <a:lnTo>
                  <a:pt x="137760" y="7276"/>
                </a:lnTo>
                <a:lnTo>
                  <a:pt x="143734" y="10472"/>
                </a:lnTo>
                <a:lnTo>
                  <a:pt x="146661" y="12658"/>
                </a:lnTo>
                <a:lnTo>
                  <a:pt x="148612" y="15068"/>
                </a:lnTo>
                <a:lnTo>
                  <a:pt x="149913" y="17627"/>
                </a:lnTo>
                <a:lnTo>
                  <a:pt x="150780" y="20285"/>
                </a:lnTo>
                <a:lnTo>
                  <a:pt x="154283" y="25779"/>
                </a:lnTo>
                <a:lnTo>
                  <a:pt x="156551" y="28577"/>
                </a:lnTo>
                <a:lnTo>
                  <a:pt x="158063" y="34253"/>
                </a:lnTo>
                <a:lnTo>
                  <a:pt x="159071" y="41847"/>
                </a:lnTo>
                <a:lnTo>
                  <a:pt x="159744" y="50720"/>
                </a:lnTo>
                <a:lnTo>
                  <a:pt x="160192" y="58540"/>
                </a:lnTo>
                <a:lnTo>
                  <a:pt x="160689" y="72308"/>
                </a:lnTo>
                <a:lnTo>
                  <a:pt x="159869" y="79600"/>
                </a:lnTo>
                <a:lnTo>
                  <a:pt x="158371" y="87318"/>
                </a:lnTo>
                <a:lnTo>
                  <a:pt x="156418" y="95321"/>
                </a:lnTo>
                <a:lnTo>
                  <a:pt x="154164" y="102561"/>
                </a:lnTo>
                <a:lnTo>
                  <a:pt x="151710" y="109293"/>
                </a:lnTo>
                <a:lnTo>
                  <a:pt x="149120" y="115686"/>
                </a:lnTo>
                <a:lnTo>
                  <a:pt x="145489" y="122805"/>
                </a:lnTo>
                <a:lnTo>
                  <a:pt x="141164" y="130410"/>
                </a:lnTo>
                <a:lnTo>
                  <a:pt x="136374" y="138336"/>
                </a:lnTo>
                <a:lnTo>
                  <a:pt x="132230" y="146478"/>
                </a:lnTo>
                <a:lnTo>
                  <a:pt x="128514" y="154764"/>
                </a:lnTo>
                <a:lnTo>
                  <a:pt x="125084" y="163144"/>
                </a:lnTo>
                <a:lnTo>
                  <a:pt x="120892" y="170637"/>
                </a:lnTo>
                <a:lnTo>
                  <a:pt x="116193" y="177537"/>
                </a:lnTo>
                <a:lnTo>
                  <a:pt x="111155" y="184042"/>
                </a:lnTo>
                <a:lnTo>
                  <a:pt x="105892" y="191237"/>
                </a:lnTo>
                <a:lnTo>
                  <a:pt x="94964" y="206850"/>
                </a:lnTo>
                <a:lnTo>
                  <a:pt x="89383" y="214062"/>
                </a:lnTo>
                <a:lnTo>
                  <a:pt x="83756" y="220774"/>
                </a:lnTo>
                <a:lnTo>
                  <a:pt x="78100" y="227154"/>
                </a:lnTo>
                <a:lnTo>
                  <a:pt x="73378" y="233313"/>
                </a:lnTo>
                <a:lnTo>
                  <a:pt x="69277" y="239324"/>
                </a:lnTo>
                <a:lnTo>
                  <a:pt x="65590" y="245236"/>
                </a:lnTo>
                <a:lnTo>
                  <a:pt x="59323" y="251082"/>
                </a:lnTo>
                <a:lnTo>
                  <a:pt x="51334" y="256884"/>
                </a:lnTo>
                <a:lnTo>
                  <a:pt x="42199" y="262657"/>
                </a:lnTo>
                <a:lnTo>
                  <a:pt x="35156" y="267459"/>
                </a:lnTo>
                <a:lnTo>
                  <a:pt x="24790" y="275334"/>
                </a:lnTo>
                <a:lnTo>
                  <a:pt x="17008" y="282009"/>
                </a:lnTo>
                <a:lnTo>
                  <a:pt x="13599" y="285123"/>
                </a:lnTo>
                <a:lnTo>
                  <a:pt x="10374" y="287199"/>
                </a:lnTo>
                <a:lnTo>
                  <a:pt x="0" y="290803"/>
                </a:lnTo>
                <a:lnTo>
                  <a:pt x="356" y="291938"/>
                </a:lnTo>
                <a:lnTo>
                  <a:pt x="3291" y="295738"/>
                </a:lnTo>
                <a:lnTo>
                  <a:pt x="5407" y="297133"/>
                </a:lnTo>
                <a:lnTo>
                  <a:pt x="13856" y="299555"/>
                </a:lnTo>
                <a:lnTo>
                  <a:pt x="19462" y="299813"/>
                </a:lnTo>
                <a:lnTo>
                  <a:pt x="27022" y="297334"/>
                </a:lnTo>
                <a:lnTo>
                  <a:pt x="31706" y="295339"/>
                </a:lnTo>
                <a:lnTo>
                  <a:pt x="37685" y="294009"/>
                </a:lnTo>
                <a:lnTo>
                  <a:pt x="44530" y="293123"/>
                </a:lnTo>
                <a:lnTo>
                  <a:pt x="51949" y="292532"/>
                </a:lnTo>
                <a:lnTo>
                  <a:pt x="58802" y="292138"/>
                </a:lnTo>
                <a:lnTo>
                  <a:pt x="71495" y="291700"/>
                </a:lnTo>
                <a:lnTo>
                  <a:pt x="89350" y="291454"/>
                </a:lnTo>
                <a:lnTo>
                  <a:pt x="96117" y="290467"/>
                </a:lnTo>
                <a:lnTo>
                  <a:pt x="103486" y="288856"/>
                </a:lnTo>
                <a:lnTo>
                  <a:pt x="111257" y="286830"/>
                </a:lnTo>
                <a:lnTo>
                  <a:pt x="119295" y="285479"/>
                </a:lnTo>
                <a:lnTo>
                  <a:pt x="127510" y="284578"/>
                </a:lnTo>
                <a:lnTo>
                  <a:pt x="135845" y="283978"/>
                </a:lnTo>
                <a:lnTo>
                  <a:pt x="167965" y="283311"/>
                </a:lnTo>
                <a:lnTo>
                  <a:pt x="349682" y="282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225"/>
          <p:cNvSpPr/>
          <p:nvPr/>
        </p:nvSpPr>
        <p:spPr>
          <a:xfrm>
            <a:off x="7023734" y="4612004"/>
            <a:ext cx="291467" cy="350608"/>
          </a:xfrm>
          <a:custGeom>
            <a:avLst/>
            <a:gdLst/>
            <a:ahLst/>
            <a:cxnLst/>
            <a:rect l="0" t="0" r="0" b="0"/>
            <a:pathLst>
              <a:path w="291467" h="350608">
                <a:moveTo>
                  <a:pt x="0" y="197168"/>
                </a:moveTo>
                <a:lnTo>
                  <a:pt x="4551" y="210821"/>
                </a:lnTo>
                <a:lnTo>
                  <a:pt x="6845" y="216747"/>
                </a:lnTo>
                <a:lnTo>
                  <a:pt x="9326" y="222604"/>
                </a:lnTo>
                <a:lnTo>
                  <a:pt x="11932" y="228412"/>
                </a:lnTo>
                <a:lnTo>
                  <a:pt x="24703" y="254792"/>
                </a:lnTo>
                <a:lnTo>
                  <a:pt x="29803" y="266064"/>
                </a:lnTo>
                <a:lnTo>
                  <a:pt x="40551" y="291289"/>
                </a:lnTo>
                <a:lnTo>
                  <a:pt x="47037" y="302778"/>
                </a:lnTo>
                <a:lnTo>
                  <a:pt x="54218" y="313294"/>
                </a:lnTo>
                <a:lnTo>
                  <a:pt x="61862" y="323163"/>
                </a:lnTo>
                <a:lnTo>
                  <a:pt x="67912" y="330695"/>
                </a:lnTo>
                <a:lnTo>
                  <a:pt x="72897" y="336669"/>
                </a:lnTo>
                <a:lnTo>
                  <a:pt x="80977" y="344893"/>
                </a:lnTo>
                <a:lnTo>
                  <a:pt x="87743" y="348549"/>
                </a:lnTo>
                <a:lnTo>
                  <a:pt x="93924" y="350173"/>
                </a:lnTo>
                <a:lnTo>
                  <a:pt x="96907" y="350607"/>
                </a:lnTo>
                <a:lnTo>
                  <a:pt x="99847" y="349943"/>
                </a:lnTo>
                <a:lnTo>
                  <a:pt x="105654" y="346666"/>
                </a:lnTo>
                <a:lnTo>
                  <a:pt x="107584" y="342553"/>
                </a:lnTo>
                <a:lnTo>
                  <a:pt x="108870" y="336954"/>
                </a:lnTo>
                <a:lnTo>
                  <a:pt x="109728" y="330364"/>
                </a:lnTo>
                <a:lnTo>
                  <a:pt x="111252" y="323113"/>
                </a:lnTo>
                <a:lnTo>
                  <a:pt x="113221" y="315421"/>
                </a:lnTo>
                <a:lnTo>
                  <a:pt x="115486" y="307436"/>
                </a:lnTo>
                <a:lnTo>
                  <a:pt x="121758" y="291635"/>
                </a:lnTo>
                <a:lnTo>
                  <a:pt x="141427" y="246139"/>
                </a:lnTo>
                <a:lnTo>
                  <a:pt x="152388" y="224100"/>
                </a:lnTo>
                <a:lnTo>
                  <a:pt x="163505" y="203693"/>
                </a:lnTo>
                <a:lnTo>
                  <a:pt x="186970" y="163873"/>
                </a:lnTo>
                <a:lnTo>
                  <a:pt x="213273" y="120775"/>
                </a:lnTo>
                <a:lnTo>
                  <a:pt x="225049" y="100520"/>
                </a:lnTo>
                <a:lnTo>
                  <a:pt x="245755" y="62773"/>
                </a:lnTo>
                <a:lnTo>
                  <a:pt x="255277" y="47564"/>
                </a:lnTo>
                <a:lnTo>
                  <a:pt x="264483" y="34567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Page 817, 1-6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140</TotalTime>
  <Words>130</Words>
  <Application>Microsoft Office PowerPoint</Application>
  <PresentationFormat>On-screen Show (4:3)</PresentationFormat>
  <Paragraphs>35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Solving systems of equations algebraically</vt:lpstr>
      <vt:lpstr>Objectives</vt:lpstr>
      <vt:lpstr>The Addition/Elimination Method</vt:lpstr>
      <vt:lpstr>elimination</vt:lpstr>
      <vt:lpstr>Elimination</vt:lpstr>
      <vt:lpstr>Elimination</vt:lpstr>
      <vt:lpstr>elimination</vt:lpstr>
      <vt:lpstr>Slide 8</vt:lpstr>
      <vt:lpstr>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systems of equations algebraically</dc:title>
  <dc:creator>Ameena</dc:creator>
  <cp:lastModifiedBy>Ameena</cp:lastModifiedBy>
  <cp:revision>17</cp:revision>
  <dcterms:created xsi:type="dcterms:W3CDTF">2009-10-12T15:32:36Z</dcterms:created>
  <dcterms:modified xsi:type="dcterms:W3CDTF">2009-10-12T17:53:01Z</dcterms:modified>
</cp:coreProperties>
</file>